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4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42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7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07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1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3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9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8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18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5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1381-BC1F-4B4A-AC16-DD5DED8D4D7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64A87E-F46D-46A5-90E0-DF90B1D2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7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E410-E449-4263-8C7A-3C6C32352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1076325"/>
            <a:ext cx="9772650" cy="1933575"/>
          </a:xfrm>
        </p:spPr>
        <p:txBody>
          <a:bodyPr/>
          <a:lstStyle/>
          <a:p>
            <a:pPr algn="ctr"/>
            <a:r>
              <a:rPr lang="en-US" dirty="0"/>
              <a:t>BOARD INFINITY </a:t>
            </a:r>
            <a:br>
              <a:rPr lang="en-US" dirty="0"/>
            </a:br>
            <a:r>
              <a:rPr lang="en-US" dirty="0"/>
              <a:t>DECODE-10.3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A4F7-E8E9-428B-98AD-B01327B0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3675" y="5486399"/>
            <a:ext cx="3143249" cy="1457325"/>
          </a:xfrm>
        </p:spPr>
        <p:txBody>
          <a:bodyPr/>
          <a:lstStyle/>
          <a:p>
            <a:r>
              <a:rPr lang="en-US" b="1" dirty="0"/>
              <a:t>M.GURUPRASAD REDDY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986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873F-855F-47A8-A769-3824F774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084"/>
          </a:xfrm>
        </p:spPr>
        <p:txBody>
          <a:bodyPr>
            <a:normAutofit/>
          </a:bodyPr>
          <a:lstStyle/>
          <a:p>
            <a:r>
              <a:rPr lang="en-US" sz="2000" dirty="0"/>
              <a:t>IN THIS HACKATHON I PREPARED AN INTERACTIVE DASHBOARD ON THE DATA GIVE BY THE BOARD INFINITY .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861D-B548-4ADD-B5DE-A54E97046F00}"/>
              </a:ext>
            </a:extLst>
          </p:cNvPr>
          <p:cNvSpPr txBox="1"/>
          <p:nvPr/>
        </p:nvSpPr>
        <p:spPr>
          <a:xfrm>
            <a:off x="358551" y="1543574"/>
            <a:ext cx="899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CONTAINS 16 –FIELDS IN THAT 3 FIELDS CONTAINS NULL VALUES </a:t>
            </a:r>
          </a:p>
          <a:p>
            <a:r>
              <a:rPr lang="en-US" dirty="0"/>
              <a:t>                                                                                                               THEY ARE :-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02F1D-3EE0-47C9-AF85-413FB3AB5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25902" r="3703" b="5497"/>
          <a:stretch/>
        </p:blipFill>
        <p:spPr>
          <a:xfrm>
            <a:off x="358551" y="2206305"/>
            <a:ext cx="7550092" cy="3582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42918-D661-42DF-A282-9232374098E4}"/>
              </a:ext>
            </a:extLst>
          </p:cNvPr>
          <p:cNvSpPr txBox="1"/>
          <p:nvPr/>
        </p:nvSpPr>
        <p:spPr>
          <a:xfrm>
            <a:off x="9026555" y="2139409"/>
            <a:ext cx="197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1-OCCUPATION</a:t>
            </a:r>
          </a:p>
          <a:p>
            <a:r>
              <a:rPr lang="en-US" dirty="0"/>
              <a:t>2-COUNTRY</a:t>
            </a:r>
          </a:p>
          <a:p>
            <a:r>
              <a:rPr lang="en-US" dirty="0"/>
              <a:t>3-WORKCLASS</a:t>
            </a:r>
          </a:p>
        </p:txBody>
      </p:sp>
    </p:spTree>
    <p:extLst>
      <p:ext uri="{BB962C8B-B14F-4D97-AF65-F5344CB8AC3E}">
        <p14:creationId xmlns:p14="http://schemas.microsoft.com/office/powerpoint/2010/main" val="393206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150A9-7235-4617-8BD6-C6456BEA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8" y="2875589"/>
            <a:ext cx="10245273" cy="337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22CB4C-F28C-4F9D-B153-BF6D343C004A}"/>
              </a:ext>
            </a:extLst>
          </p:cNvPr>
          <p:cNvSpPr txBox="1"/>
          <p:nvPr/>
        </p:nvSpPr>
        <p:spPr>
          <a:xfrm>
            <a:off x="240966" y="796954"/>
            <a:ext cx="111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1.WHICH AGE GROUP HAVE MORE NUMBER PEOPLE HAVING PASSIVE INCOME (LOSS OR GAIN) ?</a:t>
            </a:r>
          </a:p>
          <a:p>
            <a:r>
              <a:rPr lang="en-US" dirty="0"/>
              <a:t>2.HOW MANY PEOPLE ARE MARRIED ?</a:t>
            </a:r>
          </a:p>
          <a:p>
            <a:r>
              <a:rPr lang="en-US" dirty="0"/>
              <a:t>3.WHAT IS THE SECOND MOST RACE IN US ?</a:t>
            </a:r>
          </a:p>
          <a:p>
            <a:r>
              <a:rPr lang="en-US" dirty="0"/>
              <a:t>4.WHAT IS THE RELATIONSHIP STATUS OF PEOPLE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9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9A52D-BB54-4083-80F8-8A5BA039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3" y="3985644"/>
            <a:ext cx="5425012" cy="2717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F0B2B-C77D-45FB-AB88-A88FE1F4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7" y="2588003"/>
            <a:ext cx="2486025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0CA14-5104-47E0-8C13-F181F8465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20" y="2872356"/>
            <a:ext cx="5505974" cy="81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3F2688-08F2-440B-A879-5B95EBBE863A}"/>
              </a:ext>
            </a:extLst>
          </p:cNvPr>
          <p:cNvSpPr txBox="1"/>
          <p:nvPr/>
        </p:nvSpPr>
        <p:spPr>
          <a:xfrm>
            <a:off x="176169" y="542699"/>
            <a:ext cx="10033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5.HOW MANY PEOPLE DOES THE DATASET CONTAINS ?</a:t>
            </a:r>
          </a:p>
          <a:p>
            <a:r>
              <a:rPr lang="en-US" dirty="0"/>
              <a:t>6.HOW MANY MALES AND FEMALES ARE THERE?</a:t>
            </a:r>
          </a:p>
          <a:p>
            <a:r>
              <a:rPr lang="en-US" dirty="0"/>
              <a:t>7.HOW MANY PEOPLE ARE THERE WHOSE OCUPATION IS FARMING AND FISHING ?</a:t>
            </a:r>
          </a:p>
          <a:p>
            <a:r>
              <a:rPr lang="en-IN" dirty="0"/>
              <a:t>8.IN WHICH SECTOR MORE NUMBER OF PEOPLE WORKING IN ?</a:t>
            </a:r>
          </a:p>
          <a:p>
            <a:r>
              <a:rPr lang="en-IN" dirty="0"/>
              <a:t>9.HOW MANY PEOPLE IN US STUDIED ONLY UPTO 10</a:t>
            </a:r>
            <a:r>
              <a:rPr lang="en-IN" baseline="30000" dirty="0"/>
              <a:t>th</a:t>
            </a:r>
            <a:r>
              <a:rPr lang="en-IN" dirty="0"/>
              <a:t> ?</a:t>
            </a:r>
          </a:p>
          <a:p>
            <a:r>
              <a:rPr lang="en-IN" dirty="0"/>
              <a:t>10 .WHAT IS THE TOTAL POPULATION THAT THE DATA CAN REPRESENT (APPROX)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65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E97C0-9EAA-4279-890A-278900F7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1377841"/>
            <a:ext cx="9160778" cy="3565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45BDF-7A12-484E-BE76-1962E018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726" y="58724"/>
            <a:ext cx="160076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5D364-EF9F-42B6-89FD-46DC893AEC11}"/>
              </a:ext>
            </a:extLst>
          </p:cNvPr>
          <p:cNvSpPr txBox="1"/>
          <p:nvPr/>
        </p:nvSpPr>
        <p:spPr>
          <a:xfrm>
            <a:off x="192947" y="692574"/>
            <a:ext cx="872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11.HOW MANY PEOPLE ARE EARNING &lt;=50K EVENTHOUGH THEY ARE WORKING FOR A LONG TIME ?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3615F-5A08-44CC-BD1E-597C47ED17B7}"/>
              </a:ext>
            </a:extLst>
          </p:cNvPr>
          <p:cNvSpPr txBox="1"/>
          <p:nvPr/>
        </p:nvSpPr>
        <p:spPr>
          <a:xfrm>
            <a:off x="1560352" y="5662085"/>
            <a:ext cx="659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IN THE NEXT SLIDE WE WILL SEE THE WHOLE DASHBOARD OF THE PROJECT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53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15B22-F9AD-466B-8373-F7E39CBD9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45FDBA-BDB7-48CE-9150-A437C5B8E6EC}"/>
              </a:ext>
            </a:extLst>
          </p:cNvPr>
          <p:cNvSpPr/>
          <p:nvPr/>
        </p:nvSpPr>
        <p:spPr>
          <a:xfrm>
            <a:off x="314531" y="190579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E504D-5B34-4F16-9194-7DD42D57684E}"/>
              </a:ext>
            </a:extLst>
          </p:cNvPr>
          <p:cNvSpPr txBox="1"/>
          <p:nvPr/>
        </p:nvSpPr>
        <p:spPr>
          <a:xfrm>
            <a:off x="394283" y="1333850"/>
            <a:ext cx="86826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ONLY VERY FEW NUMBER OF PEOPLE ARE MAKING PASSIVE INCOME  WHEN COMPARED TO TOTAL POPULATION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SECOND MOST RACE IN US IS BLACK .[AFTER WHITE]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NUMBER OF PEOPLE HAVE COMPLETED HS-GRAD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INCOME IS NOT DEPENDENT ON NUMBER OF HOURS EACH INDIVIDUAL IS WORKING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E2207-5F8F-4782-9DF9-058B9A7FC02D}"/>
              </a:ext>
            </a:extLst>
          </p:cNvPr>
          <p:cNvSpPr/>
          <p:nvPr/>
        </p:nvSpPr>
        <p:spPr>
          <a:xfrm>
            <a:off x="3562458" y="4693112"/>
            <a:ext cx="4463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-YOU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BD33D-1109-4BB5-B8A2-1D7019DCD9B1}"/>
              </a:ext>
            </a:extLst>
          </p:cNvPr>
          <p:cNvSpPr/>
          <p:nvPr/>
        </p:nvSpPr>
        <p:spPr>
          <a:xfrm>
            <a:off x="4897837" y="5511579"/>
            <a:ext cx="20451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STAY SAFE</a:t>
            </a:r>
          </a:p>
        </p:txBody>
      </p:sp>
    </p:spTree>
    <p:extLst>
      <p:ext uri="{BB962C8B-B14F-4D97-AF65-F5344CB8AC3E}">
        <p14:creationId xmlns:p14="http://schemas.microsoft.com/office/powerpoint/2010/main" val="3598283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257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BOARD INFINITY  DECODE-10.3</vt:lpstr>
      <vt:lpstr>IN THIS HACKATHON I PREPARED AN INTERACTIVE DASHBOARD ON THE DATA GIVE BY THE BOARD INFINITY 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INFINITY  DECODE-10.3</dc:title>
  <dc:creator>guruprasad reddy</dc:creator>
  <cp:lastModifiedBy>guruprasad reddy</cp:lastModifiedBy>
  <cp:revision>13</cp:revision>
  <dcterms:created xsi:type="dcterms:W3CDTF">2021-06-13T10:51:54Z</dcterms:created>
  <dcterms:modified xsi:type="dcterms:W3CDTF">2021-06-13T13:29:41Z</dcterms:modified>
</cp:coreProperties>
</file>