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62" r:id="rId4"/>
    <p:sldId id="269" r:id="rId5"/>
    <p:sldId id="268" r:id="rId6"/>
    <p:sldId id="267" r:id="rId7"/>
    <p:sldId id="263" r:id="rId8"/>
    <p:sldId id="266" r:id="rId9"/>
    <p:sldId id="264" r:id="rId10"/>
    <p:sldId id="272" r:id="rId11"/>
    <p:sldId id="261" r:id="rId12"/>
    <p:sldId id="278" r:id="rId13"/>
    <p:sldId id="277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8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2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31C5BC-16C3-4D9A-A4F5-4526B40CA18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B5D053-0598-4F23-9856-96CA1C21B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C5D-A0C7-4215-4F23-3151F4546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VPC PEERING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5571-F8EC-3DB4-F782-C35104138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two EC2 instances with the help of VPC peering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57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58BE-2493-9524-C73F-E8DB61A3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09 :- Create two EC2 instances with different </a:t>
            </a:r>
            <a:r>
              <a:rPr lang="en-US" sz="2400" dirty="0" err="1"/>
              <a:t>vpc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FE1D7-9E53-E3EE-968D-25135E76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9" y="1501139"/>
            <a:ext cx="9196141" cy="5172829"/>
          </a:xfrm>
        </p:spPr>
      </p:pic>
    </p:spTree>
    <p:extLst>
      <p:ext uri="{BB962C8B-B14F-4D97-AF65-F5344CB8AC3E}">
        <p14:creationId xmlns:p14="http://schemas.microsoft.com/office/powerpoint/2010/main" val="423873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E02E-C525-5011-D5BC-20B837A4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10 :- Create a peering connection.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D61FD-73A1-5774-E49F-C4DD099D5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9" y="1511299"/>
            <a:ext cx="9318061" cy="5241409"/>
          </a:xfrm>
        </p:spPr>
      </p:pic>
    </p:spTree>
    <p:extLst>
      <p:ext uri="{BB962C8B-B14F-4D97-AF65-F5344CB8AC3E}">
        <p14:creationId xmlns:p14="http://schemas.microsoft.com/office/powerpoint/2010/main" val="246877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D33-FE7A-EEEA-077A-1DF524C9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11 :- Accept the peering connection request.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39BD8-BEC4-F46C-84BC-C76AA3E4B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39" y="1480819"/>
            <a:ext cx="9358701" cy="5264269"/>
          </a:xfrm>
        </p:spPr>
      </p:pic>
    </p:spTree>
    <p:extLst>
      <p:ext uri="{BB962C8B-B14F-4D97-AF65-F5344CB8AC3E}">
        <p14:creationId xmlns:p14="http://schemas.microsoft.com/office/powerpoint/2010/main" val="330349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D65F-2F90-86FE-A68D-17C86326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12 :- In the rt 1 edit routes ,add route with second ec2 private </a:t>
            </a:r>
            <a:r>
              <a:rPr lang="en-US" sz="2400" dirty="0" err="1"/>
              <a:t>ip</a:t>
            </a:r>
            <a:r>
              <a:rPr lang="en-US" sz="2400" dirty="0"/>
              <a:t> &amp; peering connection.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2EEC9-62EF-88B7-647F-6E937F89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9" y="1744979"/>
            <a:ext cx="8931981" cy="5024239"/>
          </a:xfrm>
        </p:spPr>
      </p:pic>
    </p:spTree>
    <p:extLst>
      <p:ext uri="{BB962C8B-B14F-4D97-AF65-F5344CB8AC3E}">
        <p14:creationId xmlns:p14="http://schemas.microsoft.com/office/powerpoint/2010/main" val="100092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08A2-2E3E-7425-96FA-CC7171D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13 :- Do the same thing with first ec2 private </a:t>
            </a:r>
            <a:r>
              <a:rPr lang="en-US" sz="2400" dirty="0" err="1"/>
              <a:t>ip</a:t>
            </a:r>
            <a:r>
              <a:rPr lang="en-US" sz="2400" dirty="0"/>
              <a:t> &amp; peering connection in the second route table.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7F254-7AD4-BA38-E47F-5855D229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9" y="1663699"/>
            <a:ext cx="8911661" cy="5012809"/>
          </a:xfrm>
        </p:spPr>
      </p:pic>
    </p:spTree>
    <p:extLst>
      <p:ext uri="{BB962C8B-B14F-4D97-AF65-F5344CB8AC3E}">
        <p14:creationId xmlns:p14="http://schemas.microsoft.com/office/powerpoint/2010/main" val="204501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904-3129-744C-DC21-0E57F90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14 :- In the end connect any one of the ec2 instance and run the command curl &lt;</a:t>
            </a:r>
            <a:r>
              <a:rPr lang="en-US" sz="2000" dirty="0"/>
              <a:t>another ec2 private </a:t>
            </a:r>
            <a:r>
              <a:rPr lang="en-US" sz="2000" dirty="0" err="1"/>
              <a:t>ip</a:t>
            </a:r>
            <a:r>
              <a:rPr lang="en-US" sz="2000" dirty="0"/>
              <a:t>&gt; 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B1588-2569-807F-131C-A53D54DF3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9" y="1684020"/>
            <a:ext cx="9043741" cy="5087104"/>
          </a:xfrm>
        </p:spPr>
      </p:pic>
    </p:spTree>
    <p:extLst>
      <p:ext uri="{BB962C8B-B14F-4D97-AF65-F5344CB8AC3E}">
        <p14:creationId xmlns:p14="http://schemas.microsoft.com/office/powerpoint/2010/main" val="28412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F2AC-00DD-9A10-37BF-D71C413C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01 :- Create a </a:t>
            </a:r>
            <a:r>
              <a:rPr lang="en-US" sz="2400" dirty="0" err="1"/>
              <a:t>vpc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B3252-9142-2614-5532-D5C4A1D7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9" y="1531620"/>
            <a:ext cx="9185981" cy="5167114"/>
          </a:xfrm>
        </p:spPr>
      </p:pic>
    </p:spTree>
    <p:extLst>
      <p:ext uri="{BB962C8B-B14F-4D97-AF65-F5344CB8AC3E}">
        <p14:creationId xmlns:p14="http://schemas.microsoft.com/office/powerpoint/2010/main" val="186849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13E-8D7D-3235-B63A-40207055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02 :- Create a subnet.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EF655-42AF-8EDB-BEFF-96342B393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19" y="1511300"/>
            <a:ext cx="9206301" cy="5178544"/>
          </a:xfrm>
        </p:spPr>
      </p:pic>
    </p:spTree>
    <p:extLst>
      <p:ext uri="{BB962C8B-B14F-4D97-AF65-F5344CB8AC3E}">
        <p14:creationId xmlns:p14="http://schemas.microsoft.com/office/powerpoint/2010/main" val="30000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0F5D-55AD-C03D-68CE-24DB442E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03 :- create a route table.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F0E15-AD98-3236-3327-583CD522B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9" y="1562099"/>
            <a:ext cx="9094541" cy="5115679"/>
          </a:xfrm>
        </p:spPr>
      </p:pic>
    </p:spTree>
    <p:extLst>
      <p:ext uri="{BB962C8B-B14F-4D97-AF65-F5344CB8AC3E}">
        <p14:creationId xmlns:p14="http://schemas.microsoft.com/office/powerpoint/2010/main" val="25720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658-112B-8F2E-F0F5-0D31CA47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04 :- Creating Internet gateway 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17C1E-7758-BAAA-9930-E5035463C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39" y="1521459"/>
            <a:ext cx="9114861" cy="5127109"/>
          </a:xfrm>
        </p:spPr>
      </p:pic>
    </p:spTree>
    <p:extLst>
      <p:ext uri="{BB962C8B-B14F-4D97-AF65-F5344CB8AC3E}">
        <p14:creationId xmlns:p14="http://schemas.microsoft.com/office/powerpoint/2010/main" val="5878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FEFB-F12D-D764-1FD5-D6D2DD52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05 :- Attach VPC to the internet gateway.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533D5-F1D1-CEAA-61B1-BB4CEEFF9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9" y="1572260"/>
            <a:ext cx="9226621" cy="5189974"/>
          </a:xfrm>
        </p:spPr>
      </p:pic>
    </p:spTree>
    <p:extLst>
      <p:ext uri="{BB962C8B-B14F-4D97-AF65-F5344CB8AC3E}">
        <p14:creationId xmlns:p14="http://schemas.microsoft.com/office/powerpoint/2010/main" val="79954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355E-4823-5CFD-A710-9AA79B36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06 :-  In the route table ,add subnet 1 to the route table 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1F495-8903-60CE-5519-D6774211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9" y="1511299"/>
            <a:ext cx="9277421" cy="5218549"/>
          </a:xfrm>
        </p:spPr>
      </p:pic>
    </p:spTree>
    <p:extLst>
      <p:ext uri="{BB962C8B-B14F-4D97-AF65-F5344CB8AC3E}">
        <p14:creationId xmlns:p14="http://schemas.microsoft.com/office/powerpoint/2010/main" val="324260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4A56-7035-A7F1-50CE-17693F32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Step 07 :- And also edit the routes in the route table , add internet gateway 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DADE1-950A-960C-96BC-4E9293C8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9" y="1531620"/>
            <a:ext cx="9165661" cy="5155684"/>
          </a:xfrm>
        </p:spPr>
      </p:pic>
    </p:spTree>
    <p:extLst>
      <p:ext uri="{BB962C8B-B14F-4D97-AF65-F5344CB8AC3E}">
        <p14:creationId xmlns:p14="http://schemas.microsoft.com/office/powerpoint/2010/main" val="133406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5BB0-914F-D779-2E63-C34F347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Step 08 :-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BA6D-B4C2-9914-1F74-3CC14FC1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66240"/>
            <a:ext cx="10058400" cy="3291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Follow the above steps and create one more </a:t>
            </a:r>
            <a:r>
              <a:rPr lang="en-US" dirty="0" err="1"/>
              <a:t>vpc</a:t>
            </a:r>
            <a:r>
              <a:rPr lang="en-US" dirty="0"/>
              <a:t>.(vpc2)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another subnet.(subnet-2)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route table.(rt-2)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one more internet gateway and attach to vpc2.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route table and edit subnet association and also routes.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Also edit the routes and add the internet gateway.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83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73</TotalTime>
  <Words>241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VPC PEERING</vt:lpstr>
      <vt:lpstr>Step 01 :- Create a vpc.</vt:lpstr>
      <vt:lpstr>Step 02 :- Create a subnet.</vt:lpstr>
      <vt:lpstr>Step 03 :- create a route table.</vt:lpstr>
      <vt:lpstr>Step 04 :- Creating Internet gateway .</vt:lpstr>
      <vt:lpstr>Step 05 :- Attach VPC to the internet gateway.</vt:lpstr>
      <vt:lpstr>Step 06 :-  In the route table ,add subnet 1 to the route table .</vt:lpstr>
      <vt:lpstr>Step 07 :- And also edit the routes in the route table , add internet gateway .</vt:lpstr>
      <vt:lpstr>Step 08 :-</vt:lpstr>
      <vt:lpstr>Step 09 :- Create two EC2 instances with different vpc.</vt:lpstr>
      <vt:lpstr>Step 10 :- Create a peering connection.</vt:lpstr>
      <vt:lpstr>Step 11 :- Accept the peering connection request.</vt:lpstr>
      <vt:lpstr>Step 12 :- In the rt 1 edit routes ,add route with second ec2 private ip &amp; peering connection.</vt:lpstr>
      <vt:lpstr>Step 13 :- Do the same thing with first ec2 private ip &amp; peering connection in the second route table.</vt:lpstr>
      <vt:lpstr>Step 14 :- In the end connect any one of the ec2 instance and run the command curl &lt;another ec2 private ip&gt;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PEERING</dc:title>
  <dc:creator>guru .M</dc:creator>
  <cp:lastModifiedBy>guru .M</cp:lastModifiedBy>
  <cp:revision>1</cp:revision>
  <dcterms:created xsi:type="dcterms:W3CDTF">2024-03-08T13:22:35Z</dcterms:created>
  <dcterms:modified xsi:type="dcterms:W3CDTF">2024-03-08T14:36:04Z</dcterms:modified>
</cp:coreProperties>
</file>