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62" r:id="rId5"/>
    <p:sldId id="2147469767" r:id="rId6"/>
    <p:sldId id="2147469766" r:id="rId7"/>
    <p:sldId id="2147469764" r:id="rId8"/>
    <p:sldId id="2147469753" r:id="rId9"/>
    <p:sldId id="2147469760" r:id="rId10"/>
    <p:sldId id="2147469761" r:id="rId11"/>
    <p:sldId id="2147469762" r:id="rId12"/>
    <p:sldId id="2147469765" r:id="rId13"/>
    <p:sldId id="21474697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5701"/>
  </p:normalViewPr>
  <p:slideViewPr>
    <p:cSldViewPr snapToGrid="0" showGuides="1">
      <p:cViewPr varScale="1">
        <p:scale>
          <a:sx n="67" d="100"/>
          <a:sy n="67" d="100"/>
        </p:scale>
        <p:origin x="680"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66" d="100"/>
          <a:sy n="166" d="100"/>
        </p:scale>
        <p:origin x="5464"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B56CB1-9F49-4B75-ACF6-A48CD6D1FDD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E1F1E15-0C36-4314-B88B-EC06EDE74253}">
      <dgm:prSet/>
      <dgm:spPr/>
      <dgm:t>
        <a:bodyPr/>
        <a:lstStyle/>
        <a:p>
          <a:r>
            <a:rPr lang="en-US"/>
            <a:t>Generating AlV Report by passing selection screen input of vendor details and purchase details.</a:t>
          </a:r>
        </a:p>
      </dgm:t>
    </dgm:pt>
    <dgm:pt modelId="{ECA7F7B3-929E-4F5F-8E5E-262CF5F2A26A}" type="parTrans" cxnId="{8FB977B5-C3C1-4AFF-A446-AAB75DE8E11C}">
      <dgm:prSet/>
      <dgm:spPr/>
      <dgm:t>
        <a:bodyPr/>
        <a:lstStyle/>
        <a:p>
          <a:endParaRPr lang="en-US"/>
        </a:p>
      </dgm:t>
    </dgm:pt>
    <dgm:pt modelId="{F26B5E2A-35B0-4AEB-9DA2-EB34191039AA}" type="sibTrans" cxnId="{8FB977B5-C3C1-4AFF-A446-AAB75DE8E11C}">
      <dgm:prSet/>
      <dgm:spPr/>
      <dgm:t>
        <a:bodyPr/>
        <a:lstStyle/>
        <a:p>
          <a:endParaRPr lang="en-US"/>
        </a:p>
      </dgm:t>
    </dgm:pt>
    <dgm:pt modelId="{A0D10264-0695-4DEB-8592-E5CA15950A30}">
      <dgm:prSet/>
      <dgm:spPr/>
      <dgm:t>
        <a:bodyPr/>
        <a:lstStyle/>
        <a:p>
          <a:r>
            <a:rPr lang="en-US" dirty="0"/>
            <a:t>ALV Report contains items which are due or undelivered.</a:t>
          </a:r>
        </a:p>
      </dgm:t>
    </dgm:pt>
    <dgm:pt modelId="{4EC56694-56AE-4C58-AE8B-103566D098C6}" type="parTrans" cxnId="{6962425A-B420-4CBC-9734-B284C95A57A5}">
      <dgm:prSet/>
      <dgm:spPr/>
      <dgm:t>
        <a:bodyPr/>
        <a:lstStyle/>
        <a:p>
          <a:endParaRPr lang="en-US"/>
        </a:p>
      </dgm:t>
    </dgm:pt>
    <dgm:pt modelId="{23CDA6A0-C248-4467-9227-E93DBE5A7DD2}" type="sibTrans" cxnId="{6962425A-B420-4CBC-9734-B284C95A57A5}">
      <dgm:prSet/>
      <dgm:spPr/>
      <dgm:t>
        <a:bodyPr/>
        <a:lstStyle/>
        <a:p>
          <a:endParaRPr lang="en-US"/>
        </a:p>
      </dgm:t>
    </dgm:pt>
    <dgm:pt modelId="{8091C1FF-E9E5-4F9A-A148-84077D4B1410}">
      <dgm:prSet/>
      <dgm:spPr/>
      <dgm:t>
        <a:bodyPr/>
        <a:lstStyle/>
        <a:p>
          <a:r>
            <a:rPr lang="en-US"/>
            <a:t>CDS View has the fields selected for input.</a:t>
          </a:r>
        </a:p>
      </dgm:t>
    </dgm:pt>
    <dgm:pt modelId="{D0AF0FF1-F5C6-404E-942B-20ADF1DDE8FE}" type="parTrans" cxnId="{12C6FC9E-DE2B-42B7-A71F-CC814FBC1215}">
      <dgm:prSet/>
      <dgm:spPr/>
      <dgm:t>
        <a:bodyPr/>
        <a:lstStyle/>
        <a:p>
          <a:endParaRPr lang="en-US"/>
        </a:p>
      </dgm:t>
    </dgm:pt>
    <dgm:pt modelId="{1E42AFF6-1BD2-4D33-8962-D1A637BC0B62}" type="sibTrans" cxnId="{12C6FC9E-DE2B-42B7-A71F-CC814FBC1215}">
      <dgm:prSet/>
      <dgm:spPr/>
      <dgm:t>
        <a:bodyPr/>
        <a:lstStyle/>
        <a:p>
          <a:endParaRPr lang="en-US"/>
        </a:p>
      </dgm:t>
    </dgm:pt>
    <dgm:pt modelId="{11643A61-3C50-49AC-BCF9-64CB7BECAD7D}">
      <dgm:prSet/>
      <dgm:spPr/>
      <dgm:t>
        <a:bodyPr/>
        <a:lstStyle/>
        <a:p>
          <a:r>
            <a:rPr lang="en-US" dirty="0"/>
            <a:t>Report output to have print option for printing “</a:t>
          </a:r>
          <a:r>
            <a:rPr lang="en-US" dirty="0" err="1"/>
            <a:t>Gatepass</a:t>
          </a:r>
          <a:r>
            <a:rPr lang="en-US"/>
            <a:t>” </a:t>
          </a:r>
          <a:r>
            <a:rPr lang="en-US" dirty="0"/>
            <a:t>which contains vendor details and items which are due or undelivered.</a:t>
          </a:r>
        </a:p>
      </dgm:t>
    </dgm:pt>
    <dgm:pt modelId="{15BE215F-FF7C-402A-A597-E2DABCE81CA2}" type="parTrans" cxnId="{A5CCCD36-B974-4671-B0B1-1581E09FFC8A}">
      <dgm:prSet/>
      <dgm:spPr/>
      <dgm:t>
        <a:bodyPr/>
        <a:lstStyle/>
        <a:p>
          <a:endParaRPr lang="en-US"/>
        </a:p>
      </dgm:t>
    </dgm:pt>
    <dgm:pt modelId="{A9EAFC77-A25A-48B7-BA2C-AC499717CB4D}" type="sibTrans" cxnId="{A5CCCD36-B974-4671-B0B1-1581E09FFC8A}">
      <dgm:prSet/>
      <dgm:spPr/>
      <dgm:t>
        <a:bodyPr/>
        <a:lstStyle/>
        <a:p>
          <a:endParaRPr lang="en-US"/>
        </a:p>
      </dgm:t>
    </dgm:pt>
    <dgm:pt modelId="{5D5C9484-C276-4590-AE58-63DA7E1A420F}">
      <dgm:prSet/>
      <dgm:spPr/>
      <dgm:t>
        <a:bodyPr/>
        <a:lstStyle/>
        <a:p>
          <a:r>
            <a:rPr lang="en-US"/>
            <a:t>Email is used for sending mail  to vendor regarding list of  due products and to get them delivered.</a:t>
          </a:r>
        </a:p>
      </dgm:t>
    </dgm:pt>
    <dgm:pt modelId="{95CDF393-D695-43DD-9BDE-EE1C1FAD7C3E}" type="parTrans" cxnId="{F6A61AC6-7B59-4F6B-BC62-67309A47BC56}">
      <dgm:prSet/>
      <dgm:spPr/>
      <dgm:t>
        <a:bodyPr/>
        <a:lstStyle/>
        <a:p>
          <a:endParaRPr lang="en-US"/>
        </a:p>
      </dgm:t>
    </dgm:pt>
    <dgm:pt modelId="{807E8989-3B92-4D3C-8227-9D446F85D69C}" type="sibTrans" cxnId="{F6A61AC6-7B59-4F6B-BC62-67309A47BC56}">
      <dgm:prSet/>
      <dgm:spPr/>
      <dgm:t>
        <a:bodyPr/>
        <a:lstStyle/>
        <a:p>
          <a:endParaRPr lang="en-US"/>
        </a:p>
      </dgm:t>
    </dgm:pt>
    <dgm:pt modelId="{E1ED1DF6-0BD3-4E81-AB32-36E49CCA5620}" type="pres">
      <dgm:prSet presAssocID="{A2B56CB1-9F49-4B75-ACF6-A48CD6D1FDD6}" presName="root" presStyleCnt="0">
        <dgm:presLayoutVars>
          <dgm:dir/>
          <dgm:resizeHandles val="exact"/>
        </dgm:presLayoutVars>
      </dgm:prSet>
      <dgm:spPr/>
    </dgm:pt>
    <dgm:pt modelId="{A0D32F53-9606-4374-9AB9-1AE798C48B17}" type="pres">
      <dgm:prSet presAssocID="{EE1F1E15-0C36-4314-B88B-EC06EDE74253}" presName="compNode" presStyleCnt="0"/>
      <dgm:spPr/>
    </dgm:pt>
    <dgm:pt modelId="{94CE34C7-D3EE-448E-BF48-BF5FFC21AA74}" type="pres">
      <dgm:prSet presAssocID="{EE1F1E15-0C36-4314-B88B-EC06EDE74253}" presName="bgRect" presStyleLbl="bgShp" presStyleIdx="0" presStyleCnt="5"/>
      <dgm:spPr/>
    </dgm:pt>
    <dgm:pt modelId="{8CC825BE-5C2E-4C60-9CAB-081A3D02572F}" type="pres">
      <dgm:prSet presAssocID="{EE1F1E15-0C36-4314-B88B-EC06EDE742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rsor"/>
        </a:ext>
      </dgm:extLst>
    </dgm:pt>
    <dgm:pt modelId="{44BE9B01-8E3A-4E9C-8F55-93A8DF45DEFC}" type="pres">
      <dgm:prSet presAssocID="{EE1F1E15-0C36-4314-B88B-EC06EDE74253}" presName="spaceRect" presStyleCnt="0"/>
      <dgm:spPr/>
    </dgm:pt>
    <dgm:pt modelId="{B89CCC0A-F5CC-4A3A-8AC2-A39AF43AB54A}" type="pres">
      <dgm:prSet presAssocID="{EE1F1E15-0C36-4314-B88B-EC06EDE74253}" presName="parTx" presStyleLbl="revTx" presStyleIdx="0" presStyleCnt="5">
        <dgm:presLayoutVars>
          <dgm:chMax val="0"/>
          <dgm:chPref val="0"/>
        </dgm:presLayoutVars>
      </dgm:prSet>
      <dgm:spPr/>
    </dgm:pt>
    <dgm:pt modelId="{5D64FB02-7B34-4149-BCC5-292AC2377121}" type="pres">
      <dgm:prSet presAssocID="{F26B5E2A-35B0-4AEB-9DA2-EB34191039AA}" presName="sibTrans" presStyleCnt="0"/>
      <dgm:spPr/>
    </dgm:pt>
    <dgm:pt modelId="{0BB28182-EA0C-4524-A35F-280ED10CC2C1}" type="pres">
      <dgm:prSet presAssocID="{A0D10264-0695-4DEB-8592-E5CA15950A30}" presName="compNode" presStyleCnt="0"/>
      <dgm:spPr/>
    </dgm:pt>
    <dgm:pt modelId="{A9D0B0F3-B295-4FBA-94F9-9D73D777FACC}" type="pres">
      <dgm:prSet presAssocID="{A0D10264-0695-4DEB-8592-E5CA15950A30}" presName="bgRect" presStyleLbl="bgShp" presStyleIdx="1" presStyleCnt="5"/>
      <dgm:spPr/>
    </dgm:pt>
    <dgm:pt modelId="{1F543890-754F-4993-B786-8F3109FFD5EE}" type="pres">
      <dgm:prSet presAssocID="{A0D10264-0695-4DEB-8592-E5CA15950A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ormation"/>
        </a:ext>
      </dgm:extLst>
    </dgm:pt>
    <dgm:pt modelId="{8D223A1C-A186-447E-A686-98F130E6D618}" type="pres">
      <dgm:prSet presAssocID="{A0D10264-0695-4DEB-8592-E5CA15950A30}" presName="spaceRect" presStyleCnt="0"/>
      <dgm:spPr/>
    </dgm:pt>
    <dgm:pt modelId="{C50A8399-D501-4C7B-B522-918E43C4E83D}" type="pres">
      <dgm:prSet presAssocID="{A0D10264-0695-4DEB-8592-E5CA15950A30}" presName="parTx" presStyleLbl="revTx" presStyleIdx="1" presStyleCnt="5">
        <dgm:presLayoutVars>
          <dgm:chMax val="0"/>
          <dgm:chPref val="0"/>
        </dgm:presLayoutVars>
      </dgm:prSet>
      <dgm:spPr/>
    </dgm:pt>
    <dgm:pt modelId="{56DAFD99-7806-4461-A2AB-562589A84A95}" type="pres">
      <dgm:prSet presAssocID="{23CDA6A0-C248-4467-9227-E93DBE5A7DD2}" presName="sibTrans" presStyleCnt="0"/>
      <dgm:spPr/>
    </dgm:pt>
    <dgm:pt modelId="{9801494E-8AAC-45C2-BC2E-41C35B56D041}" type="pres">
      <dgm:prSet presAssocID="{8091C1FF-E9E5-4F9A-A148-84077D4B1410}" presName="compNode" presStyleCnt="0"/>
      <dgm:spPr/>
    </dgm:pt>
    <dgm:pt modelId="{C7249413-A08E-4C93-9F9B-276456A51154}" type="pres">
      <dgm:prSet presAssocID="{8091C1FF-E9E5-4F9A-A148-84077D4B1410}" presName="bgRect" presStyleLbl="bgShp" presStyleIdx="2" presStyleCnt="5"/>
      <dgm:spPr/>
    </dgm:pt>
    <dgm:pt modelId="{64A4BC6D-B5DE-4C87-A420-067A6820BE50}" type="pres">
      <dgm:prSet presAssocID="{8091C1FF-E9E5-4F9A-A148-84077D4B141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d Book"/>
        </a:ext>
      </dgm:extLst>
    </dgm:pt>
    <dgm:pt modelId="{762AD51E-7119-4D08-9897-E28F94317808}" type="pres">
      <dgm:prSet presAssocID="{8091C1FF-E9E5-4F9A-A148-84077D4B1410}" presName="spaceRect" presStyleCnt="0"/>
      <dgm:spPr/>
    </dgm:pt>
    <dgm:pt modelId="{1A42E53F-DCD7-4729-ADD3-E26332F7FDC6}" type="pres">
      <dgm:prSet presAssocID="{8091C1FF-E9E5-4F9A-A148-84077D4B1410}" presName="parTx" presStyleLbl="revTx" presStyleIdx="2" presStyleCnt="5">
        <dgm:presLayoutVars>
          <dgm:chMax val="0"/>
          <dgm:chPref val="0"/>
        </dgm:presLayoutVars>
      </dgm:prSet>
      <dgm:spPr/>
    </dgm:pt>
    <dgm:pt modelId="{9BA4B840-EBA3-43D1-961F-501C4A012CB2}" type="pres">
      <dgm:prSet presAssocID="{1E42AFF6-1BD2-4D33-8962-D1A637BC0B62}" presName="sibTrans" presStyleCnt="0"/>
      <dgm:spPr/>
    </dgm:pt>
    <dgm:pt modelId="{510B5CC2-FDD2-4D11-97FB-7621F7EE1AE2}" type="pres">
      <dgm:prSet presAssocID="{11643A61-3C50-49AC-BCF9-64CB7BECAD7D}" presName="compNode" presStyleCnt="0"/>
      <dgm:spPr/>
    </dgm:pt>
    <dgm:pt modelId="{69DF7E02-C532-49FD-8758-90667593BFED}" type="pres">
      <dgm:prSet presAssocID="{11643A61-3C50-49AC-BCF9-64CB7BECAD7D}" presName="bgRect" presStyleLbl="bgShp" presStyleIdx="3" presStyleCnt="5"/>
      <dgm:spPr/>
    </dgm:pt>
    <dgm:pt modelId="{C3EBE6E8-2C95-423D-B742-5D78F9EAE4CF}" type="pres">
      <dgm:prSet presAssocID="{11643A61-3C50-49AC-BCF9-64CB7BECAD7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inter"/>
        </a:ext>
      </dgm:extLst>
    </dgm:pt>
    <dgm:pt modelId="{9384EAE2-AA22-4468-B2C2-1305BD13B81B}" type="pres">
      <dgm:prSet presAssocID="{11643A61-3C50-49AC-BCF9-64CB7BECAD7D}" presName="spaceRect" presStyleCnt="0"/>
      <dgm:spPr/>
    </dgm:pt>
    <dgm:pt modelId="{54D918F8-6A9F-46B7-98CB-BED58F3BC192}" type="pres">
      <dgm:prSet presAssocID="{11643A61-3C50-49AC-BCF9-64CB7BECAD7D}" presName="parTx" presStyleLbl="revTx" presStyleIdx="3" presStyleCnt="5">
        <dgm:presLayoutVars>
          <dgm:chMax val="0"/>
          <dgm:chPref val="0"/>
        </dgm:presLayoutVars>
      </dgm:prSet>
      <dgm:spPr/>
    </dgm:pt>
    <dgm:pt modelId="{4E463510-2484-4B37-9AB7-C4422ECC585B}" type="pres">
      <dgm:prSet presAssocID="{A9EAFC77-A25A-48B7-BA2C-AC499717CB4D}" presName="sibTrans" presStyleCnt="0"/>
      <dgm:spPr/>
    </dgm:pt>
    <dgm:pt modelId="{4C5E137D-36EE-497E-BE11-375CB6A78A1F}" type="pres">
      <dgm:prSet presAssocID="{5D5C9484-C276-4590-AE58-63DA7E1A420F}" presName="compNode" presStyleCnt="0"/>
      <dgm:spPr/>
    </dgm:pt>
    <dgm:pt modelId="{4C17C8D4-19AF-4CEF-AC3B-E69FA3313ACE}" type="pres">
      <dgm:prSet presAssocID="{5D5C9484-C276-4590-AE58-63DA7E1A420F}" presName="bgRect" presStyleLbl="bgShp" presStyleIdx="4" presStyleCnt="5"/>
      <dgm:spPr/>
    </dgm:pt>
    <dgm:pt modelId="{45205BD2-606A-496A-B866-C52DCE35F9AE}" type="pres">
      <dgm:prSet presAssocID="{5D5C9484-C276-4590-AE58-63DA7E1A420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nvelope"/>
        </a:ext>
      </dgm:extLst>
    </dgm:pt>
    <dgm:pt modelId="{D65807BB-4B41-40DE-9C5A-5A8C80E4D63D}" type="pres">
      <dgm:prSet presAssocID="{5D5C9484-C276-4590-AE58-63DA7E1A420F}" presName="spaceRect" presStyleCnt="0"/>
      <dgm:spPr/>
    </dgm:pt>
    <dgm:pt modelId="{34FD7E78-36F1-43D4-9C5C-05AACDC0F6FA}" type="pres">
      <dgm:prSet presAssocID="{5D5C9484-C276-4590-AE58-63DA7E1A420F}" presName="parTx" presStyleLbl="revTx" presStyleIdx="4" presStyleCnt="5">
        <dgm:presLayoutVars>
          <dgm:chMax val="0"/>
          <dgm:chPref val="0"/>
        </dgm:presLayoutVars>
      </dgm:prSet>
      <dgm:spPr/>
    </dgm:pt>
  </dgm:ptLst>
  <dgm:cxnLst>
    <dgm:cxn modelId="{A5CCCD36-B974-4671-B0B1-1581E09FFC8A}" srcId="{A2B56CB1-9F49-4B75-ACF6-A48CD6D1FDD6}" destId="{11643A61-3C50-49AC-BCF9-64CB7BECAD7D}" srcOrd="3" destOrd="0" parTransId="{15BE215F-FF7C-402A-A597-E2DABCE81CA2}" sibTransId="{A9EAFC77-A25A-48B7-BA2C-AC499717CB4D}"/>
    <dgm:cxn modelId="{72BA193B-5594-4546-826F-6AD6EDE46159}" type="presOf" srcId="{11643A61-3C50-49AC-BCF9-64CB7BECAD7D}" destId="{54D918F8-6A9F-46B7-98CB-BED58F3BC192}" srcOrd="0" destOrd="0" presId="urn:microsoft.com/office/officeart/2018/2/layout/IconVerticalSolidList"/>
    <dgm:cxn modelId="{99D5E53D-AF1A-45EA-83E8-0A55BA72A6BF}" type="presOf" srcId="{8091C1FF-E9E5-4F9A-A148-84077D4B1410}" destId="{1A42E53F-DCD7-4729-ADD3-E26332F7FDC6}" srcOrd="0" destOrd="0" presId="urn:microsoft.com/office/officeart/2018/2/layout/IconVerticalSolidList"/>
    <dgm:cxn modelId="{6962425A-B420-4CBC-9734-B284C95A57A5}" srcId="{A2B56CB1-9F49-4B75-ACF6-A48CD6D1FDD6}" destId="{A0D10264-0695-4DEB-8592-E5CA15950A30}" srcOrd="1" destOrd="0" parTransId="{4EC56694-56AE-4C58-AE8B-103566D098C6}" sibTransId="{23CDA6A0-C248-4467-9227-E93DBE5A7DD2}"/>
    <dgm:cxn modelId="{349B9F8E-13BD-4088-8BE7-087D91E1A7E0}" type="presOf" srcId="{A2B56CB1-9F49-4B75-ACF6-A48CD6D1FDD6}" destId="{E1ED1DF6-0BD3-4E81-AB32-36E49CCA5620}" srcOrd="0" destOrd="0" presId="urn:microsoft.com/office/officeart/2018/2/layout/IconVerticalSolidList"/>
    <dgm:cxn modelId="{35EE6199-E558-474A-B396-1880DDF596A9}" type="presOf" srcId="{EE1F1E15-0C36-4314-B88B-EC06EDE74253}" destId="{B89CCC0A-F5CC-4A3A-8AC2-A39AF43AB54A}" srcOrd="0" destOrd="0" presId="urn:microsoft.com/office/officeart/2018/2/layout/IconVerticalSolidList"/>
    <dgm:cxn modelId="{12C6FC9E-DE2B-42B7-A71F-CC814FBC1215}" srcId="{A2B56CB1-9F49-4B75-ACF6-A48CD6D1FDD6}" destId="{8091C1FF-E9E5-4F9A-A148-84077D4B1410}" srcOrd="2" destOrd="0" parTransId="{D0AF0FF1-F5C6-404E-942B-20ADF1DDE8FE}" sibTransId="{1E42AFF6-1BD2-4D33-8962-D1A637BC0B62}"/>
    <dgm:cxn modelId="{8FB977B5-C3C1-4AFF-A446-AAB75DE8E11C}" srcId="{A2B56CB1-9F49-4B75-ACF6-A48CD6D1FDD6}" destId="{EE1F1E15-0C36-4314-B88B-EC06EDE74253}" srcOrd="0" destOrd="0" parTransId="{ECA7F7B3-929E-4F5F-8E5E-262CF5F2A26A}" sibTransId="{F26B5E2A-35B0-4AEB-9DA2-EB34191039AA}"/>
    <dgm:cxn modelId="{53A4C9B5-F5E9-40F3-85C5-8E31F259BB0C}" type="presOf" srcId="{5D5C9484-C276-4590-AE58-63DA7E1A420F}" destId="{34FD7E78-36F1-43D4-9C5C-05AACDC0F6FA}" srcOrd="0" destOrd="0" presId="urn:microsoft.com/office/officeart/2018/2/layout/IconVerticalSolidList"/>
    <dgm:cxn modelId="{F6A61AC6-7B59-4F6B-BC62-67309A47BC56}" srcId="{A2B56CB1-9F49-4B75-ACF6-A48CD6D1FDD6}" destId="{5D5C9484-C276-4590-AE58-63DA7E1A420F}" srcOrd="4" destOrd="0" parTransId="{95CDF393-D695-43DD-9BDE-EE1C1FAD7C3E}" sibTransId="{807E8989-3B92-4D3C-8227-9D446F85D69C}"/>
    <dgm:cxn modelId="{270272D2-9F18-4FD1-B977-5126B4346A48}" type="presOf" srcId="{A0D10264-0695-4DEB-8592-E5CA15950A30}" destId="{C50A8399-D501-4C7B-B522-918E43C4E83D}" srcOrd="0" destOrd="0" presId="urn:microsoft.com/office/officeart/2018/2/layout/IconVerticalSolidList"/>
    <dgm:cxn modelId="{722A994C-6576-4893-82DC-28A12B37EDA1}" type="presParOf" srcId="{E1ED1DF6-0BD3-4E81-AB32-36E49CCA5620}" destId="{A0D32F53-9606-4374-9AB9-1AE798C48B17}" srcOrd="0" destOrd="0" presId="urn:microsoft.com/office/officeart/2018/2/layout/IconVerticalSolidList"/>
    <dgm:cxn modelId="{4397EBFB-D7E3-457C-B267-81AE79CFCF43}" type="presParOf" srcId="{A0D32F53-9606-4374-9AB9-1AE798C48B17}" destId="{94CE34C7-D3EE-448E-BF48-BF5FFC21AA74}" srcOrd="0" destOrd="0" presId="urn:microsoft.com/office/officeart/2018/2/layout/IconVerticalSolidList"/>
    <dgm:cxn modelId="{1CC44588-843E-4781-9E5E-EFEC66570C75}" type="presParOf" srcId="{A0D32F53-9606-4374-9AB9-1AE798C48B17}" destId="{8CC825BE-5C2E-4C60-9CAB-081A3D02572F}" srcOrd="1" destOrd="0" presId="urn:microsoft.com/office/officeart/2018/2/layout/IconVerticalSolidList"/>
    <dgm:cxn modelId="{44D07FF1-5C0D-46DA-BFBF-28F60EAA95B4}" type="presParOf" srcId="{A0D32F53-9606-4374-9AB9-1AE798C48B17}" destId="{44BE9B01-8E3A-4E9C-8F55-93A8DF45DEFC}" srcOrd="2" destOrd="0" presId="urn:microsoft.com/office/officeart/2018/2/layout/IconVerticalSolidList"/>
    <dgm:cxn modelId="{3BCB2C63-4E65-47E4-BA8D-0151CFEA9321}" type="presParOf" srcId="{A0D32F53-9606-4374-9AB9-1AE798C48B17}" destId="{B89CCC0A-F5CC-4A3A-8AC2-A39AF43AB54A}" srcOrd="3" destOrd="0" presId="urn:microsoft.com/office/officeart/2018/2/layout/IconVerticalSolidList"/>
    <dgm:cxn modelId="{6E44BB71-79B2-47E8-A057-79CF7FD95654}" type="presParOf" srcId="{E1ED1DF6-0BD3-4E81-AB32-36E49CCA5620}" destId="{5D64FB02-7B34-4149-BCC5-292AC2377121}" srcOrd="1" destOrd="0" presId="urn:microsoft.com/office/officeart/2018/2/layout/IconVerticalSolidList"/>
    <dgm:cxn modelId="{E2BF9D3C-B9BA-4A99-82C1-3F67741883BA}" type="presParOf" srcId="{E1ED1DF6-0BD3-4E81-AB32-36E49CCA5620}" destId="{0BB28182-EA0C-4524-A35F-280ED10CC2C1}" srcOrd="2" destOrd="0" presId="urn:microsoft.com/office/officeart/2018/2/layout/IconVerticalSolidList"/>
    <dgm:cxn modelId="{A0FF1429-8DB1-4AFD-835C-C2E5619B5458}" type="presParOf" srcId="{0BB28182-EA0C-4524-A35F-280ED10CC2C1}" destId="{A9D0B0F3-B295-4FBA-94F9-9D73D777FACC}" srcOrd="0" destOrd="0" presId="urn:microsoft.com/office/officeart/2018/2/layout/IconVerticalSolidList"/>
    <dgm:cxn modelId="{B5FDE322-F46F-49E1-988B-FC5AF3E27C0F}" type="presParOf" srcId="{0BB28182-EA0C-4524-A35F-280ED10CC2C1}" destId="{1F543890-754F-4993-B786-8F3109FFD5EE}" srcOrd="1" destOrd="0" presId="urn:microsoft.com/office/officeart/2018/2/layout/IconVerticalSolidList"/>
    <dgm:cxn modelId="{001E1AEA-2E42-43CF-A33B-351C01D63FAB}" type="presParOf" srcId="{0BB28182-EA0C-4524-A35F-280ED10CC2C1}" destId="{8D223A1C-A186-447E-A686-98F130E6D618}" srcOrd="2" destOrd="0" presId="urn:microsoft.com/office/officeart/2018/2/layout/IconVerticalSolidList"/>
    <dgm:cxn modelId="{E2B6751C-7C56-4D14-BB39-03CB75E830E6}" type="presParOf" srcId="{0BB28182-EA0C-4524-A35F-280ED10CC2C1}" destId="{C50A8399-D501-4C7B-B522-918E43C4E83D}" srcOrd="3" destOrd="0" presId="urn:microsoft.com/office/officeart/2018/2/layout/IconVerticalSolidList"/>
    <dgm:cxn modelId="{DA470142-8A4F-414A-8FDF-CB7E03DABD0E}" type="presParOf" srcId="{E1ED1DF6-0BD3-4E81-AB32-36E49CCA5620}" destId="{56DAFD99-7806-4461-A2AB-562589A84A95}" srcOrd="3" destOrd="0" presId="urn:microsoft.com/office/officeart/2018/2/layout/IconVerticalSolidList"/>
    <dgm:cxn modelId="{BA19917A-F60B-49B0-9C74-00F754F0CADD}" type="presParOf" srcId="{E1ED1DF6-0BD3-4E81-AB32-36E49CCA5620}" destId="{9801494E-8AAC-45C2-BC2E-41C35B56D041}" srcOrd="4" destOrd="0" presId="urn:microsoft.com/office/officeart/2018/2/layout/IconVerticalSolidList"/>
    <dgm:cxn modelId="{3AF0366D-E92A-4F3E-9A5A-D95E24AB635F}" type="presParOf" srcId="{9801494E-8AAC-45C2-BC2E-41C35B56D041}" destId="{C7249413-A08E-4C93-9F9B-276456A51154}" srcOrd="0" destOrd="0" presId="urn:microsoft.com/office/officeart/2018/2/layout/IconVerticalSolidList"/>
    <dgm:cxn modelId="{068C55A3-6329-4ED6-9222-829FAE60AAE5}" type="presParOf" srcId="{9801494E-8AAC-45C2-BC2E-41C35B56D041}" destId="{64A4BC6D-B5DE-4C87-A420-067A6820BE50}" srcOrd="1" destOrd="0" presId="urn:microsoft.com/office/officeart/2018/2/layout/IconVerticalSolidList"/>
    <dgm:cxn modelId="{02E20E64-29E5-4786-88A4-ABDF6E174D84}" type="presParOf" srcId="{9801494E-8AAC-45C2-BC2E-41C35B56D041}" destId="{762AD51E-7119-4D08-9897-E28F94317808}" srcOrd="2" destOrd="0" presId="urn:microsoft.com/office/officeart/2018/2/layout/IconVerticalSolidList"/>
    <dgm:cxn modelId="{E43F9406-FC7E-4039-9D02-A170F159B17A}" type="presParOf" srcId="{9801494E-8AAC-45C2-BC2E-41C35B56D041}" destId="{1A42E53F-DCD7-4729-ADD3-E26332F7FDC6}" srcOrd="3" destOrd="0" presId="urn:microsoft.com/office/officeart/2018/2/layout/IconVerticalSolidList"/>
    <dgm:cxn modelId="{661BAA5C-EC8C-46B3-9C23-BF5EC718F9A0}" type="presParOf" srcId="{E1ED1DF6-0BD3-4E81-AB32-36E49CCA5620}" destId="{9BA4B840-EBA3-43D1-961F-501C4A012CB2}" srcOrd="5" destOrd="0" presId="urn:microsoft.com/office/officeart/2018/2/layout/IconVerticalSolidList"/>
    <dgm:cxn modelId="{0CF90215-44B2-40B4-BD0F-A1F7FEB44870}" type="presParOf" srcId="{E1ED1DF6-0BD3-4E81-AB32-36E49CCA5620}" destId="{510B5CC2-FDD2-4D11-97FB-7621F7EE1AE2}" srcOrd="6" destOrd="0" presId="urn:microsoft.com/office/officeart/2018/2/layout/IconVerticalSolidList"/>
    <dgm:cxn modelId="{C4059206-4FE8-4974-9EB1-5011A67B59A7}" type="presParOf" srcId="{510B5CC2-FDD2-4D11-97FB-7621F7EE1AE2}" destId="{69DF7E02-C532-49FD-8758-90667593BFED}" srcOrd="0" destOrd="0" presId="urn:microsoft.com/office/officeart/2018/2/layout/IconVerticalSolidList"/>
    <dgm:cxn modelId="{5312D1E0-6062-4878-93F0-EEAF472CE5C3}" type="presParOf" srcId="{510B5CC2-FDD2-4D11-97FB-7621F7EE1AE2}" destId="{C3EBE6E8-2C95-423D-B742-5D78F9EAE4CF}" srcOrd="1" destOrd="0" presId="urn:microsoft.com/office/officeart/2018/2/layout/IconVerticalSolidList"/>
    <dgm:cxn modelId="{7E1EA73F-C1AB-4656-A2F7-3E2EAFBADCD5}" type="presParOf" srcId="{510B5CC2-FDD2-4D11-97FB-7621F7EE1AE2}" destId="{9384EAE2-AA22-4468-B2C2-1305BD13B81B}" srcOrd="2" destOrd="0" presId="urn:microsoft.com/office/officeart/2018/2/layout/IconVerticalSolidList"/>
    <dgm:cxn modelId="{1F7EAA00-8780-40AA-B33C-66D7FB5023D3}" type="presParOf" srcId="{510B5CC2-FDD2-4D11-97FB-7621F7EE1AE2}" destId="{54D918F8-6A9F-46B7-98CB-BED58F3BC192}" srcOrd="3" destOrd="0" presId="urn:microsoft.com/office/officeart/2018/2/layout/IconVerticalSolidList"/>
    <dgm:cxn modelId="{2D1785E8-E5E1-4004-8C28-A6561EEF6197}" type="presParOf" srcId="{E1ED1DF6-0BD3-4E81-AB32-36E49CCA5620}" destId="{4E463510-2484-4B37-9AB7-C4422ECC585B}" srcOrd="7" destOrd="0" presId="urn:microsoft.com/office/officeart/2018/2/layout/IconVerticalSolidList"/>
    <dgm:cxn modelId="{23DB8F76-57AC-4F37-A36C-570F06BACDCC}" type="presParOf" srcId="{E1ED1DF6-0BD3-4E81-AB32-36E49CCA5620}" destId="{4C5E137D-36EE-497E-BE11-375CB6A78A1F}" srcOrd="8" destOrd="0" presId="urn:microsoft.com/office/officeart/2018/2/layout/IconVerticalSolidList"/>
    <dgm:cxn modelId="{BF1B6BAE-AE82-4108-836E-3F1A926E55B7}" type="presParOf" srcId="{4C5E137D-36EE-497E-BE11-375CB6A78A1F}" destId="{4C17C8D4-19AF-4CEF-AC3B-E69FA3313ACE}" srcOrd="0" destOrd="0" presId="urn:microsoft.com/office/officeart/2018/2/layout/IconVerticalSolidList"/>
    <dgm:cxn modelId="{BD23F669-E4CE-437A-A167-866354C0F67F}" type="presParOf" srcId="{4C5E137D-36EE-497E-BE11-375CB6A78A1F}" destId="{45205BD2-606A-496A-B866-C52DCE35F9AE}" srcOrd="1" destOrd="0" presId="urn:microsoft.com/office/officeart/2018/2/layout/IconVerticalSolidList"/>
    <dgm:cxn modelId="{1E8754DD-1288-4A55-89D6-73751C59CF00}" type="presParOf" srcId="{4C5E137D-36EE-497E-BE11-375CB6A78A1F}" destId="{D65807BB-4B41-40DE-9C5A-5A8C80E4D63D}" srcOrd="2" destOrd="0" presId="urn:microsoft.com/office/officeart/2018/2/layout/IconVerticalSolidList"/>
    <dgm:cxn modelId="{4B9406EB-7EBB-429C-9291-4D956B6DEF9A}" type="presParOf" srcId="{4C5E137D-36EE-497E-BE11-375CB6A78A1F}" destId="{34FD7E78-36F1-43D4-9C5C-05AACDC0F6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E34C7-D3EE-448E-BF48-BF5FFC21AA74}">
      <dsp:nvSpPr>
        <dsp:cNvPr id="0" name=""/>
        <dsp:cNvSpPr/>
      </dsp:nvSpPr>
      <dsp:spPr>
        <a:xfrm>
          <a:off x="0" y="3321"/>
          <a:ext cx="11457432" cy="7075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825BE-5C2E-4C60-9CAB-081A3D02572F}">
      <dsp:nvSpPr>
        <dsp:cNvPr id="0" name=""/>
        <dsp:cNvSpPr/>
      </dsp:nvSpPr>
      <dsp:spPr>
        <a:xfrm>
          <a:off x="214034" y="162521"/>
          <a:ext cx="389153" cy="389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B89CCC0A-F5CC-4A3A-8AC2-A39AF43AB54A}">
      <dsp:nvSpPr>
        <dsp:cNvPr id="0" name=""/>
        <dsp:cNvSpPr/>
      </dsp:nvSpPr>
      <dsp:spPr>
        <a:xfrm>
          <a:off x="817223" y="3321"/>
          <a:ext cx="10640208"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90000"/>
            </a:lnSpc>
            <a:spcBef>
              <a:spcPct val="0"/>
            </a:spcBef>
            <a:spcAft>
              <a:spcPct val="35000"/>
            </a:spcAft>
            <a:buNone/>
          </a:pPr>
          <a:r>
            <a:rPr lang="en-US" sz="1900" kern="1200"/>
            <a:t>Generating AlV Report by passing selection screen input of vendor details and purchase details.</a:t>
          </a:r>
        </a:p>
      </dsp:txBody>
      <dsp:txXfrm>
        <a:off x="817223" y="3321"/>
        <a:ext cx="10640208" cy="707552"/>
      </dsp:txXfrm>
    </dsp:sp>
    <dsp:sp modelId="{A9D0B0F3-B295-4FBA-94F9-9D73D777FACC}">
      <dsp:nvSpPr>
        <dsp:cNvPr id="0" name=""/>
        <dsp:cNvSpPr/>
      </dsp:nvSpPr>
      <dsp:spPr>
        <a:xfrm>
          <a:off x="0" y="887762"/>
          <a:ext cx="11457432" cy="7075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43890-754F-4993-B786-8F3109FFD5EE}">
      <dsp:nvSpPr>
        <dsp:cNvPr id="0" name=""/>
        <dsp:cNvSpPr/>
      </dsp:nvSpPr>
      <dsp:spPr>
        <a:xfrm>
          <a:off x="214034" y="1046962"/>
          <a:ext cx="389153" cy="389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C50A8399-D501-4C7B-B522-918E43C4E83D}">
      <dsp:nvSpPr>
        <dsp:cNvPr id="0" name=""/>
        <dsp:cNvSpPr/>
      </dsp:nvSpPr>
      <dsp:spPr>
        <a:xfrm>
          <a:off x="817223" y="887762"/>
          <a:ext cx="10640208"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90000"/>
            </a:lnSpc>
            <a:spcBef>
              <a:spcPct val="0"/>
            </a:spcBef>
            <a:spcAft>
              <a:spcPct val="35000"/>
            </a:spcAft>
            <a:buNone/>
          </a:pPr>
          <a:r>
            <a:rPr lang="en-US" sz="1900" kern="1200" dirty="0"/>
            <a:t>ALV Report contains items which are due or undelivered.</a:t>
          </a:r>
        </a:p>
      </dsp:txBody>
      <dsp:txXfrm>
        <a:off x="817223" y="887762"/>
        <a:ext cx="10640208" cy="707552"/>
      </dsp:txXfrm>
    </dsp:sp>
    <dsp:sp modelId="{C7249413-A08E-4C93-9F9B-276456A51154}">
      <dsp:nvSpPr>
        <dsp:cNvPr id="0" name=""/>
        <dsp:cNvSpPr/>
      </dsp:nvSpPr>
      <dsp:spPr>
        <a:xfrm>
          <a:off x="0" y="1772203"/>
          <a:ext cx="11457432" cy="7075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4BC6D-B5DE-4C87-A420-067A6820BE50}">
      <dsp:nvSpPr>
        <dsp:cNvPr id="0" name=""/>
        <dsp:cNvSpPr/>
      </dsp:nvSpPr>
      <dsp:spPr>
        <a:xfrm>
          <a:off x="214034" y="1931403"/>
          <a:ext cx="389153" cy="389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1A42E53F-DCD7-4729-ADD3-E26332F7FDC6}">
      <dsp:nvSpPr>
        <dsp:cNvPr id="0" name=""/>
        <dsp:cNvSpPr/>
      </dsp:nvSpPr>
      <dsp:spPr>
        <a:xfrm>
          <a:off x="817223" y="1772203"/>
          <a:ext cx="10640208"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90000"/>
            </a:lnSpc>
            <a:spcBef>
              <a:spcPct val="0"/>
            </a:spcBef>
            <a:spcAft>
              <a:spcPct val="35000"/>
            </a:spcAft>
            <a:buNone/>
          </a:pPr>
          <a:r>
            <a:rPr lang="en-US" sz="1900" kern="1200"/>
            <a:t>CDS View has the fields selected for input.</a:t>
          </a:r>
        </a:p>
      </dsp:txBody>
      <dsp:txXfrm>
        <a:off x="817223" y="1772203"/>
        <a:ext cx="10640208" cy="707552"/>
      </dsp:txXfrm>
    </dsp:sp>
    <dsp:sp modelId="{69DF7E02-C532-49FD-8758-90667593BFED}">
      <dsp:nvSpPr>
        <dsp:cNvPr id="0" name=""/>
        <dsp:cNvSpPr/>
      </dsp:nvSpPr>
      <dsp:spPr>
        <a:xfrm>
          <a:off x="0" y="2656644"/>
          <a:ext cx="11457432" cy="7075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BE6E8-2C95-423D-B742-5D78F9EAE4CF}">
      <dsp:nvSpPr>
        <dsp:cNvPr id="0" name=""/>
        <dsp:cNvSpPr/>
      </dsp:nvSpPr>
      <dsp:spPr>
        <a:xfrm>
          <a:off x="214034" y="2815843"/>
          <a:ext cx="389153" cy="389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4D918F8-6A9F-46B7-98CB-BED58F3BC192}">
      <dsp:nvSpPr>
        <dsp:cNvPr id="0" name=""/>
        <dsp:cNvSpPr/>
      </dsp:nvSpPr>
      <dsp:spPr>
        <a:xfrm>
          <a:off x="817223" y="2656644"/>
          <a:ext cx="10640208"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90000"/>
            </a:lnSpc>
            <a:spcBef>
              <a:spcPct val="0"/>
            </a:spcBef>
            <a:spcAft>
              <a:spcPct val="35000"/>
            </a:spcAft>
            <a:buNone/>
          </a:pPr>
          <a:r>
            <a:rPr lang="en-US" sz="1900" kern="1200" dirty="0"/>
            <a:t>Report output to have print option for printing “</a:t>
          </a:r>
          <a:r>
            <a:rPr lang="en-US" sz="1900" kern="1200" dirty="0" err="1"/>
            <a:t>Gatepass</a:t>
          </a:r>
          <a:r>
            <a:rPr lang="en-US" sz="1900" kern="1200"/>
            <a:t>” </a:t>
          </a:r>
          <a:r>
            <a:rPr lang="en-US" sz="1900" kern="1200" dirty="0"/>
            <a:t>which contains vendor details and items which are due or undelivered.</a:t>
          </a:r>
        </a:p>
      </dsp:txBody>
      <dsp:txXfrm>
        <a:off x="817223" y="2656644"/>
        <a:ext cx="10640208" cy="707552"/>
      </dsp:txXfrm>
    </dsp:sp>
    <dsp:sp modelId="{4C17C8D4-19AF-4CEF-AC3B-E69FA3313ACE}">
      <dsp:nvSpPr>
        <dsp:cNvPr id="0" name=""/>
        <dsp:cNvSpPr/>
      </dsp:nvSpPr>
      <dsp:spPr>
        <a:xfrm>
          <a:off x="0" y="3541085"/>
          <a:ext cx="11457432" cy="707552"/>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205BD2-606A-496A-B866-C52DCE35F9AE}">
      <dsp:nvSpPr>
        <dsp:cNvPr id="0" name=""/>
        <dsp:cNvSpPr/>
      </dsp:nvSpPr>
      <dsp:spPr>
        <a:xfrm>
          <a:off x="214034" y="3700284"/>
          <a:ext cx="389153" cy="389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34FD7E78-36F1-43D4-9C5C-05AACDC0F6FA}">
      <dsp:nvSpPr>
        <dsp:cNvPr id="0" name=""/>
        <dsp:cNvSpPr/>
      </dsp:nvSpPr>
      <dsp:spPr>
        <a:xfrm>
          <a:off x="817223" y="3541085"/>
          <a:ext cx="10640208" cy="707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83" tIns="74883" rIns="74883" bIns="74883" numCol="1" spcCol="1270" anchor="ctr" anchorCtr="0">
          <a:noAutofit/>
        </a:bodyPr>
        <a:lstStyle/>
        <a:p>
          <a:pPr marL="0" lvl="0" indent="0" algn="l" defTabSz="844550">
            <a:lnSpc>
              <a:spcPct val="90000"/>
            </a:lnSpc>
            <a:spcBef>
              <a:spcPct val="0"/>
            </a:spcBef>
            <a:spcAft>
              <a:spcPct val="35000"/>
            </a:spcAft>
            <a:buNone/>
          </a:pPr>
          <a:r>
            <a:rPr lang="en-US" sz="1900" kern="1200"/>
            <a:t>Email is used for sending mail  to vendor regarding list of  due products and to get them delivered.</a:t>
          </a:r>
        </a:p>
      </dsp:txBody>
      <dsp:txXfrm>
        <a:off x="817223" y="3541085"/>
        <a:ext cx="10640208" cy="7075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6/11/2024</a:t>
            </a:fld>
            <a:endParaRPr lang="en-US" dirty="0"/>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dirty="0"/>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dirty="0"/>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dirty="0"/>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[Month 00, 0000]</a:t>
            </a:r>
            <a:br>
              <a:rPr lang="en-US" dirty="0"/>
            </a:br>
            <a:r>
              <a:rPr lang="en-US" dirty="0"/>
              <a:t>[Presenter Name]</a:t>
            </a:r>
            <a:br>
              <a:rPr lang="en-US" dirty="0"/>
            </a:br>
            <a:r>
              <a:rPr lang="en-US" dirty="0"/>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Slide Number Placeholder 4">
            <a:extLst>
              <a:ext uri="{FF2B5EF4-FFF2-40B4-BE49-F238E27FC236}">
                <a16:creationId xmlns:a16="http://schemas.microsoft.com/office/drawing/2014/main" id="{67FB1D32-3E1C-554A-A887-047CEBF6A063}"/>
              </a:ext>
            </a:extLst>
          </p:cNvPr>
          <p:cNvSpPr>
            <a:spLocks noGrp="1"/>
          </p:cNvSpPr>
          <p:nvPr>
            <p:ph type="sldNum" sz="quarter" idx="12"/>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lvl1pPr>
              <a:defRPr>
                <a:solidFill>
                  <a:schemeClr val="bg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2">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dirty="0"/>
              <a:t>[Big statement]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dirty="0"/>
              <a:t>[Click icon to insert photo]</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dirty="0"/>
              <a:t>[Statement]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tatem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225" y="0"/>
            <a:ext cx="5946774" cy="55880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7" name="Slide Number Placeholder 3">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
        <p:nvSpPr>
          <p:cNvPr id="6" name="Title 1">
            <a:extLst>
              <a:ext uri="{FF2B5EF4-FFF2-40B4-BE49-F238E27FC236}">
                <a16:creationId xmlns:a16="http://schemas.microsoft.com/office/drawing/2014/main" id="{EBF1FEE1-866D-47D4-B692-9BD54B91EC30}"/>
              </a:ext>
            </a:extLst>
          </p:cNvPr>
          <p:cNvSpPr>
            <a:spLocks noGrp="1"/>
          </p:cNvSpPr>
          <p:nvPr>
            <p:ph type="title" hasCustomPrompt="1"/>
          </p:nvPr>
        </p:nvSpPr>
        <p:spPr>
          <a:xfrm>
            <a:off x="365760" y="365760"/>
            <a:ext cx="5158740" cy="1463040"/>
          </a:xfrm>
        </p:spPr>
        <p:txBody>
          <a:bodyPr/>
          <a:lstStyle/>
          <a:p>
            <a:r>
              <a:rPr lang="en-US" dirty="0"/>
              <a:t>[Slide title]</a:t>
            </a:r>
          </a:p>
        </p:txBody>
      </p:sp>
      <p:sp>
        <p:nvSpPr>
          <p:cNvPr id="8" name="Content Placeholder 2">
            <a:extLst>
              <a:ext uri="{FF2B5EF4-FFF2-40B4-BE49-F238E27FC236}">
                <a16:creationId xmlns:a16="http://schemas.microsoft.com/office/drawing/2014/main" id="{50EBC924-E7C3-4C9D-8B9D-8C72B52EF6E3}"/>
              </a:ext>
            </a:extLst>
          </p:cNvPr>
          <p:cNvSpPr>
            <a:spLocks noGrp="1"/>
          </p:cNvSpPr>
          <p:nvPr>
            <p:ph sz="half" idx="14"/>
          </p:nvPr>
        </p:nvSpPr>
        <p:spPr>
          <a:xfrm>
            <a:off x="365760" y="2082800"/>
            <a:ext cx="5158740" cy="3997960"/>
          </a:xfrm>
        </p:spPr>
        <p:txBody>
          <a:bodyPr/>
          <a:lstStyle>
            <a:lvl5pP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55009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dirty="0"/>
              <a:t>[Statement]</a:t>
            </a:r>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luster +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8298180" y="365125"/>
            <a:ext cx="3204972" cy="1874519"/>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4091940" y="1828801"/>
            <a:ext cx="400507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8298180" y="2400300"/>
            <a:ext cx="3525012" cy="368046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514350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
        <p:nvSpPr>
          <p:cNvPr id="8" name="Picture Placeholder 4">
            <a:extLst>
              <a:ext uri="{FF2B5EF4-FFF2-40B4-BE49-F238E27FC236}">
                <a16:creationId xmlns:a16="http://schemas.microsoft.com/office/drawing/2014/main" id="{DA660ABA-B619-D34C-9101-BBFD41164F25}"/>
              </a:ext>
            </a:extLst>
          </p:cNvPr>
          <p:cNvSpPr>
            <a:spLocks noGrp="1"/>
          </p:cNvSpPr>
          <p:nvPr>
            <p:ph type="pic" sz="quarter" idx="15" hasCustomPrompt="1"/>
          </p:nvPr>
        </p:nvSpPr>
        <p:spPr>
          <a:xfrm>
            <a:off x="365760" y="1600200"/>
            <a:ext cx="2796540" cy="4480557"/>
          </a:xfrm>
          <a:solidFill>
            <a:srgbClr val="D7E0E3"/>
          </a:solidFill>
        </p:spPr>
        <p:txBody>
          <a:bodyPr anchor="ctr" anchorCtr="0">
            <a:normAutofit/>
          </a:bodyPr>
          <a:lstStyle>
            <a:lvl1pPr marL="0" indent="0" algn="ctr">
              <a:buNone/>
              <a:defRPr sz="1200"/>
            </a:lvl1pPr>
          </a:lstStyle>
          <a:p>
            <a:r>
              <a:rPr lang="en-US" dirty="0"/>
              <a:t>[Click icon to insert photo]</a:t>
            </a:r>
          </a:p>
        </p:txBody>
      </p:sp>
    </p:spTree>
    <p:extLst>
      <p:ext uri="{BB962C8B-B14F-4D97-AF65-F5344CB8AC3E}">
        <p14:creationId xmlns:p14="http://schemas.microsoft.com/office/powerpoint/2010/main" val="168789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xt Cluster + Photo">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6FA6A478-6E65-C743-B427-40499D5DD922}"/>
              </a:ext>
            </a:extLst>
          </p:cNvPr>
          <p:cNvSpPr>
            <a:spLocks noGrp="1"/>
          </p:cNvSpPr>
          <p:nvPr>
            <p:ph type="pic" sz="quarter" idx="16" hasCustomPrompt="1"/>
          </p:nvPr>
        </p:nvSpPr>
        <p:spPr>
          <a:xfrm>
            <a:off x="8547192" y="365125"/>
            <a:ext cx="3276000"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dirty="0"/>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5289176" y="1419735"/>
            <a:ext cx="3572603" cy="2283586"/>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365760" y="1705231"/>
            <a:ext cx="4754388" cy="199808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449410" y="3840480"/>
            <a:ext cx="3771323" cy="224028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980303" y="3840480"/>
            <a:ext cx="3325398"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Slide Number Placeholder 6">
            <a:extLst>
              <a:ext uri="{FF2B5EF4-FFF2-40B4-BE49-F238E27FC236}">
                <a16:creationId xmlns:a16="http://schemas.microsoft.com/office/drawing/2014/main" id="{58CEC11E-7E52-BC4F-942B-4B838ECBE1A6}"/>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28689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423564" y="1828797"/>
            <a:ext cx="3399628"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17476"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3414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Quarters Sand + 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C65684F6-B3CB-3443-82D7-0BE53F11807F}"/>
              </a:ext>
            </a:extLst>
          </p:cNvPr>
          <p:cNvSpPr>
            <a:spLocks noGrp="1"/>
          </p:cNvSpPr>
          <p:nvPr>
            <p:ph type="pic" sz="quarter" idx="13" hasCustomPrompt="1"/>
          </p:nvPr>
        </p:nvSpPr>
        <p:spPr>
          <a:xfrm>
            <a:off x="8318500" y="368303"/>
            <a:ext cx="3504692" cy="5714997"/>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7038341"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038340"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832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dirty="0"/>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a:t>
            </a:r>
          </a:p>
          <a:p>
            <a:pPr lvl="2"/>
            <a:r>
              <a:rPr lang="en-US" dirty="0"/>
              <a:t>[Summary]</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dirty="0"/>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a:t>
            </a:r>
            <a:r>
              <a:rPr lang="en-US" dirty="0" err="1"/>
              <a:t>Firstname</a:t>
            </a:r>
            <a:r>
              <a:rPr lang="en-US" dirty="0"/>
              <a:t> </a:t>
            </a:r>
            <a:r>
              <a:rPr lang="en-US" dirty="0" err="1"/>
              <a:t>Lastname</a:t>
            </a:r>
            <a:r>
              <a:rPr lang="en-US" dirty="0"/>
              <a:t>]</a:t>
            </a:r>
          </a:p>
          <a:p>
            <a:pPr lvl="1"/>
            <a:r>
              <a:rPr lang="en-US" dirty="0"/>
              <a:t>[Title, Region]</a:t>
            </a:r>
          </a:p>
          <a:p>
            <a:pPr lvl="2"/>
            <a:r>
              <a:rPr lang="en-US" dirty="0"/>
              <a:t>[Summary]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dirty="0"/>
              <a:t>[Sector]</a:t>
            </a:r>
          </a:p>
          <a:p>
            <a:pPr lvl="1"/>
            <a:r>
              <a:rPr lang="en-US" dirty="0"/>
              <a:t>[00 years of experience]</a:t>
            </a:r>
          </a:p>
          <a:p>
            <a:pPr lvl="2"/>
            <a:r>
              <a:rPr lang="en-US" dirty="0"/>
              <a:t>[Biography]</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dirty="0"/>
              <a:t>[Click icon to insert photo]</a:t>
            </a:r>
          </a:p>
        </p:txBody>
      </p:sp>
      <p:sp>
        <p:nvSpPr>
          <p:cNvPr id="3" name="Slide Number Placeholder 5">
            <a:extLst>
              <a:ext uri="{FF2B5EF4-FFF2-40B4-BE49-F238E27FC236}">
                <a16:creationId xmlns:a16="http://schemas.microsoft.com/office/drawing/2014/main" id="{710D19A5-CAFA-744D-A59F-15CDC6B932A4}"/>
              </a:ext>
            </a:extLst>
          </p:cNvPr>
          <p:cNvSpPr>
            <a:spLocks noGrp="1"/>
          </p:cNvSpPr>
          <p:nvPr>
            <p:ph type="sldNum" sz="quarter" idx="10"/>
          </p:nvPr>
        </p:nvSpPr>
        <p:spPr/>
        <p:txBody>
          <a:body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dirty="0"/>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dirty="0"/>
              <a:t>[Month 00, 0000]</a:t>
            </a:r>
            <a:br>
              <a:rPr lang="en-US" dirty="0"/>
            </a:br>
            <a:r>
              <a:rPr lang="en-US" dirty="0"/>
              <a:t>[Presenter Name]</a:t>
            </a:r>
            <a:br>
              <a:rPr lang="en-US" dirty="0"/>
            </a:br>
            <a:r>
              <a:rPr lang="en-US" dirty="0"/>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dirty="0"/>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dirty="0"/>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dirty="0"/>
              <a:t>[Additional content, if needed]</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dirty="0"/>
              <a:t>[Section title]</a:t>
            </a:r>
          </a:p>
        </p:txBody>
      </p:sp>
      <p:sp>
        <p:nvSpPr>
          <p:cNvPr id="6" name="Slide Number Placeholder 3">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365125"/>
            <a:ext cx="1280160"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dirty="0"/>
              <a:t>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dirty="0"/>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dirty="0"/>
              <a:t>[Additional content, if needed]</a:t>
            </a:r>
          </a:p>
        </p:txBody>
      </p:sp>
      <p:sp>
        <p:nvSpPr>
          <p:cNvPr id="6" name="Slide Number Placeholder 4">
            <a:extLst>
              <a:ext uri="{FF2B5EF4-FFF2-40B4-BE49-F238E27FC236}">
                <a16:creationId xmlns:a16="http://schemas.microsoft.com/office/drawing/2014/main" id="{FDB1BE67-4AA2-4F98-8F15-39B4F53A1316}"/>
              </a:ext>
            </a:extLst>
          </p:cNvPr>
          <p:cNvSpPr>
            <a:spLocks noGrp="1"/>
          </p:cNvSpPr>
          <p:nvPr userDrawn="1">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9" name="Slide Number Placeholder 3">
            <a:extLst>
              <a:ext uri="{FF2B5EF4-FFF2-40B4-BE49-F238E27FC236}">
                <a16:creationId xmlns:a16="http://schemas.microsoft.com/office/drawing/2014/main" id="{CE911B34-A095-1141-826A-F3E1DE35E2B2}"/>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dirty="0"/>
              <a:t>[Slide title]</a:t>
            </a:r>
          </a:p>
        </p:txBody>
      </p:sp>
      <p:sp>
        <p:nvSpPr>
          <p:cNvPr id="5" name="Slide Number Placeholder 2">
            <a:extLst>
              <a:ext uri="{FF2B5EF4-FFF2-40B4-BE49-F238E27FC236}">
                <a16:creationId xmlns:a16="http://schemas.microsoft.com/office/drawing/2014/main" id="{630BF4CC-C7F4-134F-9D4E-39D382DAF6DB}"/>
              </a:ext>
            </a:extLst>
          </p:cNvPr>
          <p:cNvSpPr>
            <a:spLocks noGrp="1"/>
          </p:cNvSpPr>
          <p:nvPr>
            <p:ph type="sldNum" sz="quarter" idx="12"/>
          </p:nvPr>
        </p:nvSpPr>
        <p:spPr/>
        <p:txBody>
          <a:bodyPr/>
          <a:lstStyle/>
          <a:p>
            <a:fld id="{42038AD7-C3D9-6141-BEF0-6BD01642C74E}" type="slidenum">
              <a:rPr lang="en-US" smtClean="0"/>
              <a:t>‹#›</a:t>
            </a:fld>
            <a:endParaRPr lang="en-US" dirty="0"/>
          </a:p>
        </p:txBody>
      </p:sp>
      <p:sp>
        <p:nvSpPr>
          <p:cNvPr id="4" name="Rectangle 3">
            <a:extLst>
              <a:ext uri="{FF2B5EF4-FFF2-40B4-BE49-F238E27FC236}">
                <a16:creationId xmlns:a16="http://schemas.microsoft.com/office/drawing/2014/main" id="{156F995D-1C85-7948-8D6E-451A2A916DDB}"/>
              </a:ext>
            </a:extLst>
          </p:cNvPr>
          <p:cNvSpPr/>
          <p:nvPr userDrawn="1"/>
        </p:nvSpPr>
        <p:spPr>
          <a:xfrm>
            <a:off x="0" y="4766553"/>
            <a:ext cx="12192000" cy="2091447"/>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3" name="TextBox 2">
            <a:extLst>
              <a:ext uri="{FF2B5EF4-FFF2-40B4-BE49-F238E27FC236}">
                <a16:creationId xmlns:a16="http://schemas.microsoft.com/office/drawing/2014/main" id="{9B4B6CEC-D447-4244-A28E-CA8733763FB7}"/>
              </a:ext>
            </a:extLst>
          </p:cNvPr>
          <p:cNvSpPr txBox="1"/>
          <p:nvPr userDrawn="1"/>
        </p:nvSpPr>
        <p:spPr>
          <a:xfrm>
            <a:off x="2540000" y="398272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2" name="TextBox 11">
            <a:extLst>
              <a:ext uri="{FF2B5EF4-FFF2-40B4-BE49-F238E27FC236}">
                <a16:creationId xmlns:a16="http://schemas.microsoft.com/office/drawing/2014/main" id="{F988F6BA-9A8C-5D4E-9AC6-42BD5C0D91EB}"/>
              </a:ext>
            </a:extLst>
          </p:cNvPr>
          <p:cNvSpPr txBox="1"/>
          <p:nvPr userDrawn="1"/>
        </p:nvSpPr>
        <p:spPr>
          <a:xfrm>
            <a:off x="1849120" y="394208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16" name="UST" descr="UST">
            <a:extLst>
              <a:ext uri="{FF2B5EF4-FFF2-40B4-BE49-F238E27FC236}">
                <a16:creationId xmlns:a16="http://schemas.microsoft.com/office/drawing/2014/main" id="{31DB7EA1-5571-054C-A9F4-B011CC35803A}"/>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Box 22">
            <a:extLst>
              <a:ext uri="{FF2B5EF4-FFF2-40B4-BE49-F238E27FC236}">
                <a16:creationId xmlns:a16="http://schemas.microsoft.com/office/drawing/2014/main" id="{D24C6AE1-CFDA-9145-87FF-C960328B08EA}"/>
              </a:ext>
            </a:extLst>
          </p:cNvPr>
          <p:cNvSpPr txBox="1"/>
          <p:nvPr userDrawn="1"/>
        </p:nvSpPr>
        <p:spPr>
          <a:xfrm>
            <a:off x="1127760" y="4206240"/>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S" sz="1800" dirty="0"/>
          </a:p>
        </p:txBody>
      </p:sp>
      <p:sp>
        <p:nvSpPr>
          <p:cNvPr id="24" name="Slide Number Placeholder 2">
            <a:extLst>
              <a:ext uri="{FF2B5EF4-FFF2-40B4-BE49-F238E27FC236}">
                <a16:creationId xmlns:a16="http://schemas.microsoft.com/office/drawing/2014/main" id="{CE99A205-ECBA-5041-B804-4AFD62B19B64}"/>
              </a:ext>
            </a:extLst>
          </p:cNvPr>
          <p:cNvSpPr txBox="1">
            <a:spLocks/>
          </p:cNvSpPr>
          <p:nvPr userDrawn="1"/>
        </p:nvSpPr>
        <p:spPr>
          <a:xfrm>
            <a:off x="11503152" y="640207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038AD7-C3D9-6141-BEF0-6BD01642C74E}" type="slidenum">
              <a:rPr lang="en-US" smtClean="0"/>
              <a:pPr/>
              <a:t>‹#›</a:t>
            </a:fld>
            <a:endParaRPr lang="en-US" dirty="0"/>
          </a:p>
        </p:txBody>
      </p:sp>
      <p:sp>
        <p:nvSpPr>
          <p:cNvPr id="25" name="Legal">
            <a:extLst>
              <a:ext uri="{FF2B5EF4-FFF2-40B4-BE49-F238E27FC236}">
                <a16:creationId xmlns:a16="http://schemas.microsoft.com/office/drawing/2014/main" id="{65F89DE4-7A00-8E4A-AC24-4EEDADDD032A}"/>
              </a:ext>
            </a:extLst>
          </p:cNvPr>
          <p:cNvSpPr txBox="1"/>
          <p:nvPr userDrawn="1"/>
        </p:nvSpPr>
        <p:spPr>
          <a:xfrm>
            <a:off x="8223294" y="640080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26" name="Slide Number Placeholder 3">
            <a:extLst>
              <a:ext uri="{FF2B5EF4-FFF2-40B4-BE49-F238E27FC236}">
                <a16:creationId xmlns:a16="http://schemas.microsoft.com/office/drawing/2014/main" id="{8A28FEF8-23C8-3344-8CED-3DD4788838B6}"/>
              </a:ext>
            </a:extLst>
          </p:cNvPr>
          <p:cNvSpPr txBox="1">
            <a:spLocks/>
          </p:cNvSpPr>
          <p:nvPr userDrawn="1"/>
        </p:nvSpPr>
        <p:spPr>
          <a:xfrm>
            <a:off x="11503152" y="6400800"/>
            <a:ext cx="320040" cy="182880"/>
          </a:xfrm>
          <a:prstGeom prst="rect">
            <a:avLst/>
          </a:prstGeom>
        </p:spPr>
        <p:txBody>
          <a:bodyPr vert="horz" wrap="none" lIns="0" tIns="0" rIns="0" bIns="0" rtlCol="0" anchor="b" anchorCtr="0"/>
          <a:lstStyle>
            <a:defPPr>
              <a:defRPr lang="en-US"/>
            </a:defPPr>
            <a:lvl1pPr marL="0" algn="r"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35378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85186827-DA85-9C4D-8C82-6FE011E099D7}"/>
              </a:ext>
            </a:extLst>
          </p:cNvPr>
          <p:cNvSpPr>
            <a:spLocks noGrp="1"/>
          </p:cNvSpPr>
          <p:nvPr>
            <p:ph type="sldNum" sz="quarter" idx="12"/>
          </p:nvPr>
        </p:nvSpPr>
        <p:spPr/>
        <p:txBody>
          <a:bodyPr/>
          <a:lstStyle/>
          <a:p>
            <a:fld id="{42038AD7-C3D9-6141-BEF0-6BD01642C74E}" type="slidenum">
              <a:rPr lang="en-US" smtClean="0"/>
              <a:t>‹#›</a:t>
            </a:fld>
            <a:endParaRPr lang="en-US" dirty="0"/>
          </a:p>
        </p:txBody>
      </p:sp>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dirty="0"/>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2024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dirty="0">
                <a:solidFill>
                  <a:schemeClr val="tx1"/>
                </a:solidFill>
              </a:rPr>
              <a:t>UST</a:t>
            </a:r>
          </a:p>
          <a:p>
            <a:pPr>
              <a:lnSpc>
                <a:spcPct val="100000"/>
              </a:lnSpc>
              <a:spcBef>
                <a:spcPts val="0"/>
              </a:spcBef>
              <a:buSzPct val="100000"/>
            </a:pPr>
            <a:endParaRPr lang="en-US" b="1" dirty="0">
              <a:solidFill>
                <a:schemeClr val="tx1"/>
              </a:solidFill>
            </a:endParaRPr>
          </a:p>
          <a:p>
            <a:pPr>
              <a:lnSpc>
                <a:spcPct val="100000"/>
              </a:lnSpc>
              <a:spcBef>
                <a:spcPts val="0"/>
              </a:spcBef>
              <a:buSzPct val="100000"/>
            </a:pPr>
            <a:r>
              <a:rPr lang="en-US" b="0" dirty="0">
                <a:solidFill>
                  <a:schemeClr val="tx1"/>
                </a:solidFill>
              </a:rPr>
              <a:t>5 Polaris Way</a:t>
            </a:r>
            <a:br>
              <a:rPr lang="en-US" b="0" dirty="0">
                <a:solidFill>
                  <a:schemeClr val="tx1"/>
                </a:solidFill>
              </a:rPr>
            </a:br>
            <a:r>
              <a:rPr lang="en-US" b="0" dirty="0">
                <a:solidFill>
                  <a:schemeClr val="tx1"/>
                </a:solidFill>
              </a:rPr>
              <a:t>Aliso Viejo, CA 92656</a:t>
            </a:r>
          </a:p>
          <a:p>
            <a:pPr>
              <a:lnSpc>
                <a:spcPct val="100000"/>
              </a:lnSpc>
              <a:spcBef>
                <a:spcPts val="0"/>
              </a:spcBef>
              <a:buSzPct val="100000"/>
            </a:pPr>
            <a:endParaRPr lang="en-US" b="0" dirty="0">
              <a:solidFill>
                <a:schemeClr val="tx1"/>
              </a:solidFill>
            </a:endParaRPr>
          </a:p>
          <a:p>
            <a:pPr>
              <a:lnSpc>
                <a:spcPct val="100000"/>
              </a:lnSpc>
              <a:spcBef>
                <a:spcPts val="0"/>
              </a:spcBef>
              <a:buSzPct val="100000"/>
            </a:pPr>
            <a:r>
              <a:rPr lang="en-US" b="0" dirty="0">
                <a:solidFill>
                  <a:schemeClr val="tx1"/>
                </a:solidFill>
              </a:rPr>
              <a:t>T 949.716.8757</a:t>
            </a:r>
            <a:br>
              <a:rPr lang="en-US" b="0" dirty="0">
                <a:solidFill>
                  <a:schemeClr val="tx1"/>
                </a:solidFill>
              </a:rPr>
            </a:br>
            <a:r>
              <a:rPr lang="en-US" b="0" dirty="0">
                <a:solidFill>
                  <a:schemeClr val="tx1"/>
                </a:solidFill>
              </a:rPr>
              <a:t>F 949.716.8396</a:t>
            </a:r>
          </a:p>
          <a:p>
            <a:pPr>
              <a:lnSpc>
                <a:spcPct val="100000"/>
              </a:lnSpc>
              <a:spcBef>
                <a:spcPts val="1200"/>
              </a:spcBef>
              <a:buSzPct val="100000"/>
            </a:pPr>
            <a:r>
              <a:rPr lang="en-US" b="1" dirty="0">
                <a:solidFill>
                  <a:schemeClr val="tx1"/>
                </a:solidFill>
              </a:rPr>
              <a:t>ust.com</a:t>
            </a:r>
          </a:p>
        </p:txBody>
      </p:sp>
      <p:sp>
        <p:nvSpPr>
          <p:cNvPr id="3" name="Slide Number Placeholder 1">
            <a:extLst>
              <a:ext uri="{FF2B5EF4-FFF2-40B4-BE49-F238E27FC236}">
                <a16:creationId xmlns:a16="http://schemas.microsoft.com/office/drawing/2014/main" id="{117F9917-9EA7-8A4B-AA2F-0FFFA0BE023F}"/>
              </a:ext>
            </a:extLst>
          </p:cNvPr>
          <p:cNvSpPr>
            <a:spLocks noGrp="1"/>
          </p:cNvSpPr>
          <p:nvPr userDrawn="1">
            <p:ph type="sldNum" sz="quarter" idx="10"/>
          </p:nvPr>
        </p:nvSpPr>
        <p:spPr/>
        <p:txBody>
          <a:bodyPr/>
          <a:lstStyle/>
          <a:p>
            <a:fld id="{B58DE5F1-E0F9-4CCA-92B7-7A6FC4DFEE14}" type="slidenum">
              <a:rPr lang="en-US" smtClean="0"/>
              <a:pPr/>
              <a:t>‹#›</a:t>
            </a:fld>
            <a:endParaRPr lang="en-US" dirty="0"/>
          </a:p>
        </p:txBody>
      </p:sp>
      <p:sp>
        <p:nvSpPr>
          <p:cNvPr id="10" name="LinkedIn">
            <a:hlinkClick r:id="rId2"/>
            <a:extLst>
              <a:ext uri="{FF2B5EF4-FFF2-40B4-BE49-F238E27FC236}">
                <a16:creationId xmlns:a16="http://schemas.microsoft.com/office/drawing/2014/main" id="{F8F6D2B9-4935-C940-B352-AE368F088D4B}"/>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acebook">
            <a:hlinkClick r:id="rId3"/>
            <a:extLst>
              <a:ext uri="{FF2B5EF4-FFF2-40B4-BE49-F238E27FC236}">
                <a16:creationId xmlns:a16="http://schemas.microsoft.com/office/drawing/2014/main" id="{0D92CFEC-944F-3B40-8A79-5098A495FE44}"/>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witter">
            <a:hlinkClick r:id="rId4"/>
            <a:extLst>
              <a:ext uri="{FF2B5EF4-FFF2-40B4-BE49-F238E27FC236}">
                <a16:creationId xmlns:a16="http://schemas.microsoft.com/office/drawing/2014/main" id="{2A192D45-6190-004C-A207-BCA3765D4939}"/>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YouTube">
            <a:hlinkClick r:id="rId5"/>
            <a:extLst>
              <a:ext uri="{FF2B5EF4-FFF2-40B4-BE49-F238E27FC236}">
                <a16:creationId xmlns:a16="http://schemas.microsoft.com/office/drawing/2014/main" id="{2AC6B931-C061-144C-895E-5DD6E7AAAE89}"/>
              </a:ext>
            </a:extLst>
          </p:cNvPr>
          <p:cNvSpPr>
            <a:spLocks noEditPoints="1"/>
          </p:cNvSpPr>
          <p:nvPr userDrawn="1"/>
        </p:nvSpPr>
        <p:spPr bwMode="auto">
          <a:xfrm>
            <a:off x="10968079"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6" descr="Icon&#10;&#10;Description automatically generated">
            <a:extLst>
              <a:ext uri="{FF2B5EF4-FFF2-40B4-BE49-F238E27FC236}">
                <a16:creationId xmlns:a16="http://schemas.microsoft.com/office/drawing/2014/main" id="{B829871C-8E64-B74B-BD2A-BD9AADE3229C}"/>
              </a:ext>
            </a:extLst>
          </p:cNvPr>
          <p:cNvPicPr>
            <a:picLocks noChangeAspect="1"/>
          </p:cNvPicPr>
          <p:nvPr userDrawn="1"/>
        </p:nvPicPr>
        <p:blipFill>
          <a:blip r:embed="rId6"/>
          <a:stretch>
            <a:fillRect/>
          </a:stretch>
        </p:blipFill>
        <p:spPr>
          <a:xfrm>
            <a:off x="10472921" y="5561777"/>
            <a:ext cx="271417" cy="271417"/>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dirty="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dirty="0"/>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dirty="0"/>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dirty="0">
                <a:solidFill>
                  <a:schemeClr val="bg1"/>
                </a:solidFill>
              </a:rPr>
              <a:t>ust.com</a:t>
            </a: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dirty="0"/>
              <a:t>[Agenda item]</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dirty="0"/>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dirty="0"/>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dirty="0"/>
              <a:t>[Section title]</a:t>
            </a:r>
          </a:p>
          <a:p>
            <a:pPr lvl="1"/>
            <a:r>
              <a:rPr lang="en-US" dirty="0"/>
              <a:t>Second level</a:t>
            </a:r>
          </a:p>
          <a:p>
            <a:pPr lvl="2"/>
            <a:r>
              <a:rPr lang="en-US" dirty="0"/>
              <a:t>Third level</a:t>
            </a:r>
          </a:p>
        </p:txBody>
      </p:sp>
      <p:sp>
        <p:nvSpPr>
          <p:cNvPr id="6" name="Slide Number Placeholder 20">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dirty="0"/>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3">
            <a:extLst>
              <a:ext uri="{FF2B5EF4-FFF2-40B4-BE49-F238E27FC236}">
                <a16:creationId xmlns:a16="http://schemas.microsoft.com/office/drawing/2014/main" id="{A7A49372-BC99-44B1-93F3-52B055BA1B4C}"/>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4">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dirty="0"/>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941E30D8-4EF8-495A-8824-D819A46BF988}"/>
              </a:ext>
            </a:extLst>
          </p:cNvPr>
          <p:cNvSpPr>
            <a:spLocks noGrp="1"/>
          </p:cNvSpPr>
          <p:nvPr>
            <p:ph type="sldNum" sz="quarter" idx="12"/>
          </p:nvPr>
        </p:nvSpPr>
        <p:spPr/>
        <p:txBody>
          <a:bodyPr/>
          <a:lstStyle/>
          <a:p>
            <a:fld id="{B58DE5F1-E0F9-4CCA-92B7-7A6FC4DFEE14}" type="slidenum">
              <a:rPr lang="en-US" smtClean="0"/>
              <a:t>‹#›</a:t>
            </a:fld>
            <a:endParaRPr lang="en-US" dirty="0"/>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dirty="0"/>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2024 UST Global Inc</a:t>
            </a:r>
          </a:p>
        </p:txBody>
      </p:sp>
      <p:sp>
        <p:nvSpPr>
          <p:cNvPr id="6" name="Slide Number Placeholder 3">
            <a:extLst>
              <a:ext uri="{FF2B5EF4-FFF2-40B4-BE49-F238E27FC236}">
                <a16:creationId xmlns:a16="http://schemas.microsoft.com/office/drawing/2014/main" id="{79012A93-F35D-41B8-A960-2FAFDF3C47A5}"/>
              </a:ext>
            </a:extLst>
          </p:cNvPr>
          <p:cNvSpPr>
            <a:spLocks noGrp="1"/>
          </p:cNvSpPr>
          <p:nvPr>
            <p:ph type="sldNum" sz="quarter" idx="4"/>
          </p:nvPr>
        </p:nvSpPr>
        <p:spPr>
          <a:xfrm>
            <a:off x="11503152" y="6402070"/>
            <a:ext cx="320040" cy="182880"/>
          </a:xfrm>
          <a:prstGeom prst="rect">
            <a:avLst/>
          </a:prstGeom>
        </p:spPr>
        <p:txBody>
          <a:bodyPr vert="horz" wrap="none" lIns="0" tIns="0" rIns="0" bIns="0" rtlCol="0" anchor="b" anchorCtr="0"/>
          <a:lstStyle>
            <a:lvl1pPr algn="r">
              <a:defRPr sz="800" b="0">
                <a:solidFill>
                  <a:schemeClr val="tx1"/>
                </a:solidFill>
              </a:defRPr>
            </a:lvl1pPr>
          </a:lstStyle>
          <a:p>
            <a:fld id="{B58DE5F1-E0F9-4CCA-92B7-7A6FC4DFEE14}" type="slidenum">
              <a:rPr lang="en-US" smtClean="0"/>
              <a:pPr/>
              <a:t>‹#›</a:t>
            </a:fld>
            <a:endParaRPr lang="en-US" dirty="0"/>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663" r:id="rId4"/>
    <p:sldLayoutId id="2147483701" r:id="rId5"/>
    <p:sldLayoutId id="2147483650" r:id="rId6"/>
    <p:sldLayoutId id="2147483652" r:id="rId7"/>
    <p:sldLayoutId id="2147483656" r:id="rId8"/>
    <p:sldLayoutId id="2147483657" r:id="rId9"/>
    <p:sldLayoutId id="2147483661" r:id="rId10"/>
    <p:sldLayoutId id="2147483660" r:id="rId11"/>
    <p:sldLayoutId id="2147483692" r:id="rId12"/>
    <p:sldLayoutId id="2147483665" r:id="rId13"/>
    <p:sldLayoutId id="2147483700" r:id="rId14"/>
    <p:sldLayoutId id="2147483696" r:id="rId15"/>
    <p:sldLayoutId id="2147483715" r:id="rId16"/>
    <p:sldLayoutId id="2147483695" r:id="rId17"/>
    <p:sldLayoutId id="2147483694" r:id="rId18"/>
    <p:sldLayoutId id="2147483697" r:id="rId19"/>
    <p:sldLayoutId id="2147483698" r:id="rId20"/>
    <p:sldLayoutId id="2147483699" r:id="rId21"/>
    <p:sldLayoutId id="2147483710" r:id="rId22"/>
    <p:sldLayoutId id="2147483713" r:id="rId23"/>
    <p:sldLayoutId id="2147483703" r:id="rId24"/>
    <p:sldLayoutId id="2147483711" r:id="rId25"/>
    <p:sldLayoutId id="2147483714" r:id="rId26"/>
    <p:sldLayoutId id="2147483704" r:id="rId27"/>
    <p:sldLayoutId id="2147483705" r:id="rId28"/>
    <p:sldLayoutId id="2147483702" r:id="rId29"/>
    <p:sldLayoutId id="2147483651" r:id="rId30"/>
    <p:sldLayoutId id="2147483693" r:id="rId31"/>
    <p:sldLayoutId id="2147483708" r:id="rId32"/>
    <p:sldLayoutId id="2147483709" r:id="rId33"/>
    <p:sldLayoutId id="2147483690" r:id="rId34"/>
    <p:sldLayoutId id="2147483722" r:id="rId35"/>
    <p:sldLayoutId id="2147483689" r:id="rId36"/>
    <p:sldLayoutId id="2147483707" r:id="rId37"/>
    <p:sldLayoutId id="2147483680"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B3698-F020-3B49-BB62-E011A3A8F288}"/>
              </a:ext>
            </a:extLst>
          </p:cNvPr>
          <p:cNvSpPr>
            <a:spLocks noGrp="1"/>
          </p:cNvSpPr>
          <p:nvPr>
            <p:ph type="ctrTitle"/>
          </p:nvPr>
        </p:nvSpPr>
        <p:spPr/>
        <p:txBody>
          <a:bodyPr/>
          <a:lstStyle/>
          <a:p>
            <a:r>
              <a:rPr lang="en-GB" sz="4000" dirty="0"/>
              <a:t>PROCUREMENT GATEPASS AND VENDOR DUE EMAIL</a:t>
            </a:r>
            <a:endParaRPr lang="en-UA" sz="4000" dirty="0"/>
          </a:p>
        </p:txBody>
      </p:sp>
      <p:sp>
        <p:nvSpPr>
          <p:cNvPr id="4" name="Text Placeholder 3">
            <a:extLst>
              <a:ext uri="{FF2B5EF4-FFF2-40B4-BE49-F238E27FC236}">
                <a16:creationId xmlns:a16="http://schemas.microsoft.com/office/drawing/2014/main" id="{AFC1D777-FD8B-CD49-B2C5-951839FA0DC8}"/>
              </a:ext>
            </a:extLst>
          </p:cNvPr>
          <p:cNvSpPr>
            <a:spLocks noGrp="1"/>
          </p:cNvSpPr>
          <p:nvPr>
            <p:ph type="body" sz="quarter" idx="10"/>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97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437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7F82-B5CF-A3CD-638E-C61071733ECD}"/>
              </a:ext>
            </a:extLst>
          </p:cNvPr>
          <p:cNvSpPr>
            <a:spLocks noGrp="1"/>
          </p:cNvSpPr>
          <p:nvPr>
            <p:ph type="title"/>
          </p:nvPr>
        </p:nvSpPr>
        <p:spPr>
          <a:xfrm>
            <a:off x="365760" y="365760"/>
            <a:ext cx="11457432" cy="914400"/>
          </a:xfrm>
        </p:spPr>
        <p:txBody>
          <a:bodyPr anchor="t">
            <a:normAutofit/>
          </a:bodyPr>
          <a:lstStyle/>
          <a:p>
            <a:r>
              <a:rPr lang="en-US" dirty="0"/>
              <a:t>Team</a:t>
            </a:r>
            <a:br>
              <a:rPr lang="en-US" dirty="0"/>
            </a:br>
            <a:endParaRPr lang="en-IN" dirty="0"/>
          </a:p>
        </p:txBody>
      </p:sp>
      <p:sp>
        <p:nvSpPr>
          <p:cNvPr id="15" name="Content Placeholder 2">
            <a:extLst>
              <a:ext uri="{FF2B5EF4-FFF2-40B4-BE49-F238E27FC236}">
                <a16:creationId xmlns:a16="http://schemas.microsoft.com/office/drawing/2014/main" id="{5B221ABC-95B2-E01B-1ABF-1726CD90EFA7}"/>
              </a:ext>
            </a:extLst>
          </p:cNvPr>
          <p:cNvSpPr>
            <a:spLocks noGrp="1"/>
          </p:cNvSpPr>
          <p:nvPr>
            <p:ph sz="half" idx="1"/>
          </p:nvPr>
        </p:nvSpPr>
        <p:spPr>
          <a:xfrm>
            <a:off x="365760" y="1828800"/>
            <a:ext cx="5577840" cy="4251960"/>
          </a:xfrm>
        </p:spPr>
        <p:txBody>
          <a:bodyPr>
            <a:normAutofit/>
          </a:bodyPr>
          <a:lstStyle/>
          <a:p>
            <a:r>
              <a:rPr lang="en-US" b="1" dirty="0" err="1"/>
              <a:t>Gurucharan</a:t>
            </a:r>
            <a:r>
              <a:rPr lang="en-US" b="1" dirty="0"/>
              <a:t> Talupuri- 280384</a:t>
            </a:r>
          </a:p>
          <a:p>
            <a:r>
              <a:rPr lang="en-US" b="1" dirty="0" err="1"/>
              <a:t>Tauheer</a:t>
            </a:r>
            <a:r>
              <a:rPr lang="en-US" b="1" dirty="0"/>
              <a:t> Ahamed Shaik -280420 </a:t>
            </a:r>
          </a:p>
          <a:p>
            <a:r>
              <a:rPr lang="en-US" b="1" dirty="0"/>
              <a:t>Mhetre Vaishnavi -280405</a:t>
            </a:r>
          </a:p>
          <a:p>
            <a:endParaRPr lang="en-US" dirty="0"/>
          </a:p>
        </p:txBody>
      </p:sp>
      <p:pic>
        <p:nvPicPr>
          <p:cNvPr id="10" name="Content Placeholder 9" descr="A group of hands building a pyramid&#10;&#10;Description automatically generated">
            <a:extLst>
              <a:ext uri="{FF2B5EF4-FFF2-40B4-BE49-F238E27FC236}">
                <a16:creationId xmlns:a16="http://schemas.microsoft.com/office/drawing/2014/main" id="{6A8142C0-F0E8-0EE2-EA8B-4D8F76248269}"/>
              </a:ext>
            </a:extLst>
          </p:cNvPr>
          <p:cNvPicPr>
            <a:picLocks noGrp="1" noChangeAspect="1"/>
          </p:cNvPicPr>
          <p:nvPr>
            <p:ph sz="half" idx="2"/>
          </p:nvPr>
        </p:nvPicPr>
        <p:blipFill>
          <a:blip r:embed="rId2"/>
          <a:stretch>
            <a:fillRect/>
          </a:stretch>
        </p:blipFill>
        <p:spPr>
          <a:xfrm>
            <a:off x="6246635" y="1828800"/>
            <a:ext cx="5575274" cy="4251960"/>
          </a:xfrm>
          <a:noFill/>
        </p:spPr>
      </p:pic>
      <p:sp>
        <p:nvSpPr>
          <p:cNvPr id="4" name="Slide Number Placeholder 3">
            <a:extLst>
              <a:ext uri="{FF2B5EF4-FFF2-40B4-BE49-F238E27FC236}">
                <a16:creationId xmlns:a16="http://schemas.microsoft.com/office/drawing/2014/main" id="{50CBFB69-1247-9E85-D45A-330A0945A51B}"/>
              </a:ext>
            </a:extLst>
          </p:cNvPr>
          <p:cNvSpPr>
            <a:spLocks noGrp="1"/>
          </p:cNvSpPr>
          <p:nvPr>
            <p:ph type="sldNum" sz="quarter" idx="12"/>
          </p:nvPr>
        </p:nvSpPr>
        <p:spPr>
          <a:xfrm>
            <a:off x="11503152" y="6402070"/>
            <a:ext cx="320040" cy="182880"/>
          </a:xfrm>
        </p:spPr>
        <p:txBody>
          <a:bodyPr wrap="none" anchor="b">
            <a:normAutofit/>
          </a:bodyPr>
          <a:lstStyle/>
          <a:p>
            <a:pPr>
              <a:spcAft>
                <a:spcPts val="600"/>
              </a:spcAft>
            </a:pPr>
            <a:fld id="{B58DE5F1-E0F9-4CCA-92B7-7A6FC4DFEE14}" type="slidenum">
              <a:rPr lang="en-US" smtClean="0"/>
              <a:pPr>
                <a:spcAft>
                  <a:spcPts val="600"/>
                </a:spcAft>
              </a:pPr>
              <a:t>2</a:t>
            </a:fld>
            <a:endParaRPr lang="en-US"/>
          </a:p>
        </p:txBody>
      </p:sp>
    </p:spTree>
    <p:extLst>
      <p:ext uri="{BB962C8B-B14F-4D97-AF65-F5344CB8AC3E}">
        <p14:creationId xmlns:p14="http://schemas.microsoft.com/office/powerpoint/2010/main" val="4209180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4B60-B5D3-8C52-928B-F28BBF606F70}"/>
              </a:ext>
            </a:extLst>
          </p:cNvPr>
          <p:cNvSpPr>
            <a:spLocks noGrp="1"/>
          </p:cNvSpPr>
          <p:nvPr>
            <p:ph type="title"/>
          </p:nvPr>
        </p:nvSpPr>
        <p:spPr/>
        <p:txBody>
          <a:bodyPr/>
          <a:lstStyle/>
          <a:p>
            <a:br>
              <a:rPr lang="en-US" sz="1600" dirty="0"/>
            </a:br>
            <a:br>
              <a:rPr lang="en-US" sz="1800" dirty="0"/>
            </a:br>
            <a:r>
              <a:rPr lang="en-US" sz="1800" dirty="0"/>
              <a:t>Table Of Contents</a:t>
            </a:r>
            <a:endParaRPr lang="en-IN" sz="1800" dirty="0"/>
          </a:p>
        </p:txBody>
      </p:sp>
      <p:graphicFrame>
        <p:nvGraphicFramePr>
          <p:cNvPr id="5" name="Content Placeholder 4">
            <a:extLst>
              <a:ext uri="{FF2B5EF4-FFF2-40B4-BE49-F238E27FC236}">
                <a16:creationId xmlns:a16="http://schemas.microsoft.com/office/drawing/2014/main" id="{439BDA0A-F650-8442-8FF7-1558C88B66E4}"/>
              </a:ext>
            </a:extLst>
          </p:cNvPr>
          <p:cNvGraphicFramePr>
            <a:graphicFrameLocks noGrp="1"/>
          </p:cNvGraphicFramePr>
          <p:nvPr>
            <p:ph idx="1"/>
            <p:extLst>
              <p:ext uri="{D42A27DB-BD31-4B8C-83A1-F6EECF244321}">
                <p14:modId xmlns:p14="http://schemas.microsoft.com/office/powerpoint/2010/main" val="1579708279"/>
              </p:ext>
            </p:extLst>
          </p:nvPr>
        </p:nvGraphicFramePr>
        <p:xfrm>
          <a:off x="365125" y="1438276"/>
          <a:ext cx="11458574" cy="4552427"/>
        </p:xfrm>
        <a:graphic>
          <a:graphicData uri="http://schemas.openxmlformats.org/drawingml/2006/table">
            <a:tbl>
              <a:tblPr firstRow="1" bandRow="1">
                <a:tableStyleId>{D113A9D2-9D6B-4929-AA2D-F23B5EE8CBE7}</a:tableStyleId>
              </a:tblPr>
              <a:tblGrid>
                <a:gridCol w="5729287">
                  <a:extLst>
                    <a:ext uri="{9D8B030D-6E8A-4147-A177-3AD203B41FA5}">
                      <a16:colId xmlns:a16="http://schemas.microsoft.com/office/drawing/2014/main" val="3119512976"/>
                    </a:ext>
                  </a:extLst>
                </a:gridCol>
                <a:gridCol w="5729287">
                  <a:extLst>
                    <a:ext uri="{9D8B030D-6E8A-4147-A177-3AD203B41FA5}">
                      <a16:colId xmlns:a16="http://schemas.microsoft.com/office/drawing/2014/main" val="2459521252"/>
                    </a:ext>
                  </a:extLst>
                </a:gridCol>
              </a:tblGrid>
              <a:tr h="527225">
                <a:tc>
                  <a:txBody>
                    <a:bodyPr/>
                    <a:lstStyle/>
                    <a:p>
                      <a:r>
                        <a:rPr lang="en-US" dirty="0"/>
                        <a:t> </a:t>
                      </a:r>
                      <a:endParaRPr lang="en-IN" dirty="0"/>
                    </a:p>
                  </a:txBody>
                  <a:tcPr/>
                </a:tc>
                <a:tc>
                  <a:txBody>
                    <a:bodyPr/>
                    <a:lstStyle/>
                    <a:p>
                      <a:endParaRPr lang="en-IN" dirty="0"/>
                    </a:p>
                  </a:txBody>
                  <a:tcPr/>
                </a:tc>
                <a:extLst>
                  <a:ext uri="{0D108BD9-81ED-4DB2-BD59-A6C34878D82A}">
                    <a16:rowId xmlns:a16="http://schemas.microsoft.com/office/drawing/2014/main" val="1097479518"/>
                  </a:ext>
                </a:extLst>
              </a:tr>
              <a:tr h="527225">
                <a:tc>
                  <a:txBody>
                    <a:bodyPr/>
                    <a:lstStyle/>
                    <a:p>
                      <a:r>
                        <a:rPr lang="en-US" sz="1800" b="0" dirty="0"/>
                        <a:t>Material Table</a:t>
                      </a:r>
                      <a:endParaRPr lang="en-IN" sz="1800" b="0" dirty="0"/>
                    </a:p>
                  </a:txBody>
                  <a:tcPr/>
                </a:tc>
                <a:tc>
                  <a:txBody>
                    <a:bodyPr/>
                    <a:lstStyle/>
                    <a:p>
                      <a:r>
                        <a:rPr lang="en-US" dirty="0"/>
                        <a:t>Z007_TAB1</a:t>
                      </a:r>
                      <a:endParaRPr lang="en-IN" dirty="0"/>
                    </a:p>
                  </a:txBody>
                  <a:tcPr/>
                </a:tc>
                <a:extLst>
                  <a:ext uri="{0D108BD9-81ED-4DB2-BD59-A6C34878D82A}">
                    <a16:rowId xmlns:a16="http://schemas.microsoft.com/office/drawing/2014/main" val="2002574724"/>
                  </a:ext>
                </a:extLst>
              </a:tr>
              <a:tr h="479074">
                <a:tc>
                  <a:txBody>
                    <a:bodyPr/>
                    <a:lstStyle/>
                    <a:p>
                      <a:r>
                        <a:rPr lang="en-US" sz="1800" dirty="0"/>
                        <a:t>Vendor Table</a:t>
                      </a:r>
                      <a:endParaRPr lang="en-IN" sz="1800" dirty="0"/>
                    </a:p>
                  </a:txBody>
                  <a:tcPr/>
                </a:tc>
                <a:tc>
                  <a:txBody>
                    <a:bodyPr/>
                    <a:lstStyle/>
                    <a:p>
                      <a:r>
                        <a:rPr lang="en-US" dirty="0"/>
                        <a:t>Z007_TAB2</a:t>
                      </a:r>
                      <a:endParaRPr lang="en-IN" dirty="0"/>
                    </a:p>
                  </a:txBody>
                  <a:tcPr/>
                </a:tc>
                <a:extLst>
                  <a:ext uri="{0D108BD9-81ED-4DB2-BD59-A6C34878D82A}">
                    <a16:rowId xmlns:a16="http://schemas.microsoft.com/office/drawing/2014/main" val="750333212"/>
                  </a:ext>
                </a:extLst>
              </a:tr>
              <a:tr h="527225">
                <a:tc>
                  <a:txBody>
                    <a:bodyPr/>
                    <a:lstStyle/>
                    <a:p>
                      <a:r>
                        <a:rPr lang="en-US" sz="1800" dirty="0"/>
                        <a:t>Purchase Order Table </a:t>
                      </a:r>
                      <a:endParaRPr lang="en-IN" sz="1800" dirty="0"/>
                    </a:p>
                  </a:txBody>
                  <a:tcPr/>
                </a:tc>
                <a:tc>
                  <a:txBody>
                    <a:bodyPr/>
                    <a:lstStyle/>
                    <a:p>
                      <a:r>
                        <a:rPr lang="en-US" dirty="0"/>
                        <a:t>Z007_TAB3</a:t>
                      </a:r>
                      <a:endParaRPr lang="en-IN" dirty="0"/>
                    </a:p>
                  </a:txBody>
                  <a:tcPr/>
                </a:tc>
                <a:extLst>
                  <a:ext uri="{0D108BD9-81ED-4DB2-BD59-A6C34878D82A}">
                    <a16:rowId xmlns:a16="http://schemas.microsoft.com/office/drawing/2014/main" val="3699239898"/>
                  </a:ext>
                </a:extLst>
              </a:tr>
              <a:tr h="527225">
                <a:tc>
                  <a:txBody>
                    <a:bodyPr/>
                    <a:lstStyle/>
                    <a:p>
                      <a:r>
                        <a:rPr lang="en-US" dirty="0" err="1"/>
                        <a:t>Alv</a:t>
                      </a:r>
                      <a:r>
                        <a:rPr lang="en-US" dirty="0"/>
                        <a:t> Report</a:t>
                      </a:r>
                      <a:endParaRPr lang="en-IN" dirty="0"/>
                    </a:p>
                  </a:txBody>
                  <a:tcPr/>
                </a:tc>
                <a:tc>
                  <a:txBody>
                    <a:bodyPr/>
                    <a:lstStyle/>
                    <a:p>
                      <a:r>
                        <a:rPr lang="en-US" dirty="0"/>
                        <a:t>Z007_ALV_OOPS_PROG</a:t>
                      </a:r>
                      <a:endParaRPr lang="en-IN" dirty="0"/>
                    </a:p>
                  </a:txBody>
                  <a:tcPr/>
                </a:tc>
                <a:extLst>
                  <a:ext uri="{0D108BD9-81ED-4DB2-BD59-A6C34878D82A}">
                    <a16:rowId xmlns:a16="http://schemas.microsoft.com/office/drawing/2014/main" val="1732831111"/>
                  </a:ext>
                </a:extLst>
              </a:tr>
              <a:tr h="527225">
                <a:tc>
                  <a:txBody>
                    <a:bodyPr/>
                    <a:lstStyle/>
                    <a:p>
                      <a:r>
                        <a:rPr lang="en-US" dirty="0" err="1"/>
                        <a:t>Cds</a:t>
                      </a:r>
                      <a:r>
                        <a:rPr lang="en-US" dirty="0"/>
                        <a:t> View</a:t>
                      </a:r>
                      <a:endParaRPr lang="en-IN" dirty="0"/>
                    </a:p>
                  </a:txBody>
                  <a:tcPr/>
                </a:tc>
                <a:tc>
                  <a:txBody>
                    <a:bodyPr/>
                    <a:lstStyle/>
                    <a:p>
                      <a:r>
                        <a:rPr lang="en-US" dirty="0"/>
                        <a:t>Z007_ADOBEFORM_PROG</a:t>
                      </a:r>
                      <a:endParaRPr lang="en-IN" dirty="0"/>
                    </a:p>
                  </a:txBody>
                  <a:tcPr/>
                </a:tc>
                <a:extLst>
                  <a:ext uri="{0D108BD9-81ED-4DB2-BD59-A6C34878D82A}">
                    <a16:rowId xmlns:a16="http://schemas.microsoft.com/office/drawing/2014/main" val="1927773818"/>
                  </a:ext>
                </a:extLst>
              </a:tr>
              <a:tr h="9100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Adobe Form</a:t>
                      </a:r>
                      <a:endParaRPr lang="en-IN" dirty="0"/>
                    </a:p>
                  </a:txBody>
                  <a:tcPr/>
                </a:tc>
                <a:tc>
                  <a:txBody>
                    <a:bodyPr/>
                    <a:lstStyle/>
                    <a:p>
                      <a:r>
                        <a:rPr lang="en-US" dirty="0"/>
                        <a:t>Z007_CDS_DRIVER_PROGRAM</a:t>
                      </a:r>
                      <a:endParaRPr lang="en-IN" dirty="0"/>
                    </a:p>
                  </a:txBody>
                  <a:tcPr/>
                </a:tc>
                <a:extLst>
                  <a:ext uri="{0D108BD9-81ED-4DB2-BD59-A6C34878D82A}">
                    <a16:rowId xmlns:a16="http://schemas.microsoft.com/office/drawing/2014/main" val="803085590"/>
                  </a:ext>
                </a:extLst>
              </a:tr>
              <a:tr h="52722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99183491"/>
                  </a:ext>
                </a:extLst>
              </a:tr>
            </a:tbl>
          </a:graphicData>
        </a:graphic>
      </p:graphicFrame>
      <p:sp>
        <p:nvSpPr>
          <p:cNvPr id="4" name="Slide Number Placeholder 3">
            <a:extLst>
              <a:ext uri="{FF2B5EF4-FFF2-40B4-BE49-F238E27FC236}">
                <a16:creationId xmlns:a16="http://schemas.microsoft.com/office/drawing/2014/main" id="{116EFACC-B36D-A360-54F1-2D1341F385EF}"/>
              </a:ext>
            </a:extLst>
          </p:cNvPr>
          <p:cNvSpPr>
            <a:spLocks noGrp="1"/>
          </p:cNvSpPr>
          <p:nvPr>
            <p:ph type="sldNum" sz="quarter" idx="12"/>
          </p:nvPr>
        </p:nvSpPr>
        <p:spPr/>
        <p:txBody>
          <a:bodyPr/>
          <a:lstStyle/>
          <a:p>
            <a:fld id="{B58DE5F1-E0F9-4CCA-92B7-7A6FC4DFEE14}" type="slidenum">
              <a:rPr lang="en-US" smtClean="0"/>
              <a:t>3</a:t>
            </a:fld>
            <a:endParaRPr lang="en-US" dirty="0"/>
          </a:p>
        </p:txBody>
      </p:sp>
    </p:spTree>
    <p:extLst>
      <p:ext uri="{BB962C8B-B14F-4D97-AF65-F5344CB8AC3E}">
        <p14:creationId xmlns:p14="http://schemas.microsoft.com/office/powerpoint/2010/main" val="3247440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BC39-A507-772B-3AEA-ED2E77326DE8}"/>
              </a:ext>
            </a:extLst>
          </p:cNvPr>
          <p:cNvSpPr>
            <a:spLocks noGrp="1"/>
          </p:cNvSpPr>
          <p:nvPr>
            <p:ph type="title"/>
          </p:nvPr>
        </p:nvSpPr>
        <p:spPr>
          <a:xfrm>
            <a:off x="365760" y="365760"/>
            <a:ext cx="11457432" cy="914400"/>
          </a:xfrm>
        </p:spPr>
        <p:txBody>
          <a:bodyPr anchor="t">
            <a:normAutofit/>
          </a:bodyPr>
          <a:lstStyle/>
          <a:p>
            <a:br>
              <a:rPr lang="en-US" sz="1500"/>
            </a:br>
            <a:br>
              <a:rPr lang="en-US" sz="1500"/>
            </a:br>
            <a:br>
              <a:rPr lang="en-US" sz="1500"/>
            </a:br>
            <a:r>
              <a:rPr lang="en-US" sz="1500"/>
              <a:t>INTRODUCTION</a:t>
            </a:r>
            <a:endParaRPr lang="en-IN" sz="1500"/>
          </a:p>
        </p:txBody>
      </p:sp>
      <p:sp>
        <p:nvSpPr>
          <p:cNvPr id="5" name="Slide Number Placeholder 4">
            <a:extLst>
              <a:ext uri="{FF2B5EF4-FFF2-40B4-BE49-F238E27FC236}">
                <a16:creationId xmlns:a16="http://schemas.microsoft.com/office/drawing/2014/main" id="{F844F366-B53F-DAC9-DE6A-F8D42B71FEA8}"/>
              </a:ext>
            </a:extLst>
          </p:cNvPr>
          <p:cNvSpPr>
            <a:spLocks noGrp="1"/>
          </p:cNvSpPr>
          <p:nvPr>
            <p:ph type="sldNum" sz="quarter" idx="12"/>
          </p:nvPr>
        </p:nvSpPr>
        <p:spPr>
          <a:xfrm>
            <a:off x="11503152" y="6402070"/>
            <a:ext cx="320040" cy="182880"/>
          </a:xfrm>
        </p:spPr>
        <p:txBody>
          <a:bodyPr wrap="none" anchor="b">
            <a:normAutofit/>
          </a:bodyPr>
          <a:lstStyle/>
          <a:p>
            <a:pPr>
              <a:spcAft>
                <a:spcPts val="600"/>
              </a:spcAft>
            </a:pPr>
            <a:fld id="{B58DE5F1-E0F9-4CCA-92B7-7A6FC4DFEE14}" type="slidenum">
              <a:rPr lang="en-US" smtClean="0"/>
              <a:pPr>
                <a:spcAft>
                  <a:spcPts val="600"/>
                </a:spcAft>
              </a:pPr>
              <a:t>4</a:t>
            </a:fld>
            <a:endParaRPr lang="en-US"/>
          </a:p>
        </p:txBody>
      </p:sp>
      <p:graphicFrame>
        <p:nvGraphicFramePr>
          <p:cNvPr id="7" name="Content Placeholder 3">
            <a:extLst>
              <a:ext uri="{FF2B5EF4-FFF2-40B4-BE49-F238E27FC236}">
                <a16:creationId xmlns:a16="http://schemas.microsoft.com/office/drawing/2014/main" id="{3F4D06B3-B635-22B6-5F1B-46642F8D8C88}"/>
              </a:ext>
            </a:extLst>
          </p:cNvPr>
          <p:cNvGraphicFramePr>
            <a:graphicFrameLocks noGrp="1"/>
          </p:cNvGraphicFramePr>
          <p:nvPr>
            <p:ph idx="1"/>
            <p:extLst>
              <p:ext uri="{D42A27DB-BD31-4B8C-83A1-F6EECF244321}">
                <p14:modId xmlns:p14="http://schemas.microsoft.com/office/powerpoint/2010/main" val="1010190968"/>
              </p:ext>
            </p:extLst>
          </p:nvPr>
        </p:nvGraphicFramePr>
        <p:xfrm>
          <a:off x="365760" y="1828800"/>
          <a:ext cx="11457432"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302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C746-8954-42A6-A01A-6C8624963757}"/>
              </a:ext>
            </a:extLst>
          </p:cNvPr>
          <p:cNvSpPr>
            <a:spLocks noGrp="1"/>
          </p:cNvSpPr>
          <p:nvPr>
            <p:ph type="title"/>
          </p:nvPr>
        </p:nvSpPr>
        <p:spPr>
          <a:xfrm>
            <a:off x="365760" y="365760"/>
            <a:ext cx="11457432" cy="914400"/>
          </a:xfrm>
        </p:spPr>
        <p:txBody>
          <a:bodyPr anchor="t">
            <a:normAutofit/>
          </a:bodyPr>
          <a:lstStyle/>
          <a:p>
            <a:br>
              <a:rPr lang="en-US" sz="1600" dirty="0"/>
            </a:br>
            <a:r>
              <a:rPr lang="en-US" sz="1800" dirty="0"/>
              <a:t>Selection Screen</a:t>
            </a:r>
            <a:endParaRPr lang="en-GB" sz="1800" dirty="0"/>
          </a:p>
        </p:txBody>
      </p:sp>
      <p:pic>
        <p:nvPicPr>
          <p:cNvPr id="4" name="image_0" descr="A screenshot of a computer&#10;&#10;Description automatically generated">
            <a:extLst>
              <a:ext uri="{FF2B5EF4-FFF2-40B4-BE49-F238E27FC236}">
                <a16:creationId xmlns:a16="http://schemas.microsoft.com/office/drawing/2014/main" id="{FC1B6A35-902A-DD01-8177-95C6B9E377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209" y="1015818"/>
            <a:ext cx="10178383" cy="51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Slide Number Placeholder 3">
            <a:extLst>
              <a:ext uri="{FF2B5EF4-FFF2-40B4-BE49-F238E27FC236}">
                <a16:creationId xmlns:a16="http://schemas.microsoft.com/office/drawing/2014/main" id="{8CE29A25-4E3D-4197-C35E-203323C4C300}"/>
              </a:ext>
            </a:extLst>
          </p:cNvPr>
          <p:cNvSpPr>
            <a:spLocks noGrp="1"/>
          </p:cNvSpPr>
          <p:nvPr>
            <p:ph type="sldNum" sz="quarter" idx="12"/>
          </p:nvPr>
        </p:nvSpPr>
        <p:spPr>
          <a:xfrm>
            <a:off x="11503152" y="6402070"/>
            <a:ext cx="320040" cy="182880"/>
          </a:xfrm>
        </p:spPr>
        <p:txBody>
          <a:bodyPr/>
          <a:lstStyle/>
          <a:p>
            <a:pPr>
              <a:spcAft>
                <a:spcPts val="600"/>
              </a:spcAft>
            </a:pPr>
            <a:fld id="{B58DE5F1-E0F9-4CCA-92B7-7A6FC4DFEE14}" type="slidenum">
              <a:rPr lang="en-US" smtClean="0"/>
              <a:pPr>
                <a:spcAft>
                  <a:spcPts val="600"/>
                </a:spcAft>
              </a:pPr>
              <a:t>5</a:t>
            </a:fld>
            <a:endParaRPr lang="en-US"/>
          </a:p>
        </p:txBody>
      </p:sp>
    </p:spTree>
    <p:extLst>
      <p:ext uri="{BB962C8B-B14F-4D97-AF65-F5344CB8AC3E}">
        <p14:creationId xmlns:p14="http://schemas.microsoft.com/office/powerpoint/2010/main" val="301834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6842-904C-6F64-EE62-416C72E284E2}"/>
              </a:ext>
            </a:extLst>
          </p:cNvPr>
          <p:cNvSpPr>
            <a:spLocks noGrp="1"/>
          </p:cNvSpPr>
          <p:nvPr>
            <p:ph type="title"/>
          </p:nvPr>
        </p:nvSpPr>
        <p:spPr/>
        <p:txBody>
          <a:bodyPr/>
          <a:lstStyle/>
          <a:p>
            <a:br>
              <a:rPr lang="en-US" sz="1600" dirty="0"/>
            </a:br>
            <a:r>
              <a:rPr lang="en-US" sz="1800" dirty="0"/>
              <a:t>ALV Report</a:t>
            </a:r>
            <a:endParaRPr lang="en-IN" sz="1800" dirty="0"/>
          </a:p>
        </p:txBody>
      </p:sp>
      <p:pic>
        <p:nvPicPr>
          <p:cNvPr id="2050" name="image_1">
            <a:extLst>
              <a:ext uri="{FF2B5EF4-FFF2-40B4-BE49-F238E27FC236}">
                <a16:creationId xmlns:a16="http://schemas.microsoft.com/office/drawing/2014/main" id="{C087726E-8003-9C46-243F-D344CF05F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4" y="1038224"/>
            <a:ext cx="11492647"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63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A8DA-6DD1-599C-BF92-12DF958D5C94}"/>
              </a:ext>
            </a:extLst>
          </p:cNvPr>
          <p:cNvSpPr>
            <a:spLocks noGrp="1"/>
          </p:cNvSpPr>
          <p:nvPr>
            <p:ph type="title"/>
          </p:nvPr>
        </p:nvSpPr>
        <p:spPr/>
        <p:txBody>
          <a:bodyPr/>
          <a:lstStyle/>
          <a:p>
            <a:br>
              <a:rPr lang="en-US" sz="1400" dirty="0"/>
            </a:br>
            <a:br>
              <a:rPr lang="en-US" sz="1400" dirty="0"/>
            </a:br>
            <a:r>
              <a:rPr lang="en-US" sz="1800" dirty="0"/>
              <a:t>CDS View </a:t>
            </a:r>
            <a:endParaRPr lang="en-IN" sz="1800" dirty="0"/>
          </a:p>
        </p:txBody>
      </p:sp>
      <p:pic>
        <p:nvPicPr>
          <p:cNvPr id="3074" name="image_3">
            <a:extLst>
              <a:ext uri="{FF2B5EF4-FFF2-40B4-BE49-F238E27FC236}">
                <a16:creationId xmlns:a16="http://schemas.microsoft.com/office/drawing/2014/main" id="{C81A0107-4ECB-822D-A04B-C32736E67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2" y="1220787"/>
            <a:ext cx="10778349" cy="441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92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018D8-5A38-B903-8056-46B1681896E0}"/>
              </a:ext>
            </a:extLst>
          </p:cNvPr>
          <p:cNvSpPr>
            <a:spLocks noGrp="1"/>
          </p:cNvSpPr>
          <p:nvPr>
            <p:ph type="title"/>
          </p:nvPr>
        </p:nvSpPr>
        <p:spPr/>
        <p:txBody>
          <a:bodyPr/>
          <a:lstStyle/>
          <a:p>
            <a:br>
              <a:rPr lang="en-US" sz="1600" dirty="0"/>
            </a:br>
            <a:r>
              <a:rPr lang="en-US" sz="1800" dirty="0"/>
              <a:t>Adobe Form</a:t>
            </a:r>
            <a:endParaRPr lang="en-IN" sz="1800" dirty="0"/>
          </a:p>
        </p:txBody>
      </p:sp>
      <p:pic>
        <p:nvPicPr>
          <p:cNvPr id="4098" name="image_4">
            <a:extLst>
              <a:ext uri="{FF2B5EF4-FFF2-40B4-BE49-F238E27FC236}">
                <a16:creationId xmlns:a16="http://schemas.microsoft.com/office/drawing/2014/main" id="{B8D8886C-8184-8B92-BCB9-B6C6E9220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011100"/>
            <a:ext cx="10326757" cy="503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19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CF72-EA75-B11E-6938-9C21B2E353D7}"/>
              </a:ext>
            </a:extLst>
          </p:cNvPr>
          <p:cNvSpPr>
            <a:spLocks noGrp="1"/>
          </p:cNvSpPr>
          <p:nvPr>
            <p:ph type="title"/>
          </p:nvPr>
        </p:nvSpPr>
        <p:spPr/>
        <p:txBody>
          <a:bodyPr/>
          <a:lstStyle/>
          <a:p>
            <a:br>
              <a:rPr lang="en-US" sz="1600" dirty="0"/>
            </a:br>
            <a:br>
              <a:rPr lang="en-US" sz="1600" dirty="0"/>
            </a:br>
            <a:r>
              <a:rPr lang="en-US" sz="1800" dirty="0"/>
              <a:t>Email Output</a:t>
            </a:r>
            <a:br>
              <a:rPr lang="en-US" dirty="0"/>
            </a:br>
            <a:endParaRPr lang="en-IN" dirty="0"/>
          </a:p>
        </p:txBody>
      </p:sp>
      <p:pic>
        <p:nvPicPr>
          <p:cNvPr id="5122" name="image_2">
            <a:extLst>
              <a:ext uri="{FF2B5EF4-FFF2-40B4-BE49-F238E27FC236}">
                <a16:creationId xmlns:a16="http://schemas.microsoft.com/office/drawing/2014/main" id="{6499637C-D093-C068-E914-6CFDAA2B5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17" y="1381539"/>
            <a:ext cx="10475844" cy="436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0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BEC9D8D92F2744944D097F20496B71" ma:contentTypeVersion="0" ma:contentTypeDescription="Create a new document." ma:contentTypeScope="" ma:versionID="4ac7772b8a4ffe753fb5b4b4445229f4">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4B4988-AF94-4530-A572-2D8F68FA16E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A8DD57A-72D1-48C6-AD75-D10A1090C28F}">
  <ds:schemaRefs>
    <ds:schemaRef ds:uri="http://schemas.microsoft.com/sharepoint/v3/contenttype/forms"/>
  </ds:schemaRefs>
</ds:datastoreItem>
</file>

<file path=customXml/itemProps3.xml><?xml version="1.0" encoding="utf-8"?>
<ds:datastoreItem xmlns:ds="http://schemas.openxmlformats.org/officeDocument/2006/customXml" ds:itemID="{41F61339-B1F4-48EC-8CE5-81603B1099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UST</Template>
  <TotalTime>8954</TotalTime>
  <Words>169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UST</vt:lpstr>
      <vt:lpstr>PROCUREMENT GATEPASS AND VENDOR DUE EMAIL</vt:lpstr>
      <vt:lpstr>Team </vt:lpstr>
      <vt:lpstr>  Table Of Contents</vt:lpstr>
      <vt:lpstr>   INTRODUCTION</vt:lpstr>
      <vt:lpstr> Selection Screen</vt:lpstr>
      <vt:lpstr> ALV Report</vt:lpstr>
      <vt:lpstr>  CDS View </vt:lpstr>
      <vt:lpstr> Adobe Form</vt:lpstr>
      <vt:lpstr>  Email Output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Talupuri Guru Charan Reddy(UST,IN)</cp:lastModifiedBy>
  <cp:revision>98</cp:revision>
  <cp:lastPrinted>2019-10-06T00:46:52Z</cp:lastPrinted>
  <dcterms:created xsi:type="dcterms:W3CDTF">2020-11-03T11:34:40Z</dcterms:created>
  <dcterms:modified xsi:type="dcterms:W3CDTF">2024-06-11T02:12:46Z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0x010100CFBEC9D8D92F2744944D097F20496B71</vt:lpwstr>
  </property>
</Properties>
</file>