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3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277884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Traffictelligence: Advanced Traffic Volume Estimation With Machine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9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Future Directions in Traffictelligence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Integration of IoT devices and 5G networks will enhance data collection capabilities.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Advances in deep learning could lead to even more accurate and real-time traffic estimations.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Collaboration between public agencies and private companies is vital for scalable implementation.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10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Conclusion and Summary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Traffictelligence with machine learning offers a promising approach to modern traffic volume estimation.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Accurate data-driven insights support smarter transportation planning and congestion management.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Continued innovation and collaboration will drive the future of intelligent traffic systems.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Introduction to Traffictelligence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Traffictelligence involves leveraging data and technology to understand and manage traffic flows effectively.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Advanced traffic volume estimation aims to improve accuracy using innovative machine learning techniques.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This presentation explores how machine-based approaches enhance traffic management systems.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2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Importance of Accurate Traffic Volume Estimation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Precise traffic data is essential for infrastructure planning and congestion mitigation.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It helps optimize traffic signal timings and improve overall transportation efficiency.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Accurate estimations reduce economic costs associated with traffic delays and emissions.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3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Traditional Traffic Data Collection Methods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Conventional methods include manual counts, loop detectors, and camera-based systems.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These approaches often face limitations in coverage, scalability, and real-time capabilities.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They can also be costly and labor-intensive, restricting widespread deployment.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4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Machine Learning in Traffic Volume Estimation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Machine learning models can analyze large datasets from multiple sources for better accuracy.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Techniques like neural networks, regression models, and ensemble algorithms are commonly used.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ML models can adapt to changing traffic patterns and improve over time with more data.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Data Sources for Traffictelligence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Data can be collected from sensors, GPS devices, mobile applications, and social media feeds.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Combining multiple data sources enhances the robustness of traffic estimations.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Proper data preprocessing is essential to handle noise, missing data, and inconsistencies.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6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Machine Learning Model Development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Models are trained on historical traffic data to learn patterns and predict future volumes.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Feature engineering includes variables like time of day, weather, special events, and road conditions.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Validation and testing ensure models generalize well to unseen data for reliable predictions.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7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Case Studies and Applications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Cities have implemented traffictelligence systems to monitor congestion and optimize routes in real-time.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Predictive models assist in incident detection and proactive traffic management.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Commercial transportation companies use these insights for route planning and fleet management.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8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Challenges and Limitations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Data privacy and security concerns restrict access to some data sources.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Models may struggle with unexpected events or rare traffic patterns.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Ensuring data quality and model interpretability remains an ongoing challenge.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On-screen Show 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Futura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Traffictelligence: Advanced Traffic Volume Estimation With Machine</dc:title>
  <dc:subject>Traffictelligence: Advanced Traffic Volume Estimation With Machine</dc:subject>
  <dc:creator>SlideMake.com</dc:creator>
  <cp:lastModifiedBy>M Abhi</cp:lastModifiedBy>
  <cp:revision>2</cp:revision>
  <dcterms:created xsi:type="dcterms:W3CDTF">2025-06-25T11:05:51Z</dcterms:created>
  <dcterms:modified xsi:type="dcterms:W3CDTF">2025-06-25T11:31:02Z</dcterms:modified>
</cp:coreProperties>
</file>