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766586-E6B7-4C61-BFD0-3AAC2D623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033EFE2-496B-4F78-81F5-9B4EAF23F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FE32812-B0A6-46CF-B43D-BC6235CF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9971-1A73-4DEB-9083-7C02EA92B5B5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047C003-43E1-4D10-B1D0-27F8411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C014B26-F925-4F7C-83C4-4A49C71A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F5D-2027-4EA9-A722-B220B6A990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559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899894-E33C-4613-AABE-7A9614AF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F501BE7-008C-4166-B355-1A554CC69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2C8F80D-AAAB-4306-BD3B-DB00EFB6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9971-1A73-4DEB-9083-7C02EA92B5B5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312C5EE-DCBF-4729-B1D4-DDC4286D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E2379E-EC58-411F-A424-5EC05C83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F5D-2027-4EA9-A722-B220B6A990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152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47FF4DF-7437-4BB4-8975-7A7AF6C7E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C4543C0-4FD8-4E1D-8F2D-358A6A289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F6B704C-E17C-4379-8A98-862F1431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9971-1A73-4DEB-9083-7C02EA92B5B5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73FF241-D4CF-4194-A370-325838EA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8A00D09-144C-475A-BB51-4445C2CB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F5D-2027-4EA9-A722-B220B6A990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208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C0603-5805-4CF9-9686-ADB423F4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F54B01-6DCA-4716-98F6-D9F3A76D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819662A-3118-4F0E-BAE1-96D12ECE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9971-1A73-4DEB-9083-7C02EA92B5B5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05E060D-C0DD-4068-9A54-234F941C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82CD8C7-6283-489F-9ABB-4842F1C7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F5D-2027-4EA9-A722-B220B6A990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958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F54C83-64FA-4B0C-876C-3E91C533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5949496-B24B-4F0F-A46D-78A6D97A7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757066D-8BC6-40D4-8757-59CA3BDA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9971-1A73-4DEB-9083-7C02EA92B5B5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FC003C-E510-413A-92C6-02176448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647C8D9-5A10-461C-96FC-E1D7BAB2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F5D-2027-4EA9-A722-B220B6A990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287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CF9A53-8FF1-4461-B0B5-484AC7FA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0582441-0E0A-4300-812E-E4E4CBCA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C6CB257-319A-4A33-B864-C1FCFE301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70CAAC6-886B-4073-85B4-462E0189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9971-1A73-4DEB-9083-7C02EA92B5B5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72798F6-7E46-4813-A9E0-A9461A97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80C45C9-12D2-4765-A70F-62915065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F5D-2027-4EA9-A722-B220B6A990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556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AB2AAC-CCF2-429B-818D-52C25D4B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0E84C47-86D9-4124-9102-4020D386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9DA3CB4-5899-4AB7-BE52-0FA4242FE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0E3DE31-8A9C-4855-AA96-AD356674B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6308460-3958-4EF4-96E5-90BAED177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5DA02C8-F045-40B6-9D93-2B6495CF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9971-1A73-4DEB-9083-7C02EA92B5B5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8C51183-FFB8-4DC6-817D-04F3BE61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A9508811-D47B-464F-B031-06CEFD07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F5D-2027-4EA9-A722-B220B6A990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188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B7843F-578A-4112-8EB9-0D699F8D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15386EE-7459-43BE-A0BD-91785234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9971-1A73-4DEB-9083-7C02EA92B5B5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115097E-29EC-48F7-82EB-524AA957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2DA4913-85CB-4B4D-AD1E-4C7F7748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F5D-2027-4EA9-A722-B220B6A990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741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A6BC9CD-923C-4486-9B44-349E6E4E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9971-1A73-4DEB-9083-7C02EA92B5B5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4264785-2758-48FE-8D80-B55550DA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F2C6488-A6EA-4CB2-8CA1-7F29FAED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F5D-2027-4EA9-A722-B220B6A990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332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E96493-BD28-4A16-B8D2-66244BAE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9C8A22D-DA43-41A2-AD49-6D5AFF3B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120EC75-6806-4AC7-B366-E5DDC38D8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713B819-0DEA-418B-A7AC-3AF790BA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9971-1A73-4DEB-9083-7C02EA92B5B5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ACC17AE-8904-47B9-B6BA-537F9AE8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4D53F9C-E8B3-4A95-92D4-7FEFA231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F5D-2027-4EA9-A722-B220B6A990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3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3BDC5D-17C9-43E5-B9BE-A8ED79771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6F1FFF2-A1A5-49AF-A34B-80EF157D9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91531DB-4435-4ABC-AB52-2C792882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1E082A2-6EF6-4C46-95E9-98091886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9971-1A73-4DEB-9083-7C02EA92B5B5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AACA95F-1F4D-4390-8F87-90D20BE2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6E762D1-0CCC-4F2A-B8CD-BBEA783C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EF5D-2027-4EA9-A722-B220B6A990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91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79A434D-693C-481B-9C98-5EC0CF17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787940A-6DDD-4ADE-B1B3-B7EC4B32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CBDADFF-0AB9-42ED-BD75-5B77DC44F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79971-1A73-4DEB-9083-7C02EA92B5B5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000DE35-E053-4E4C-9266-0E853C278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D138F83-4A2B-4FEB-8A9E-95B5EE37A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EF5D-2027-4EA9-A722-B220B6A990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090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1649BAF1-55B6-4D30-96EC-4E1C9EAFD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483"/>
            <a:ext cx="12192000" cy="578238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2EB77686-4EDF-4B67-920B-5FC85DB2D0FA}"/>
              </a:ext>
            </a:extLst>
          </p:cNvPr>
          <p:cNvSpPr txBox="1"/>
          <p:nvPr/>
        </p:nvSpPr>
        <p:spPr>
          <a:xfrm>
            <a:off x="1266738" y="256152"/>
            <a:ext cx="4538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They </a:t>
            </a:r>
            <a:r>
              <a:rPr lang="nb-NO" dirty="0" err="1"/>
              <a:t>want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logo in </a:t>
            </a:r>
            <a:r>
              <a:rPr lang="nb-NO" dirty="0" err="1"/>
              <a:t>black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yellow</a:t>
            </a:r>
            <a:r>
              <a:rPr lang="nb-NO" dirty="0"/>
              <a:t> </a:t>
            </a:r>
            <a:r>
              <a:rPr lang="nb-NO" dirty="0" err="1"/>
              <a:t>background</a:t>
            </a:r>
            <a:r>
              <a:rPr lang="nb-NO" dirty="0"/>
              <a:t> like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existing</a:t>
            </a:r>
            <a:r>
              <a:rPr lang="nb-NO" dirty="0"/>
              <a:t> website</a:t>
            </a:r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E17E2D80-AA98-42D3-9DF7-379E916239DB}"/>
              </a:ext>
            </a:extLst>
          </p:cNvPr>
          <p:cNvCxnSpPr>
            <a:cxnSpLocks/>
          </p:cNvCxnSpPr>
          <p:nvPr/>
        </p:nvCxnSpPr>
        <p:spPr>
          <a:xfrm flipH="1">
            <a:off x="2013358" y="902483"/>
            <a:ext cx="369115" cy="26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>
            <a:extLst>
              <a:ext uri="{FF2B5EF4-FFF2-40B4-BE49-F238E27FC236}">
                <a16:creationId xmlns:a16="http://schemas.microsoft.com/office/drawing/2014/main" id="{C0C887B1-48C5-4B68-93FA-A900C12B4593}"/>
              </a:ext>
            </a:extLst>
          </p:cNvPr>
          <p:cNvSpPr txBox="1"/>
          <p:nvPr/>
        </p:nvSpPr>
        <p:spPr>
          <a:xfrm>
            <a:off x="7564073" y="320833"/>
            <a:ext cx="314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photo</a:t>
            </a:r>
            <a:r>
              <a:rPr lang="nb-NO" dirty="0"/>
              <a:t>,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</a:t>
            </a:r>
            <a:r>
              <a:rPr lang="nb-NO" dirty="0" err="1"/>
              <a:t>photo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boss </a:t>
            </a:r>
            <a:r>
              <a:rPr lang="nb-NO" dirty="0" err="1"/>
              <a:t>instead</a:t>
            </a:r>
            <a:endParaRPr lang="nb-NO" dirty="0"/>
          </a:p>
        </p:txBody>
      </p: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08362D8C-151F-42AC-B4B8-DD1E6CA773A8}"/>
              </a:ext>
            </a:extLst>
          </p:cNvPr>
          <p:cNvCxnSpPr/>
          <p:nvPr/>
        </p:nvCxnSpPr>
        <p:spPr>
          <a:xfrm>
            <a:off x="7994708" y="1034276"/>
            <a:ext cx="436228" cy="156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3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EEBBAEDD-2198-4981-AC11-554814B92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17862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AE725493-59E2-4921-A1BD-080CF691DBC5}"/>
              </a:ext>
            </a:extLst>
          </p:cNvPr>
          <p:cNvSpPr txBox="1"/>
          <p:nvPr/>
        </p:nvSpPr>
        <p:spPr>
          <a:xfrm>
            <a:off x="6096000" y="5039315"/>
            <a:ext cx="54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They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oblique</a:t>
            </a:r>
            <a:r>
              <a:rPr lang="nb-NO" dirty="0"/>
              <a:t>, make it straight </a:t>
            </a:r>
            <a:r>
              <a:rPr lang="nb-NO" dirty="0" err="1"/>
              <a:t>instead</a:t>
            </a:r>
            <a:endParaRPr lang="nb-NO" dirty="0"/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0AAFD16F-18A0-4BF7-A84E-F6D13CA11974}"/>
              </a:ext>
            </a:extLst>
          </p:cNvPr>
          <p:cNvCxnSpPr/>
          <p:nvPr/>
        </p:nvCxnSpPr>
        <p:spPr>
          <a:xfrm flipV="1">
            <a:off x="8219813" y="4317862"/>
            <a:ext cx="578840" cy="72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7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83B36A75-618F-4FDA-BCB0-72F58A36A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35" y="949838"/>
            <a:ext cx="12192000" cy="3230191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3E31C5FA-BC76-4DF5-8347-E588C02615CA}"/>
              </a:ext>
            </a:extLst>
          </p:cNvPr>
          <p:cNvSpPr txBox="1"/>
          <p:nvPr/>
        </p:nvSpPr>
        <p:spPr>
          <a:xfrm>
            <a:off x="4144161" y="4420998"/>
            <a:ext cx="6753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They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oblique</a:t>
            </a:r>
            <a:r>
              <a:rPr lang="nb-NO" dirty="0"/>
              <a:t>, make it straight </a:t>
            </a:r>
            <a:r>
              <a:rPr lang="nb-NO" dirty="0" err="1"/>
              <a:t>instead</a:t>
            </a:r>
            <a:endParaRPr lang="nb-NO" dirty="0"/>
          </a:p>
          <a:p>
            <a:endParaRPr lang="nb-NO" dirty="0"/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7A2C1077-48D1-4F58-8A9A-7169BDFDD76F}"/>
              </a:ext>
            </a:extLst>
          </p:cNvPr>
          <p:cNvCxnSpPr/>
          <p:nvPr/>
        </p:nvCxnSpPr>
        <p:spPr>
          <a:xfrm flipV="1">
            <a:off x="6736360" y="4111762"/>
            <a:ext cx="226502" cy="37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46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312F464A-0967-4A2A-A23C-AE4C520A7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16CC3B73-DD7B-4D7A-B502-AE133D739E98}"/>
              </a:ext>
            </a:extLst>
          </p:cNvPr>
          <p:cNvSpPr txBox="1"/>
          <p:nvPr/>
        </p:nvSpPr>
        <p:spPr>
          <a:xfrm>
            <a:off x="1486249" y="6233020"/>
            <a:ext cx="921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They like </a:t>
            </a:r>
            <a:r>
              <a:rPr lang="nb-NO" dirty="0" err="1"/>
              <a:t>the</a:t>
            </a:r>
            <a:r>
              <a:rPr lang="nb-NO" dirty="0"/>
              <a:t> design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existing</a:t>
            </a:r>
            <a:r>
              <a:rPr lang="nb-NO" dirty="0"/>
              <a:t> website, make </a:t>
            </a:r>
            <a:r>
              <a:rPr lang="nb-NO" dirty="0" err="1"/>
              <a:t>something</a:t>
            </a:r>
            <a:r>
              <a:rPr lang="nb-NO" dirty="0"/>
              <a:t> like </a:t>
            </a:r>
            <a:r>
              <a:rPr lang="nb-NO" dirty="0" err="1"/>
              <a:t>this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whole</a:t>
            </a:r>
            <a:r>
              <a:rPr lang="nb-NO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246537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Kaia Martine Håkonsen</dc:creator>
  <cp:lastModifiedBy>Kaia Martine Håkonsen</cp:lastModifiedBy>
  <cp:revision>2</cp:revision>
  <dcterms:created xsi:type="dcterms:W3CDTF">2020-10-01T10:35:04Z</dcterms:created>
  <dcterms:modified xsi:type="dcterms:W3CDTF">2020-10-01T10:46:21Z</dcterms:modified>
</cp:coreProperties>
</file>