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38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2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39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64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10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49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719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58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52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90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143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43A8-3AA7-4B2E-B9CB-90B444520609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0D1A0-7702-4655-A724-9CF8C8632C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76B5A6D8-90E7-425F-9AF6-321F23452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"/>
          <a:stretch/>
        </p:blipFill>
        <p:spPr>
          <a:xfrm>
            <a:off x="1073532" y="425668"/>
            <a:ext cx="4710936" cy="1176633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EA42C62D-7543-4A89-812D-1F034C64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57" y="425669"/>
            <a:ext cx="473528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Steffen Aaserud</dc:creator>
  <cp:lastModifiedBy>Steffen Aaserud</cp:lastModifiedBy>
  <cp:revision>1</cp:revision>
  <dcterms:created xsi:type="dcterms:W3CDTF">2020-10-01T11:21:43Z</dcterms:created>
  <dcterms:modified xsi:type="dcterms:W3CDTF">2020-10-01T11:23:24Z</dcterms:modified>
</cp:coreProperties>
</file>