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na S" userId="b27286568724a719" providerId="LiveId" clId="{6DDE4AB6-35E9-4D6D-97A2-488A83A50D0A}"/>
    <pc:docChg chg="undo redo custSel addSld modSld">
      <pc:chgData name="Prasanna S" userId="b27286568724a719" providerId="LiveId" clId="{6DDE4AB6-35E9-4D6D-97A2-488A83A50D0A}" dt="2021-07-03T18:26:50.246" v="1610" actId="313"/>
      <pc:docMkLst>
        <pc:docMk/>
      </pc:docMkLst>
      <pc:sldChg chg="modSp mod">
        <pc:chgData name="Prasanna S" userId="b27286568724a719" providerId="LiveId" clId="{6DDE4AB6-35E9-4D6D-97A2-488A83A50D0A}" dt="2021-07-03T18:08:08.473" v="931" actId="255"/>
        <pc:sldMkLst>
          <pc:docMk/>
          <pc:sldMk cId="4281919818" sldId="256"/>
        </pc:sldMkLst>
        <pc:spChg chg="mod">
          <ac:chgData name="Prasanna S" userId="b27286568724a719" providerId="LiveId" clId="{6DDE4AB6-35E9-4D6D-97A2-488A83A50D0A}" dt="2021-07-03T18:08:08.473" v="931" actId="255"/>
          <ac:spMkLst>
            <pc:docMk/>
            <pc:sldMk cId="4281919818" sldId="256"/>
            <ac:spMk id="2" creationId="{81A6DDFA-3AB6-45EC-8E4A-7B761E9F9481}"/>
          </ac:spMkLst>
        </pc:spChg>
        <pc:spChg chg="mod">
          <ac:chgData name="Prasanna S" userId="b27286568724a719" providerId="LiveId" clId="{6DDE4AB6-35E9-4D6D-97A2-488A83A50D0A}" dt="2021-07-03T18:02:56.912" v="671"/>
          <ac:spMkLst>
            <pc:docMk/>
            <pc:sldMk cId="4281919818" sldId="256"/>
            <ac:spMk id="3" creationId="{18437F9B-9E0E-41BF-A941-E312ADDCCB68}"/>
          </ac:spMkLst>
        </pc:spChg>
      </pc:sldChg>
      <pc:sldChg chg="modSp mod">
        <pc:chgData name="Prasanna S" userId="b27286568724a719" providerId="LiveId" clId="{6DDE4AB6-35E9-4D6D-97A2-488A83A50D0A}" dt="2021-07-03T18:23:27.279" v="1505" actId="20577"/>
        <pc:sldMkLst>
          <pc:docMk/>
          <pc:sldMk cId="65849090" sldId="257"/>
        </pc:sldMkLst>
        <pc:spChg chg="mod">
          <ac:chgData name="Prasanna S" userId="b27286568724a719" providerId="LiveId" clId="{6DDE4AB6-35E9-4D6D-97A2-488A83A50D0A}" dt="2021-07-03T18:19:23.595" v="1117" actId="20577"/>
          <ac:spMkLst>
            <pc:docMk/>
            <pc:sldMk cId="65849090" sldId="257"/>
            <ac:spMk id="2" creationId="{741BE3E3-E8CB-45AC-91F4-864F04772343}"/>
          </ac:spMkLst>
        </pc:spChg>
        <pc:spChg chg="mod">
          <ac:chgData name="Prasanna S" userId="b27286568724a719" providerId="LiveId" clId="{6DDE4AB6-35E9-4D6D-97A2-488A83A50D0A}" dt="2021-07-03T18:23:27.279" v="1505" actId="20577"/>
          <ac:spMkLst>
            <pc:docMk/>
            <pc:sldMk cId="65849090" sldId="257"/>
            <ac:spMk id="3" creationId="{F6859CFF-D129-4101-9ED1-F0A34CA4CA5F}"/>
          </ac:spMkLst>
        </pc:spChg>
      </pc:sldChg>
      <pc:sldChg chg="modSp mod">
        <pc:chgData name="Prasanna S" userId="b27286568724a719" providerId="LiveId" clId="{6DDE4AB6-35E9-4D6D-97A2-488A83A50D0A}" dt="2021-07-03T18:05:10.020" v="823" actId="20577"/>
        <pc:sldMkLst>
          <pc:docMk/>
          <pc:sldMk cId="1429244264" sldId="258"/>
        </pc:sldMkLst>
        <pc:spChg chg="mod">
          <ac:chgData name="Prasanna S" userId="b27286568724a719" providerId="LiveId" clId="{6DDE4AB6-35E9-4D6D-97A2-488A83A50D0A}" dt="2021-07-03T18:02:57.077" v="673" actId="27636"/>
          <ac:spMkLst>
            <pc:docMk/>
            <pc:sldMk cId="1429244264" sldId="258"/>
            <ac:spMk id="2" creationId="{D1703D85-8DF8-4F18-BCE0-F091575974EE}"/>
          </ac:spMkLst>
        </pc:spChg>
        <pc:spChg chg="mod">
          <ac:chgData name="Prasanna S" userId="b27286568724a719" providerId="LiveId" clId="{6DDE4AB6-35E9-4D6D-97A2-488A83A50D0A}" dt="2021-07-03T18:05:10.020" v="823" actId="20577"/>
          <ac:spMkLst>
            <pc:docMk/>
            <pc:sldMk cId="1429244264" sldId="258"/>
            <ac:spMk id="3" creationId="{C62D4BEE-4E4D-4AB3-B358-1534ED740C33}"/>
          </ac:spMkLst>
        </pc:spChg>
      </pc:sldChg>
      <pc:sldChg chg="modSp mod">
        <pc:chgData name="Prasanna S" userId="b27286568724a719" providerId="LiveId" clId="{6DDE4AB6-35E9-4D6D-97A2-488A83A50D0A}" dt="2021-07-03T18:05:23.937" v="825" actId="1076"/>
        <pc:sldMkLst>
          <pc:docMk/>
          <pc:sldMk cId="2047907154" sldId="259"/>
        </pc:sldMkLst>
        <pc:spChg chg="mod">
          <ac:chgData name="Prasanna S" userId="b27286568724a719" providerId="LiveId" clId="{6DDE4AB6-35E9-4D6D-97A2-488A83A50D0A}" dt="2021-07-03T18:02:56.912" v="671"/>
          <ac:spMkLst>
            <pc:docMk/>
            <pc:sldMk cId="2047907154" sldId="259"/>
            <ac:spMk id="2" creationId="{007C1243-2958-4AB5-B13A-0C68BB91EFD9}"/>
          </ac:spMkLst>
        </pc:spChg>
        <pc:spChg chg="mod">
          <ac:chgData name="Prasanna S" userId="b27286568724a719" providerId="LiveId" clId="{6DDE4AB6-35E9-4D6D-97A2-488A83A50D0A}" dt="2021-07-03T18:02:56.912" v="671"/>
          <ac:spMkLst>
            <pc:docMk/>
            <pc:sldMk cId="2047907154" sldId="259"/>
            <ac:spMk id="3" creationId="{3507743F-1BA1-4EDF-8B05-D714067F493F}"/>
          </ac:spMkLst>
        </pc:spChg>
        <pc:picChg chg="mod">
          <ac:chgData name="Prasanna S" userId="b27286568724a719" providerId="LiveId" clId="{6DDE4AB6-35E9-4D6D-97A2-488A83A50D0A}" dt="2021-07-03T18:05:23.937" v="825" actId="1076"/>
          <ac:picMkLst>
            <pc:docMk/>
            <pc:sldMk cId="2047907154" sldId="259"/>
            <ac:picMk id="5" creationId="{3046AE6E-FD92-4394-8B69-D4E1E01F1145}"/>
          </ac:picMkLst>
        </pc:picChg>
      </pc:sldChg>
      <pc:sldChg chg="addSp delSp modSp mod">
        <pc:chgData name="Prasanna S" userId="b27286568724a719" providerId="LiveId" clId="{6DDE4AB6-35E9-4D6D-97A2-488A83A50D0A}" dt="2021-07-03T18:06:08.166" v="829" actId="14100"/>
        <pc:sldMkLst>
          <pc:docMk/>
          <pc:sldMk cId="2892471888" sldId="260"/>
        </pc:sldMkLst>
        <pc:spChg chg="mod">
          <ac:chgData name="Prasanna S" userId="b27286568724a719" providerId="LiveId" clId="{6DDE4AB6-35E9-4D6D-97A2-488A83A50D0A}" dt="2021-07-03T18:02:56.912" v="671"/>
          <ac:spMkLst>
            <pc:docMk/>
            <pc:sldMk cId="2892471888" sldId="260"/>
            <ac:spMk id="2" creationId="{3E23CFE2-EC11-4B7F-95CB-C318B8EEA75A}"/>
          </ac:spMkLst>
        </pc:spChg>
        <pc:spChg chg="mod">
          <ac:chgData name="Prasanna S" userId="b27286568724a719" providerId="LiveId" clId="{6DDE4AB6-35E9-4D6D-97A2-488A83A50D0A}" dt="2021-07-03T18:02:56.912" v="671"/>
          <ac:spMkLst>
            <pc:docMk/>
            <pc:sldMk cId="2892471888" sldId="260"/>
            <ac:spMk id="3" creationId="{BBB0C401-24D1-4923-B6AC-58A29C21980C}"/>
          </ac:spMkLst>
        </pc:spChg>
        <pc:picChg chg="del mod">
          <ac:chgData name="Prasanna S" userId="b27286568724a719" providerId="LiveId" clId="{6DDE4AB6-35E9-4D6D-97A2-488A83A50D0A}" dt="2021-07-03T18:06:03.612" v="827" actId="478"/>
          <ac:picMkLst>
            <pc:docMk/>
            <pc:sldMk cId="2892471888" sldId="260"/>
            <ac:picMk id="5" creationId="{DFCB829E-02AB-4791-AB9A-EA6B4D387B19}"/>
          </ac:picMkLst>
        </pc:picChg>
        <pc:picChg chg="add mod">
          <ac:chgData name="Prasanna S" userId="b27286568724a719" providerId="LiveId" clId="{6DDE4AB6-35E9-4D6D-97A2-488A83A50D0A}" dt="2021-07-03T18:06:08.166" v="829" actId="14100"/>
          <ac:picMkLst>
            <pc:docMk/>
            <pc:sldMk cId="2892471888" sldId="260"/>
            <ac:picMk id="6" creationId="{FD3970D5-1EF2-4E94-8A1B-DB85E3F73666}"/>
          </ac:picMkLst>
        </pc:picChg>
      </pc:sldChg>
      <pc:sldChg chg="addSp delSp modSp mod">
        <pc:chgData name="Prasanna S" userId="b27286568724a719" providerId="LiveId" clId="{6DDE4AB6-35E9-4D6D-97A2-488A83A50D0A}" dt="2021-07-03T18:06:42.038" v="834" actId="1076"/>
        <pc:sldMkLst>
          <pc:docMk/>
          <pc:sldMk cId="3406676794" sldId="261"/>
        </pc:sldMkLst>
        <pc:spChg chg="mod">
          <ac:chgData name="Prasanna S" userId="b27286568724a719" providerId="LiveId" clId="{6DDE4AB6-35E9-4D6D-97A2-488A83A50D0A}" dt="2021-07-03T18:02:56.912" v="671"/>
          <ac:spMkLst>
            <pc:docMk/>
            <pc:sldMk cId="3406676794" sldId="261"/>
            <ac:spMk id="2" creationId="{9D92A0B0-5F57-48BF-AE4F-F847179EEEC1}"/>
          </ac:spMkLst>
        </pc:spChg>
        <pc:spChg chg="mod">
          <ac:chgData name="Prasanna S" userId="b27286568724a719" providerId="LiveId" clId="{6DDE4AB6-35E9-4D6D-97A2-488A83A50D0A}" dt="2021-07-03T18:02:56.912" v="671"/>
          <ac:spMkLst>
            <pc:docMk/>
            <pc:sldMk cId="3406676794" sldId="261"/>
            <ac:spMk id="3" creationId="{0EACB7F4-2553-4EA5-B466-2F9E4AE77230}"/>
          </ac:spMkLst>
        </pc:spChg>
        <pc:picChg chg="del">
          <ac:chgData name="Prasanna S" userId="b27286568724a719" providerId="LiveId" clId="{6DDE4AB6-35E9-4D6D-97A2-488A83A50D0A}" dt="2021-07-03T18:06:23.854" v="830" actId="478"/>
          <ac:picMkLst>
            <pc:docMk/>
            <pc:sldMk cId="3406676794" sldId="261"/>
            <ac:picMk id="5" creationId="{B30A1CE7-9332-4B0C-8729-9863A302DF73}"/>
          </ac:picMkLst>
        </pc:picChg>
        <pc:picChg chg="add mod">
          <ac:chgData name="Prasanna S" userId="b27286568724a719" providerId="LiveId" clId="{6DDE4AB6-35E9-4D6D-97A2-488A83A50D0A}" dt="2021-07-03T18:06:42.038" v="834" actId="1076"/>
          <ac:picMkLst>
            <pc:docMk/>
            <pc:sldMk cId="3406676794" sldId="261"/>
            <ac:picMk id="6" creationId="{0C1E3D34-B897-49F3-8E85-A0D8BC3F2A4B}"/>
          </ac:picMkLst>
        </pc:picChg>
      </pc:sldChg>
      <pc:sldChg chg="modSp mod">
        <pc:chgData name="Prasanna S" userId="b27286568724a719" providerId="LiveId" clId="{6DDE4AB6-35E9-4D6D-97A2-488A83A50D0A}" dt="2021-07-03T18:09:36.260" v="957" actId="1076"/>
        <pc:sldMkLst>
          <pc:docMk/>
          <pc:sldMk cId="3364570456" sldId="262"/>
        </pc:sldMkLst>
        <pc:spChg chg="mod">
          <ac:chgData name="Prasanna S" userId="b27286568724a719" providerId="LiveId" clId="{6DDE4AB6-35E9-4D6D-97A2-488A83A50D0A}" dt="2021-07-03T18:02:56.912" v="671"/>
          <ac:spMkLst>
            <pc:docMk/>
            <pc:sldMk cId="3364570456" sldId="262"/>
            <ac:spMk id="2" creationId="{38D17B3A-ACB7-4D09-8401-D50183FA1855}"/>
          </ac:spMkLst>
        </pc:spChg>
        <pc:spChg chg="mod">
          <ac:chgData name="Prasanna S" userId="b27286568724a719" providerId="LiveId" clId="{6DDE4AB6-35E9-4D6D-97A2-488A83A50D0A}" dt="2021-07-03T18:09:30.166" v="956" actId="20577"/>
          <ac:spMkLst>
            <pc:docMk/>
            <pc:sldMk cId="3364570456" sldId="262"/>
            <ac:spMk id="3" creationId="{FA0B3D31-6E1D-4984-BEA6-32F53720D55A}"/>
          </ac:spMkLst>
        </pc:spChg>
        <pc:picChg chg="mod">
          <ac:chgData name="Prasanna S" userId="b27286568724a719" providerId="LiveId" clId="{6DDE4AB6-35E9-4D6D-97A2-488A83A50D0A}" dt="2021-07-03T18:09:36.260" v="957" actId="1076"/>
          <ac:picMkLst>
            <pc:docMk/>
            <pc:sldMk cId="3364570456" sldId="262"/>
            <ac:picMk id="5" creationId="{B1B4325C-8854-4A0A-A983-1FD2F5967C9F}"/>
          </ac:picMkLst>
        </pc:picChg>
      </pc:sldChg>
      <pc:sldChg chg="addSp delSp modSp mod">
        <pc:chgData name="Prasanna S" userId="b27286568724a719" providerId="LiveId" clId="{6DDE4AB6-35E9-4D6D-97A2-488A83A50D0A}" dt="2021-07-03T18:10:53.763" v="1010"/>
        <pc:sldMkLst>
          <pc:docMk/>
          <pc:sldMk cId="2442642319" sldId="263"/>
        </pc:sldMkLst>
        <pc:spChg chg="mod">
          <ac:chgData name="Prasanna S" userId="b27286568724a719" providerId="LiveId" clId="{6DDE4AB6-35E9-4D6D-97A2-488A83A50D0A}" dt="2021-07-03T18:02:56.912" v="671"/>
          <ac:spMkLst>
            <pc:docMk/>
            <pc:sldMk cId="2442642319" sldId="263"/>
            <ac:spMk id="2" creationId="{7B16F6E4-B17C-41D7-96FB-F65729FA0C58}"/>
          </ac:spMkLst>
        </pc:spChg>
        <pc:spChg chg="mod">
          <ac:chgData name="Prasanna S" userId="b27286568724a719" providerId="LiveId" clId="{6DDE4AB6-35E9-4D6D-97A2-488A83A50D0A}" dt="2021-07-03T18:10:53.763" v="1010"/>
          <ac:spMkLst>
            <pc:docMk/>
            <pc:sldMk cId="2442642319" sldId="263"/>
            <ac:spMk id="3" creationId="{9443C879-5A5B-4C7E-A471-35A0F3E69C09}"/>
          </ac:spMkLst>
        </pc:spChg>
        <pc:picChg chg="del">
          <ac:chgData name="Prasanna S" userId="b27286568724a719" providerId="LiveId" clId="{6DDE4AB6-35E9-4D6D-97A2-488A83A50D0A}" dt="2021-07-03T18:09:47.045" v="958" actId="478"/>
          <ac:picMkLst>
            <pc:docMk/>
            <pc:sldMk cId="2442642319" sldId="263"/>
            <ac:picMk id="5" creationId="{9FD3FD82-D576-400A-8CA6-84FFE8626380}"/>
          </ac:picMkLst>
        </pc:picChg>
        <pc:picChg chg="add mod">
          <ac:chgData name="Prasanna S" userId="b27286568724a719" providerId="LiveId" clId="{6DDE4AB6-35E9-4D6D-97A2-488A83A50D0A}" dt="2021-07-03T18:10:01.304" v="962" actId="1076"/>
          <ac:picMkLst>
            <pc:docMk/>
            <pc:sldMk cId="2442642319" sldId="263"/>
            <ac:picMk id="6" creationId="{6AA7353E-8D2F-40CC-923E-2DA6B1CADA38}"/>
          </ac:picMkLst>
        </pc:picChg>
        <pc:picChg chg="mod">
          <ac:chgData name="Prasanna S" userId="b27286568724a719" providerId="LiveId" clId="{6DDE4AB6-35E9-4D6D-97A2-488A83A50D0A}" dt="2021-07-03T18:10:03.894" v="963" actId="1076"/>
          <ac:picMkLst>
            <pc:docMk/>
            <pc:sldMk cId="2442642319" sldId="263"/>
            <ac:picMk id="7" creationId="{E06E9D65-D024-4C14-A445-C126520930B8}"/>
          </ac:picMkLst>
        </pc:picChg>
      </pc:sldChg>
      <pc:sldChg chg="modSp mod">
        <pc:chgData name="Prasanna S" userId="b27286568724a719" providerId="LiveId" clId="{6DDE4AB6-35E9-4D6D-97A2-488A83A50D0A}" dt="2021-07-03T18:26:50.246" v="1610" actId="313"/>
        <pc:sldMkLst>
          <pc:docMk/>
          <pc:sldMk cId="583005872" sldId="264"/>
        </pc:sldMkLst>
        <pc:spChg chg="mod">
          <ac:chgData name="Prasanna S" userId="b27286568724a719" providerId="LiveId" clId="{6DDE4AB6-35E9-4D6D-97A2-488A83A50D0A}" dt="2021-07-03T18:02:56.912" v="671"/>
          <ac:spMkLst>
            <pc:docMk/>
            <pc:sldMk cId="583005872" sldId="264"/>
            <ac:spMk id="2" creationId="{71D61F24-2522-49B1-B74D-CB39F57595B0}"/>
          </ac:spMkLst>
        </pc:spChg>
        <pc:spChg chg="mod">
          <ac:chgData name="Prasanna S" userId="b27286568724a719" providerId="LiveId" clId="{6DDE4AB6-35E9-4D6D-97A2-488A83A50D0A}" dt="2021-07-03T18:26:50.246" v="1610" actId="313"/>
          <ac:spMkLst>
            <pc:docMk/>
            <pc:sldMk cId="583005872" sldId="264"/>
            <ac:spMk id="3" creationId="{E0B56A50-D494-4416-A6AB-DCB6BBB00DC1}"/>
          </ac:spMkLst>
        </pc:spChg>
      </pc:sldChg>
      <pc:sldChg chg="modSp new mod">
        <pc:chgData name="Prasanna S" userId="b27286568724a719" providerId="LiveId" clId="{6DDE4AB6-35E9-4D6D-97A2-488A83A50D0A}" dt="2021-07-03T18:17:43.001" v="1077" actId="20577"/>
        <pc:sldMkLst>
          <pc:docMk/>
          <pc:sldMk cId="174621760" sldId="265"/>
        </pc:sldMkLst>
        <pc:spChg chg="mod">
          <ac:chgData name="Prasanna S" userId="b27286568724a719" providerId="LiveId" clId="{6DDE4AB6-35E9-4D6D-97A2-488A83A50D0A}" dt="2021-07-03T18:17:43.001" v="1077" actId="20577"/>
          <ac:spMkLst>
            <pc:docMk/>
            <pc:sldMk cId="174621760" sldId="265"/>
            <ac:spMk id="2" creationId="{010991D8-DD4D-4B24-A539-68A919BEB78D}"/>
          </ac:spMkLst>
        </pc:spChg>
        <pc:spChg chg="mod">
          <ac:chgData name="Prasanna S" userId="b27286568724a719" providerId="LiveId" clId="{6DDE4AB6-35E9-4D6D-97A2-488A83A50D0A}" dt="2021-07-03T18:15:35.278" v="1018" actId="255"/>
          <ac:spMkLst>
            <pc:docMk/>
            <pc:sldMk cId="174621760" sldId="265"/>
            <ac:spMk id="3" creationId="{67CA0ACF-69B9-4B5D-8D1C-68906518E1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92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8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14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51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70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8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0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84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3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2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36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5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12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37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5C8153-EFD8-405C-951A-61ADFBCA5C3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F17AD5-8F6C-4BB0-AB3D-03345F372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5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DDFA-3AB6-45EC-8E4A-7B761E9F9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259633"/>
            <a:ext cx="6815669" cy="2127031"/>
          </a:xfrm>
        </p:spPr>
        <p:txBody>
          <a:bodyPr/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RECOMMENDING BEST RESTAURANTS FOR TOURISTS VISITING BANGALORE FROM VARIOUS COUNTRIES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37F9B-9E0E-41BF-A941-E312ADDCC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91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1F24-2522-49B1-B74D-CB39F575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6A50-D494-4416-A6AB-DCB6BBB0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helps in a great way for tourists/travelers who are coming from various countries to a particular city in India, Bangalore </a:t>
            </a:r>
          </a:p>
          <a:p>
            <a:r>
              <a:rPr lang="en-US" sz="3200" dirty="0"/>
              <a:t>They could feel comfortable with the food style, showing variety of restaurants/cuisines surrounding them</a:t>
            </a:r>
          </a:p>
          <a:p>
            <a:r>
              <a:rPr lang="en-US" sz="3200" dirty="0"/>
              <a:t>The clustering algorithm used would really be helpful when they travel to other areas of Bangalore knowing similar kind of restaurants in other localities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830058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3E3-E8CB-45AC-91F4-864F0477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Project Core</a:t>
            </a:r>
            <a:endParaRPr lang="en-IN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9CFF-D129-4101-9ED1-F0A34C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Helps tourists who are in Bangalore with variety of restaurants surrounding them</a:t>
            </a:r>
          </a:p>
          <a:p>
            <a:r>
              <a:rPr lang="en-US" sz="3200" dirty="0"/>
              <a:t>Helps tourists with most famous restaurants around them</a:t>
            </a:r>
          </a:p>
          <a:p>
            <a:r>
              <a:rPr lang="en-US" sz="3200" dirty="0"/>
              <a:t>Helps tourists with similar kind of restaurants when they move to different locations of Bangalore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584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91D8-DD4D-4B24-A539-68A919BE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Knowing Restaurants and most famous Restaurants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0ACF-69B9-4B5D-8D1C-68906518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 out the variety of restaurant categories</a:t>
            </a:r>
          </a:p>
          <a:p>
            <a:r>
              <a:rPr lang="en-US" sz="3200" dirty="0"/>
              <a:t>Order the restaurants in terms of familiarity and display most popular restaurants in each neighborhood </a:t>
            </a:r>
          </a:p>
          <a:p>
            <a:r>
              <a:rPr lang="en-US" sz="3200" dirty="0"/>
              <a:t>Group similar neighborhoods, in order to know similar kind of cuisines in various places</a:t>
            </a:r>
          </a:p>
          <a:p>
            <a:endParaRPr lang="en-US" sz="3200" dirty="0"/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462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3D85-8DF8-4F18-BCE0-F0915759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acquisition and cleaning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4BEE-4E4D-4AB3-B358-1534ED74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Bangalore location coordinates</a:t>
            </a:r>
          </a:p>
          <a:p>
            <a:r>
              <a:rPr lang="en-US" sz="3200" dirty="0"/>
              <a:t>All neighborhood areas in and around Bangalore</a:t>
            </a:r>
          </a:p>
          <a:p>
            <a:r>
              <a:rPr lang="en-US" sz="3200" dirty="0"/>
              <a:t>Latitude and longitude values of all the neighborhoods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924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1243-2958-4AB5-B13A-0C68BB91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folium Map feature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743F-1BA1-4EDF-8B05-D714067F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Folium map feature is used to locate the neighborhoods with their latitude and longitude values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6AE6E-FD92-4394-8B69-D4E1E01F1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56" y="3637687"/>
            <a:ext cx="5622942" cy="25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0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CFE2-EC11-4B7F-95CB-C318B8EE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Foursquare location 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C401-24D1-4923-B6AC-58A29C21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feature is used for exploring venues and categories around the neighbors specified in dataset</a:t>
            </a:r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970D5-1EF2-4E94-8A1B-DB85E3F736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47" y="3812540"/>
            <a:ext cx="6016392" cy="20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A0B0-5F57-48BF-AE4F-F847179E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Hot Encoding over venue category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B7F4-2553-4EA5-B466-2F9E4AE7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transforms the categorical variable into 0’s and 1’s for carrying out normalization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E3D34-B897-49F3-8E85-A0D8BC3F2A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36" y="3776856"/>
            <a:ext cx="7294686" cy="18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7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7B3A-ACB7-4D09-8401-D50183FA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3D31-6E1D-4984-BEA6-32F53720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resulting data frame consists of top most common and famous restaurants/cuisines for each neighborhood based on which the tourists could choose the restaurant type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4325C-8854-4A0A-A983-1FD2F596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04" y="4030710"/>
            <a:ext cx="7429533" cy="22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7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F6E4-B17C-41D7-96FB-F65729FA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Continuation…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C879-5A5B-4C7E-A471-35A0F3E6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similar neighborhoods are grouped in one cluster which helps tourists to know similar kind of cuisines in various places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E9D65-D024-4C14-A445-C12652093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20" y="4372083"/>
            <a:ext cx="5624047" cy="1447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A7353E-8D2F-40CC-923E-2DA6B1CADA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120281"/>
            <a:ext cx="4337636" cy="1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42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112</TotalTime>
  <Words>286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Times New Roman</vt:lpstr>
      <vt:lpstr>Organic</vt:lpstr>
      <vt:lpstr>RECOMMENDING BEST RESTAURANTS FOR TOURISTS VISITING BANGALORE FROM VARIOUS COUNTRIES </vt:lpstr>
      <vt:lpstr>Project Core</vt:lpstr>
      <vt:lpstr>Knowing Restaurants and most famous Restaurants</vt:lpstr>
      <vt:lpstr>Data acquisition and cleaning </vt:lpstr>
      <vt:lpstr>Using folium Map feature</vt:lpstr>
      <vt:lpstr>Foursquare location data</vt:lpstr>
      <vt:lpstr>One Hot Encoding over venue category</vt:lpstr>
      <vt:lpstr>Result</vt:lpstr>
      <vt:lpstr>Result Continuation…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GOOD SMALL-SCALE BUSINESS START UP IN BANGALORE</dc:title>
  <dc:creator>Prasanna S</dc:creator>
  <cp:lastModifiedBy>Prasanna S</cp:lastModifiedBy>
  <cp:revision>11</cp:revision>
  <dcterms:created xsi:type="dcterms:W3CDTF">2021-06-24T09:40:57Z</dcterms:created>
  <dcterms:modified xsi:type="dcterms:W3CDTF">2021-07-03T18:27:07Z</dcterms:modified>
</cp:coreProperties>
</file>