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84B50F-9C44-48C9-BCE2-572167ECF781}" v="22" dt="2023-08-01T10:26:53.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prasad" userId="a5d1dbfd8265c4b9" providerId="LiveId" clId="{5484B50F-9C44-48C9-BCE2-572167ECF781}"/>
    <pc:docChg chg="undo custSel addSld modSld">
      <pc:chgData name="guru prasad" userId="a5d1dbfd8265c4b9" providerId="LiveId" clId="{5484B50F-9C44-48C9-BCE2-572167ECF781}" dt="2023-08-01T10:26:53.320" v="1374" actId="26606"/>
      <pc:docMkLst>
        <pc:docMk/>
      </pc:docMkLst>
      <pc:sldChg chg="addSp delSp modSp mod">
        <pc:chgData name="guru prasad" userId="a5d1dbfd8265c4b9" providerId="LiveId" clId="{5484B50F-9C44-48C9-BCE2-572167ECF781}" dt="2023-08-01T10:26:53.320" v="1374" actId="26606"/>
        <pc:sldMkLst>
          <pc:docMk/>
          <pc:sldMk cId="888075086" sldId="256"/>
        </pc:sldMkLst>
        <pc:spChg chg="mod">
          <ac:chgData name="guru prasad" userId="a5d1dbfd8265c4b9" providerId="LiveId" clId="{5484B50F-9C44-48C9-BCE2-572167ECF781}" dt="2023-08-01T10:26:53.320" v="1374" actId="26606"/>
          <ac:spMkLst>
            <pc:docMk/>
            <pc:sldMk cId="888075086" sldId="256"/>
            <ac:spMk id="2" creationId="{4B3A72CD-E6EC-3F60-656D-02E7CEE9E5B6}"/>
          </ac:spMkLst>
        </pc:spChg>
        <pc:spChg chg="add del">
          <ac:chgData name="guru prasad" userId="a5d1dbfd8265c4b9" providerId="LiveId" clId="{5484B50F-9C44-48C9-BCE2-572167ECF781}" dt="2023-08-01T10:26:53.320" v="1374" actId="26606"/>
          <ac:spMkLst>
            <pc:docMk/>
            <pc:sldMk cId="888075086" sldId="256"/>
            <ac:spMk id="1031" creationId="{0671A8AE-40A1-4631-A6B8-581AFF065482}"/>
          </ac:spMkLst>
        </pc:spChg>
        <pc:spChg chg="add del">
          <ac:chgData name="guru prasad" userId="a5d1dbfd8265c4b9" providerId="LiveId" clId="{5484B50F-9C44-48C9-BCE2-572167ECF781}" dt="2023-08-01T10:26:53.320" v="1374" actId="26606"/>
          <ac:spMkLst>
            <pc:docMk/>
            <pc:sldMk cId="888075086" sldId="256"/>
            <ac:spMk id="1033" creationId="{AB58EF07-17C2-48CF-ABB0-EEF1F17CB8F0}"/>
          </ac:spMkLst>
        </pc:spChg>
        <pc:spChg chg="add del">
          <ac:chgData name="guru prasad" userId="a5d1dbfd8265c4b9" providerId="LiveId" clId="{5484B50F-9C44-48C9-BCE2-572167ECF781}" dt="2023-08-01T10:26:53.320" v="1374" actId="26606"/>
          <ac:spMkLst>
            <pc:docMk/>
            <pc:sldMk cId="888075086" sldId="256"/>
            <ac:spMk id="1035" creationId="{AF2F604E-43BE-4DC3-B983-E071523364F8}"/>
          </ac:spMkLst>
        </pc:spChg>
        <pc:spChg chg="add del">
          <ac:chgData name="guru prasad" userId="a5d1dbfd8265c4b9" providerId="LiveId" clId="{5484B50F-9C44-48C9-BCE2-572167ECF781}" dt="2023-08-01T10:26:53.320" v="1374" actId="26606"/>
          <ac:spMkLst>
            <pc:docMk/>
            <pc:sldMk cId="888075086" sldId="256"/>
            <ac:spMk id="1037" creationId="{08C9B587-E65E-4B52-B37C-ABEBB6E87928}"/>
          </ac:spMkLst>
        </pc:spChg>
        <pc:spChg chg="add">
          <ac:chgData name="guru prasad" userId="a5d1dbfd8265c4b9" providerId="LiveId" clId="{5484B50F-9C44-48C9-BCE2-572167ECF781}" dt="2023-08-01T10:26:53.320" v="1374" actId="26606"/>
          <ac:spMkLst>
            <pc:docMk/>
            <pc:sldMk cId="888075086" sldId="256"/>
            <ac:spMk id="1039" creationId="{9203DE33-2CD4-4CA8-9AF3-37C3B65133B0}"/>
          </ac:spMkLst>
        </pc:spChg>
        <pc:spChg chg="add">
          <ac:chgData name="guru prasad" userId="a5d1dbfd8265c4b9" providerId="LiveId" clId="{5484B50F-9C44-48C9-BCE2-572167ECF781}" dt="2023-08-01T10:26:53.320" v="1374" actId="26606"/>
          <ac:spMkLst>
            <pc:docMk/>
            <pc:sldMk cId="888075086" sldId="256"/>
            <ac:spMk id="1040" creationId="{0AF57B88-1D4C-41FA-A761-EC1DD10C35CB}"/>
          </ac:spMkLst>
        </pc:spChg>
        <pc:spChg chg="add">
          <ac:chgData name="guru prasad" userId="a5d1dbfd8265c4b9" providerId="LiveId" clId="{5484B50F-9C44-48C9-BCE2-572167ECF781}" dt="2023-08-01T10:26:53.320" v="1374" actId="26606"/>
          <ac:spMkLst>
            <pc:docMk/>
            <pc:sldMk cId="888075086" sldId="256"/>
            <ac:spMk id="1041" creationId="{D2548F45-5164-4ABB-8212-7F293FDED8D4}"/>
          </ac:spMkLst>
        </pc:spChg>
        <pc:spChg chg="add del">
          <ac:chgData name="guru prasad" userId="a5d1dbfd8265c4b9" providerId="LiveId" clId="{5484B50F-9C44-48C9-BCE2-572167ECF781}" dt="2023-08-01T10:26:46.593" v="1373" actId="26606"/>
          <ac:spMkLst>
            <pc:docMk/>
            <pc:sldMk cId="888075086" sldId="256"/>
            <ac:spMk id="1042" creationId="{5A59F003-E00A-43F9-91DC-CC54E3B87466}"/>
          </ac:spMkLst>
        </pc:spChg>
        <pc:spChg chg="add del">
          <ac:chgData name="guru prasad" userId="a5d1dbfd8265c4b9" providerId="LiveId" clId="{5484B50F-9C44-48C9-BCE2-572167ECF781}" dt="2023-08-01T10:26:46.593" v="1373" actId="26606"/>
          <ac:spMkLst>
            <pc:docMk/>
            <pc:sldMk cId="888075086" sldId="256"/>
            <ac:spMk id="1044" creationId="{D74A4382-E3AD-430A-9A1F-DFA3E0E77A7D}"/>
          </ac:spMkLst>
        </pc:spChg>
        <pc:spChg chg="add del">
          <ac:chgData name="guru prasad" userId="a5d1dbfd8265c4b9" providerId="LiveId" clId="{5484B50F-9C44-48C9-BCE2-572167ECF781}" dt="2023-08-01T10:26:46.593" v="1373" actId="26606"/>
          <ac:spMkLst>
            <pc:docMk/>
            <pc:sldMk cId="888075086" sldId="256"/>
            <ac:spMk id="1046" creationId="{79F40191-0F44-4FD1-82CC-ACB507C14BE6}"/>
          </ac:spMkLst>
        </pc:spChg>
        <pc:spChg chg="add">
          <ac:chgData name="guru prasad" userId="a5d1dbfd8265c4b9" providerId="LiveId" clId="{5484B50F-9C44-48C9-BCE2-572167ECF781}" dt="2023-08-01T10:26:53.320" v="1374" actId="26606"/>
          <ac:spMkLst>
            <pc:docMk/>
            <pc:sldMk cId="888075086" sldId="256"/>
            <ac:spMk id="1048" creationId="{5E81CCFB-7BEF-4186-86FB-D09450B4D02D}"/>
          </ac:spMkLst>
        </pc:spChg>
        <pc:picChg chg="mod">
          <ac:chgData name="guru prasad" userId="a5d1dbfd8265c4b9" providerId="LiveId" clId="{5484B50F-9C44-48C9-BCE2-572167ECF781}" dt="2023-08-01T10:26:53.320" v="1374" actId="26606"/>
          <ac:picMkLst>
            <pc:docMk/>
            <pc:sldMk cId="888075086" sldId="256"/>
            <ac:picMk id="1026" creationId="{43F7CAB6-FAE2-9520-7DDE-B9293779A955}"/>
          </ac:picMkLst>
        </pc:picChg>
      </pc:sldChg>
      <pc:sldChg chg="modSp mod">
        <pc:chgData name="guru prasad" userId="a5d1dbfd8265c4b9" providerId="LiveId" clId="{5484B50F-9C44-48C9-BCE2-572167ECF781}" dt="2023-08-01T08:21:20.603" v="3" actId="20577"/>
        <pc:sldMkLst>
          <pc:docMk/>
          <pc:sldMk cId="2160488170" sldId="259"/>
        </pc:sldMkLst>
        <pc:spChg chg="mod">
          <ac:chgData name="guru prasad" userId="a5d1dbfd8265c4b9" providerId="LiveId" clId="{5484B50F-9C44-48C9-BCE2-572167ECF781}" dt="2023-08-01T08:21:20.603" v="3" actId="20577"/>
          <ac:spMkLst>
            <pc:docMk/>
            <pc:sldMk cId="2160488170" sldId="259"/>
            <ac:spMk id="13" creationId="{A89684A8-26C2-281B-81E3-FA28BEF8AB96}"/>
          </ac:spMkLst>
        </pc:spChg>
      </pc:sldChg>
      <pc:sldChg chg="modSp mod">
        <pc:chgData name="guru prasad" userId="a5d1dbfd8265c4b9" providerId="LiveId" clId="{5484B50F-9C44-48C9-BCE2-572167ECF781}" dt="2023-08-01T08:24:06.687" v="424" actId="20577"/>
        <pc:sldMkLst>
          <pc:docMk/>
          <pc:sldMk cId="2727383905" sldId="260"/>
        </pc:sldMkLst>
        <pc:spChg chg="mod">
          <ac:chgData name="guru prasad" userId="a5d1dbfd8265c4b9" providerId="LiveId" clId="{5484B50F-9C44-48C9-BCE2-572167ECF781}" dt="2023-08-01T08:24:06.687" v="424" actId="20577"/>
          <ac:spMkLst>
            <pc:docMk/>
            <pc:sldMk cId="2727383905" sldId="260"/>
            <ac:spMk id="3" creationId="{347C7E27-3582-B505-970D-94FBB3CF0197}"/>
          </ac:spMkLst>
        </pc:spChg>
      </pc:sldChg>
      <pc:sldChg chg="modSp new mod">
        <pc:chgData name="guru prasad" userId="a5d1dbfd8265c4b9" providerId="LiveId" clId="{5484B50F-9C44-48C9-BCE2-572167ECF781}" dt="2023-08-01T08:27:18.398" v="604" actId="20577"/>
        <pc:sldMkLst>
          <pc:docMk/>
          <pc:sldMk cId="1892091701" sldId="261"/>
        </pc:sldMkLst>
        <pc:spChg chg="mod">
          <ac:chgData name="guru prasad" userId="a5d1dbfd8265c4b9" providerId="LiveId" clId="{5484B50F-9C44-48C9-BCE2-572167ECF781}" dt="2023-08-01T08:25:12.513" v="470" actId="1076"/>
          <ac:spMkLst>
            <pc:docMk/>
            <pc:sldMk cId="1892091701" sldId="261"/>
            <ac:spMk id="2" creationId="{222312F4-452B-0AFE-382B-B1683B1987BF}"/>
          </ac:spMkLst>
        </pc:spChg>
        <pc:spChg chg="mod">
          <ac:chgData name="guru prasad" userId="a5d1dbfd8265c4b9" providerId="LiveId" clId="{5484B50F-9C44-48C9-BCE2-572167ECF781}" dt="2023-08-01T08:27:18.398" v="604" actId="20577"/>
          <ac:spMkLst>
            <pc:docMk/>
            <pc:sldMk cId="1892091701" sldId="261"/>
            <ac:spMk id="3" creationId="{CCEBE1AD-E9FC-CAFB-B1A8-7187C8CE8016}"/>
          </ac:spMkLst>
        </pc:spChg>
      </pc:sldChg>
      <pc:sldChg chg="addSp delSp modSp new mod modNotesTx">
        <pc:chgData name="guru prasad" userId="a5d1dbfd8265c4b9" providerId="LiveId" clId="{5484B50F-9C44-48C9-BCE2-572167ECF781}" dt="2023-08-01T10:17:15.231" v="1369" actId="1076"/>
        <pc:sldMkLst>
          <pc:docMk/>
          <pc:sldMk cId="3214074791" sldId="262"/>
        </pc:sldMkLst>
        <pc:spChg chg="add mod">
          <ac:chgData name="guru prasad" userId="a5d1dbfd8265c4b9" providerId="LiveId" clId="{5484B50F-9C44-48C9-BCE2-572167ECF781}" dt="2023-08-01T08:33:56.463" v="1233" actId="20577"/>
          <ac:spMkLst>
            <pc:docMk/>
            <pc:sldMk cId="3214074791" sldId="262"/>
            <ac:spMk id="3" creationId="{B321C8B0-1BD3-C91F-BB25-4F8432E844B3}"/>
          </ac:spMkLst>
        </pc:spChg>
        <pc:spChg chg="add del mod">
          <ac:chgData name="guru prasad" userId="a5d1dbfd8265c4b9" providerId="LiveId" clId="{5484B50F-9C44-48C9-BCE2-572167ECF781}" dt="2023-08-01T10:14:54.917" v="1328" actId="22"/>
          <ac:spMkLst>
            <pc:docMk/>
            <pc:sldMk cId="3214074791" sldId="262"/>
            <ac:spMk id="5" creationId="{5831EE3C-0030-5CD6-DB19-6A3FFFE7800D}"/>
          </ac:spMkLst>
        </pc:spChg>
        <pc:spChg chg="add mod">
          <ac:chgData name="guru prasad" userId="a5d1dbfd8265c4b9" providerId="LiveId" clId="{5484B50F-9C44-48C9-BCE2-572167ECF781}" dt="2023-08-01T10:17:15.231" v="1369" actId="1076"/>
          <ac:spMkLst>
            <pc:docMk/>
            <pc:sldMk cId="3214074791" sldId="262"/>
            <ac:spMk id="7" creationId="{06B91459-14A7-BC0A-5715-AD0ED031E916}"/>
          </ac:spMkLst>
        </pc:spChg>
        <pc:spChg chg="add mod">
          <ac:chgData name="guru prasad" userId="a5d1dbfd8265c4b9" providerId="LiveId" clId="{5484B50F-9C44-48C9-BCE2-572167ECF781}" dt="2023-08-01T10:17:09.249" v="1368" actId="20577"/>
          <ac:spMkLst>
            <pc:docMk/>
            <pc:sldMk cId="3214074791" sldId="262"/>
            <ac:spMk id="9" creationId="{CC520A2D-9D44-D10B-B602-7D602B91A87C}"/>
          </ac:spMkLst>
        </pc:spChg>
      </pc:sldChg>
      <pc:sldChg chg="addSp delSp modSp new mod setBg modNotesTx">
        <pc:chgData name="guru prasad" userId="a5d1dbfd8265c4b9" providerId="LiveId" clId="{5484B50F-9C44-48C9-BCE2-572167ECF781}" dt="2023-08-01T09:28:01.575" v="1313" actId="403"/>
        <pc:sldMkLst>
          <pc:docMk/>
          <pc:sldMk cId="1095840190" sldId="263"/>
        </pc:sldMkLst>
        <pc:spChg chg="add mod">
          <ac:chgData name="guru prasad" userId="a5d1dbfd8265c4b9" providerId="LiveId" clId="{5484B50F-9C44-48C9-BCE2-572167ECF781}" dt="2023-08-01T09:28:01.575" v="1313" actId="403"/>
          <ac:spMkLst>
            <pc:docMk/>
            <pc:sldMk cId="1095840190" sldId="263"/>
            <ac:spMk id="3" creationId="{60313E46-E112-1AA3-2A2A-25FD0487B351}"/>
          </ac:spMkLst>
        </pc:spChg>
        <pc:spChg chg="add">
          <ac:chgData name="guru prasad" userId="a5d1dbfd8265c4b9" providerId="LiveId" clId="{5484B50F-9C44-48C9-BCE2-572167ECF781}" dt="2023-08-01T09:27:04.873" v="1245" actId="26606"/>
          <ac:spMkLst>
            <pc:docMk/>
            <pc:sldMk cId="1095840190" sldId="263"/>
            <ac:spMk id="1032" creationId="{F3060C83-F051-4F0E-ABAD-AA0DFC48B218}"/>
          </ac:spMkLst>
        </pc:spChg>
        <pc:spChg chg="add">
          <ac:chgData name="guru prasad" userId="a5d1dbfd8265c4b9" providerId="LiveId" clId="{5484B50F-9C44-48C9-BCE2-572167ECF781}" dt="2023-08-01T09:27:04.873" v="1245" actId="26606"/>
          <ac:spMkLst>
            <pc:docMk/>
            <pc:sldMk cId="1095840190" sldId="263"/>
            <ac:spMk id="1034" creationId="{83C98ABE-055B-441F-B07E-44F97F083C39}"/>
          </ac:spMkLst>
        </pc:spChg>
        <pc:spChg chg="add">
          <ac:chgData name="guru prasad" userId="a5d1dbfd8265c4b9" providerId="LiveId" clId="{5484B50F-9C44-48C9-BCE2-572167ECF781}" dt="2023-08-01T09:27:04.873" v="1245" actId="26606"/>
          <ac:spMkLst>
            <pc:docMk/>
            <pc:sldMk cId="1095840190" sldId="263"/>
            <ac:spMk id="1036" creationId="{29FDB030-9B49-4CED-8CCD-4D99382388AC}"/>
          </ac:spMkLst>
        </pc:spChg>
        <pc:spChg chg="add">
          <ac:chgData name="guru prasad" userId="a5d1dbfd8265c4b9" providerId="LiveId" clId="{5484B50F-9C44-48C9-BCE2-572167ECF781}" dt="2023-08-01T09:27:04.873" v="1245" actId="26606"/>
          <ac:spMkLst>
            <pc:docMk/>
            <pc:sldMk cId="1095840190" sldId="263"/>
            <ac:spMk id="1038" creationId="{3783CA14-24A1-485C-8B30-D6A5D87987AD}"/>
          </ac:spMkLst>
        </pc:spChg>
        <pc:spChg chg="add">
          <ac:chgData name="guru prasad" userId="a5d1dbfd8265c4b9" providerId="LiveId" clId="{5484B50F-9C44-48C9-BCE2-572167ECF781}" dt="2023-08-01T09:27:04.873" v="1245" actId="26606"/>
          <ac:spMkLst>
            <pc:docMk/>
            <pc:sldMk cId="1095840190" sldId="263"/>
            <ac:spMk id="1040" creationId="{9A97C86A-04D6-40F7-AE84-31AB43E6A846}"/>
          </ac:spMkLst>
        </pc:spChg>
        <pc:spChg chg="add">
          <ac:chgData name="guru prasad" userId="a5d1dbfd8265c4b9" providerId="LiveId" clId="{5484B50F-9C44-48C9-BCE2-572167ECF781}" dt="2023-08-01T09:27:04.873" v="1245" actId="26606"/>
          <ac:spMkLst>
            <pc:docMk/>
            <pc:sldMk cId="1095840190" sldId="263"/>
            <ac:spMk id="1042" creationId="{FF9F2414-84E8-453E-B1F3-389FDE8192D9}"/>
          </ac:spMkLst>
        </pc:spChg>
        <pc:spChg chg="add">
          <ac:chgData name="guru prasad" userId="a5d1dbfd8265c4b9" providerId="LiveId" clId="{5484B50F-9C44-48C9-BCE2-572167ECF781}" dt="2023-08-01T09:27:04.873" v="1245" actId="26606"/>
          <ac:spMkLst>
            <pc:docMk/>
            <pc:sldMk cId="1095840190" sldId="263"/>
            <ac:spMk id="1044" creationId="{3ECA69A1-7536-43AC-85EF-C7106179F5ED}"/>
          </ac:spMkLst>
        </pc:spChg>
        <pc:picChg chg="add del mod">
          <ac:chgData name="guru prasad" userId="a5d1dbfd8265c4b9" providerId="LiveId" clId="{5484B50F-9C44-48C9-BCE2-572167ECF781}" dt="2023-08-01T09:25:14.688" v="1240"/>
          <ac:picMkLst>
            <pc:docMk/>
            <pc:sldMk cId="1095840190" sldId="263"/>
            <ac:picMk id="1025" creationId="{77F60FB2-B021-64A7-8528-BEEE11F661DD}"/>
          </ac:picMkLst>
        </pc:picChg>
        <pc:picChg chg="add del">
          <ac:chgData name="guru prasad" userId="a5d1dbfd8265c4b9" providerId="LiveId" clId="{5484B50F-9C44-48C9-BCE2-572167ECF781}" dt="2023-08-01T09:25:48.181" v="1242"/>
          <ac:picMkLst>
            <pc:docMk/>
            <pc:sldMk cId="1095840190" sldId="263"/>
            <ac:picMk id="1026" creationId="{68C788DA-5EF4-6ACB-4C34-11D86E6AB152}"/>
          </ac:picMkLst>
        </pc:picChg>
        <pc:picChg chg="add mod">
          <ac:chgData name="guru prasad" userId="a5d1dbfd8265c4b9" providerId="LiveId" clId="{5484B50F-9C44-48C9-BCE2-572167ECF781}" dt="2023-08-01T09:27:11.941" v="1246" actId="1076"/>
          <ac:picMkLst>
            <pc:docMk/>
            <pc:sldMk cId="1095840190" sldId="263"/>
            <ac:picMk id="1027" creationId="{F8C1B7A0-4CE7-50CE-63DB-E417F13F0BEA}"/>
          </ac:picMkLst>
        </pc:picChg>
      </pc:sldChg>
      <pc:sldChg chg="addSp modSp new mod setBg">
        <pc:chgData name="guru prasad" userId="a5d1dbfd8265c4b9" providerId="LiveId" clId="{5484B50F-9C44-48C9-BCE2-572167ECF781}" dt="2023-08-01T10:12:18.302" v="1323" actId="1076"/>
        <pc:sldMkLst>
          <pc:docMk/>
          <pc:sldMk cId="1733543935" sldId="264"/>
        </pc:sldMkLst>
        <pc:spChg chg="add mod">
          <ac:chgData name="guru prasad" userId="a5d1dbfd8265c4b9" providerId="LiveId" clId="{5484B50F-9C44-48C9-BCE2-572167ECF781}" dt="2023-08-01T10:12:18.302" v="1323" actId="1076"/>
          <ac:spMkLst>
            <pc:docMk/>
            <pc:sldMk cId="1733543935" sldId="264"/>
            <ac:spMk id="3" creationId="{EB20A5ED-CE64-2BF3-6528-CE2E67F236BB}"/>
          </ac:spMkLst>
        </pc:spChg>
        <pc:spChg chg="add">
          <ac:chgData name="guru prasad" userId="a5d1dbfd8265c4b9" providerId="LiveId" clId="{5484B50F-9C44-48C9-BCE2-572167ECF781}" dt="2023-08-01T10:11:44.492" v="1316" actId="26606"/>
          <ac:spMkLst>
            <pc:docMk/>
            <pc:sldMk cId="1733543935" sldId="264"/>
            <ac:spMk id="2054" creationId="{F3060C83-F051-4F0E-ABAD-AA0DFC48B218}"/>
          </ac:spMkLst>
        </pc:spChg>
        <pc:spChg chg="add">
          <ac:chgData name="guru prasad" userId="a5d1dbfd8265c4b9" providerId="LiveId" clId="{5484B50F-9C44-48C9-BCE2-572167ECF781}" dt="2023-08-01T10:11:44.492" v="1316" actId="26606"/>
          <ac:spMkLst>
            <pc:docMk/>
            <pc:sldMk cId="1733543935" sldId="264"/>
            <ac:spMk id="2056" creationId="{83C98ABE-055B-441F-B07E-44F97F083C39}"/>
          </ac:spMkLst>
        </pc:spChg>
        <pc:spChg chg="add">
          <ac:chgData name="guru prasad" userId="a5d1dbfd8265c4b9" providerId="LiveId" clId="{5484B50F-9C44-48C9-BCE2-572167ECF781}" dt="2023-08-01T10:11:44.492" v="1316" actId="26606"/>
          <ac:spMkLst>
            <pc:docMk/>
            <pc:sldMk cId="1733543935" sldId="264"/>
            <ac:spMk id="2058" creationId="{29FDB030-9B49-4CED-8CCD-4D99382388AC}"/>
          </ac:spMkLst>
        </pc:spChg>
        <pc:spChg chg="add">
          <ac:chgData name="guru prasad" userId="a5d1dbfd8265c4b9" providerId="LiveId" clId="{5484B50F-9C44-48C9-BCE2-572167ECF781}" dt="2023-08-01T10:11:44.492" v="1316" actId="26606"/>
          <ac:spMkLst>
            <pc:docMk/>
            <pc:sldMk cId="1733543935" sldId="264"/>
            <ac:spMk id="2060" creationId="{3783CA14-24A1-485C-8B30-D6A5D87987AD}"/>
          </ac:spMkLst>
        </pc:spChg>
        <pc:spChg chg="add">
          <ac:chgData name="guru prasad" userId="a5d1dbfd8265c4b9" providerId="LiveId" clId="{5484B50F-9C44-48C9-BCE2-572167ECF781}" dt="2023-08-01T10:11:44.492" v="1316" actId="26606"/>
          <ac:spMkLst>
            <pc:docMk/>
            <pc:sldMk cId="1733543935" sldId="264"/>
            <ac:spMk id="2062" creationId="{9A97C86A-04D6-40F7-AE84-31AB43E6A846}"/>
          </ac:spMkLst>
        </pc:spChg>
        <pc:spChg chg="add">
          <ac:chgData name="guru prasad" userId="a5d1dbfd8265c4b9" providerId="LiveId" clId="{5484B50F-9C44-48C9-BCE2-572167ECF781}" dt="2023-08-01T10:11:44.492" v="1316" actId="26606"/>
          <ac:spMkLst>
            <pc:docMk/>
            <pc:sldMk cId="1733543935" sldId="264"/>
            <ac:spMk id="2064" creationId="{FF9F2414-84E8-453E-B1F3-389FDE8192D9}"/>
          </ac:spMkLst>
        </pc:spChg>
        <pc:spChg chg="add">
          <ac:chgData name="guru prasad" userId="a5d1dbfd8265c4b9" providerId="LiveId" clId="{5484B50F-9C44-48C9-BCE2-572167ECF781}" dt="2023-08-01T10:11:44.492" v="1316" actId="26606"/>
          <ac:spMkLst>
            <pc:docMk/>
            <pc:sldMk cId="1733543935" sldId="264"/>
            <ac:spMk id="2066" creationId="{3ECA69A1-7536-43AC-85EF-C7106179F5ED}"/>
          </ac:spMkLst>
        </pc:spChg>
        <pc:picChg chg="add mod">
          <ac:chgData name="guru prasad" userId="a5d1dbfd8265c4b9" providerId="LiveId" clId="{5484B50F-9C44-48C9-BCE2-572167ECF781}" dt="2023-08-01T10:11:48.049" v="1317" actId="1076"/>
          <ac:picMkLst>
            <pc:docMk/>
            <pc:sldMk cId="1733543935" sldId="264"/>
            <ac:picMk id="2049" creationId="{ECA09763-36FD-D8BC-02E6-E5DA902343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AD1F9-2EE0-404C-B2CE-58D350511A47}" type="datetimeFigureOut">
              <a:rPr lang="en-IN" smtClean="0"/>
              <a:t>01-08-2023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CF732-5725-4932-881F-0A9A1EE24397}" type="slidenum">
              <a:rPr lang="en-IN" smtClean="0"/>
              <a:t>‹#›</a:t>
            </a:fld>
            <a:endParaRPr lang="en-IN"/>
          </a:p>
        </p:txBody>
      </p:sp>
    </p:spTree>
    <p:extLst>
      <p:ext uri="{BB962C8B-B14F-4D97-AF65-F5344CB8AC3E}">
        <p14:creationId xmlns:p14="http://schemas.microsoft.com/office/powerpoint/2010/main" val="94731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ANDON SYSTEM OVERVIEW: -</a:t>
            </a:r>
            <a:endParaRPr lang="en-IN"/>
          </a:p>
        </p:txBody>
      </p:sp>
      <p:sp>
        <p:nvSpPr>
          <p:cNvPr id="4" name="Slide Number Placeholder 3"/>
          <p:cNvSpPr>
            <a:spLocks noGrp="1"/>
          </p:cNvSpPr>
          <p:nvPr>
            <p:ph type="sldNum" sz="quarter" idx="5"/>
          </p:nvPr>
        </p:nvSpPr>
        <p:spPr/>
        <p:txBody>
          <a:bodyPr/>
          <a:lstStyle/>
          <a:p>
            <a:fld id="{7FCCF732-5725-4932-881F-0A9A1EE24397}" type="slidenum">
              <a:rPr lang="en-IN" smtClean="0"/>
              <a:t>2</a:t>
            </a:fld>
            <a:endParaRPr lang="en-IN"/>
          </a:p>
        </p:txBody>
      </p:sp>
    </p:spTree>
    <p:extLst>
      <p:ext uri="{BB962C8B-B14F-4D97-AF65-F5344CB8AC3E}">
        <p14:creationId xmlns:p14="http://schemas.microsoft.com/office/powerpoint/2010/main" val="1139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Esp8266 is a low-cost</a:t>
            </a:r>
            <a:r>
              <a:rPr lang="en-US" sz="1200"/>
              <a:t> built-in Wi-Fi microcontroller. It has built-in ADC pin which is used for converting signal from analog to digital.</a:t>
            </a:r>
          </a:p>
          <a:p>
            <a:r>
              <a:rPr lang="en-US" sz="800" kern="1200">
                <a:solidFill>
                  <a:schemeClr val="tx1"/>
                </a:solidFill>
                <a:latin typeface="+mn-lt"/>
                <a:ea typeface="+mn-ea"/>
                <a:cs typeface="+mn-cs"/>
              </a:rPr>
              <a:t> </a:t>
            </a:r>
          </a:p>
          <a:p>
            <a:endParaRPr lang="en-IN"/>
          </a:p>
        </p:txBody>
      </p:sp>
      <p:sp>
        <p:nvSpPr>
          <p:cNvPr id="4" name="Slide Number Placeholder 3"/>
          <p:cNvSpPr>
            <a:spLocks noGrp="1"/>
          </p:cNvSpPr>
          <p:nvPr>
            <p:ph type="sldNum" sz="quarter" idx="5"/>
          </p:nvPr>
        </p:nvSpPr>
        <p:spPr/>
        <p:txBody>
          <a:bodyPr/>
          <a:lstStyle/>
          <a:p>
            <a:fld id="{7FCCF732-5725-4932-881F-0A9A1EE24397}" type="slidenum">
              <a:rPr lang="en-IN" smtClean="0"/>
              <a:t>5</a:t>
            </a:fld>
            <a:endParaRPr lang="en-IN"/>
          </a:p>
        </p:txBody>
      </p:sp>
    </p:spTree>
    <p:extLst>
      <p:ext uri="{BB962C8B-B14F-4D97-AF65-F5344CB8AC3E}">
        <p14:creationId xmlns:p14="http://schemas.microsoft.com/office/powerpoint/2010/main" val="305451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Working: -</a:t>
            </a:r>
            <a:endParaRPr lang="en-IN"/>
          </a:p>
        </p:txBody>
      </p:sp>
      <p:sp>
        <p:nvSpPr>
          <p:cNvPr id="4" name="Slide Number Placeholder 3"/>
          <p:cNvSpPr>
            <a:spLocks noGrp="1"/>
          </p:cNvSpPr>
          <p:nvPr>
            <p:ph type="sldNum" sz="quarter" idx="5"/>
          </p:nvPr>
        </p:nvSpPr>
        <p:spPr/>
        <p:txBody>
          <a:bodyPr/>
          <a:lstStyle/>
          <a:p>
            <a:fld id="{7FCCF732-5725-4932-881F-0A9A1EE24397}" type="slidenum">
              <a:rPr lang="en-IN" smtClean="0"/>
              <a:t>6</a:t>
            </a:fld>
            <a:endParaRPr lang="en-IN"/>
          </a:p>
        </p:txBody>
      </p:sp>
    </p:spTree>
    <p:extLst>
      <p:ext uri="{BB962C8B-B14F-4D97-AF65-F5344CB8AC3E}">
        <p14:creationId xmlns:p14="http://schemas.microsoft.com/office/powerpoint/2010/main" val="531547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hhhhh</a:t>
            </a:r>
            <a:endParaRPr lang="en-IN"/>
          </a:p>
        </p:txBody>
      </p:sp>
      <p:sp>
        <p:nvSpPr>
          <p:cNvPr id="4" name="Slide Number Placeholder 3"/>
          <p:cNvSpPr>
            <a:spLocks noGrp="1"/>
          </p:cNvSpPr>
          <p:nvPr>
            <p:ph type="sldNum" sz="quarter" idx="5"/>
          </p:nvPr>
        </p:nvSpPr>
        <p:spPr/>
        <p:txBody>
          <a:bodyPr/>
          <a:lstStyle/>
          <a:p>
            <a:fld id="{7FCCF732-5725-4932-881F-0A9A1EE24397}" type="slidenum">
              <a:rPr lang="en-IN" smtClean="0"/>
              <a:t>7</a:t>
            </a:fld>
            <a:endParaRPr lang="en-IN"/>
          </a:p>
        </p:txBody>
      </p:sp>
    </p:spTree>
    <p:extLst>
      <p:ext uri="{BB962C8B-B14F-4D97-AF65-F5344CB8AC3E}">
        <p14:creationId xmlns:p14="http://schemas.microsoft.com/office/powerpoint/2010/main" val="3041747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Circuit Diagram: -</a:t>
            </a:r>
            <a:endParaRPr lang="en-IN"/>
          </a:p>
        </p:txBody>
      </p:sp>
      <p:sp>
        <p:nvSpPr>
          <p:cNvPr id="4" name="Slide Number Placeholder 3"/>
          <p:cNvSpPr>
            <a:spLocks noGrp="1"/>
          </p:cNvSpPr>
          <p:nvPr>
            <p:ph type="sldNum" sz="quarter" idx="5"/>
          </p:nvPr>
        </p:nvSpPr>
        <p:spPr/>
        <p:txBody>
          <a:bodyPr/>
          <a:lstStyle/>
          <a:p>
            <a:fld id="{7FCCF732-5725-4932-881F-0A9A1EE24397}" type="slidenum">
              <a:rPr lang="en-IN" smtClean="0"/>
              <a:t>8</a:t>
            </a:fld>
            <a:endParaRPr lang="en-IN"/>
          </a:p>
        </p:txBody>
      </p:sp>
    </p:spTree>
    <p:extLst>
      <p:ext uri="{BB962C8B-B14F-4D97-AF65-F5344CB8AC3E}">
        <p14:creationId xmlns:p14="http://schemas.microsoft.com/office/powerpoint/2010/main" val="140086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86E-AAD1-1415-0F6D-659D573CF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960DB7-5F2C-B521-F8F7-C47A5DE43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FB490B-8A18-FFD9-0BCE-DF0BA927D9EB}"/>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5" name="Footer Placeholder 4">
            <a:extLst>
              <a:ext uri="{FF2B5EF4-FFF2-40B4-BE49-F238E27FC236}">
                <a16:creationId xmlns:a16="http://schemas.microsoft.com/office/drawing/2014/main" id="{E62927BC-0AF8-0183-62D2-3B137DB5E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28AE3-4B75-F4E9-4837-8B26DB9FE7A8}"/>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197824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EFEE-4001-4C00-40A6-7CC31C4224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61886-0868-D781-B3CB-9274C154E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98A113-6EA2-5D5E-D517-CCD59A65A4F7}"/>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5" name="Footer Placeholder 4">
            <a:extLst>
              <a:ext uri="{FF2B5EF4-FFF2-40B4-BE49-F238E27FC236}">
                <a16:creationId xmlns:a16="http://schemas.microsoft.com/office/drawing/2014/main" id="{1C3AAFB2-4F83-CAF7-2EC2-C08736F44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C556E-7036-AF43-4F44-D794852F8881}"/>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141308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8AD00-5374-7CA1-585D-D379AFB61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7EEBF5-D638-0263-374E-A3292D78F4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6E8F8-3AA6-1C1C-D7D3-065A06C8A6B7}"/>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5" name="Footer Placeholder 4">
            <a:extLst>
              <a:ext uri="{FF2B5EF4-FFF2-40B4-BE49-F238E27FC236}">
                <a16:creationId xmlns:a16="http://schemas.microsoft.com/office/drawing/2014/main" id="{326636A9-3866-F783-92F6-2BAC0E5A4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0D77F-996D-DBE1-B034-7C61FFE3EDB8}"/>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214413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57DC-6769-1B41-CB91-9BB3C82AE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2AF593-A569-2D19-C4B6-CC8C0D9A9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F17F-851C-C504-0957-7C40A2E6490A}"/>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5" name="Footer Placeholder 4">
            <a:extLst>
              <a:ext uri="{FF2B5EF4-FFF2-40B4-BE49-F238E27FC236}">
                <a16:creationId xmlns:a16="http://schemas.microsoft.com/office/drawing/2014/main" id="{638C9848-9C2F-B29D-1EA9-B91C01B70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3F7D6-09DA-5FBB-4283-9E3396B250A0}"/>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53539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6157-5DAF-FEB0-9BD1-1405F15D3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E67F7C-38F3-C1BA-F6FF-4062CD5FD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52DF9F-169D-C8F0-9660-10A4C3EDFAAD}"/>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5" name="Footer Placeholder 4">
            <a:extLst>
              <a:ext uri="{FF2B5EF4-FFF2-40B4-BE49-F238E27FC236}">
                <a16:creationId xmlns:a16="http://schemas.microsoft.com/office/drawing/2014/main" id="{86111675-216D-052F-C0A1-B12D54D40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4DE19-16FE-8095-2AA4-B5176A3AC5FD}"/>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208406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605E-8A9A-AF4E-91D3-AE187BA194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6CAC44-1698-8AF4-ACC7-509DE4871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3ED753-796E-80F7-F90D-15C1BD84F2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688BDE-233D-8239-1740-568FFE62A6A0}"/>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6" name="Footer Placeholder 5">
            <a:extLst>
              <a:ext uri="{FF2B5EF4-FFF2-40B4-BE49-F238E27FC236}">
                <a16:creationId xmlns:a16="http://schemas.microsoft.com/office/drawing/2014/main" id="{786E4FD7-C7FD-ED17-1E89-205F95C5E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F68CFB-10FD-0744-C8CE-BD8160B2D120}"/>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390430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08FC-0108-FB87-A47B-7AB8B609FE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179571-9CB2-B1FD-FD19-53689167B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67DCEC-9557-8DE4-0E3D-9C280DD54F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D6FAA7-C65F-4FAD-DBD2-E8A5ED8A03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ED4180-3068-E5EC-DAC8-5CE684BF4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80FA54-B1B0-0A65-1ACC-6E8325279E39}"/>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8" name="Footer Placeholder 7">
            <a:extLst>
              <a:ext uri="{FF2B5EF4-FFF2-40B4-BE49-F238E27FC236}">
                <a16:creationId xmlns:a16="http://schemas.microsoft.com/office/drawing/2014/main" id="{C0760366-7283-BCD2-90CB-ACD26909DF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925551-55A8-6F4E-8FBA-1BD8F4A1DCF2}"/>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343714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9714-115D-0C54-23FB-32FE8460C4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BC0704-C03D-F5CE-1A26-571299287CA1}"/>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4" name="Footer Placeholder 3">
            <a:extLst>
              <a:ext uri="{FF2B5EF4-FFF2-40B4-BE49-F238E27FC236}">
                <a16:creationId xmlns:a16="http://schemas.microsoft.com/office/drawing/2014/main" id="{4D6BA714-5714-52C7-6919-3FBC64592B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AD62B0-F2F9-624E-33DA-40E6A53B411A}"/>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395011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602B4-61F6-3153-3E9F-DD084E036E38}"/>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3" name="Footer Placeholder 2">
            <a:extLst>
              <a:ext uri="{FF2B5EF4-FFF2-40B4-BE49-F238E27FC236}">
                <a16:creationId xmlns:a16="http://schemas.microsoft.com/office/drawing/2014/main" id="{D99CBB51-4F91-D449-C458-7E7EBF1B0A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2EA309-3C39-CBBB-A684-3E0F41E88F20}"/>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115853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FE60-6276-7F9C-FDB6-2BD484879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1FD6D-FC33-D9EE-14DA-2AC50601A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EF9440-76E0-CDE1-27E2-7903F829F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B59BD-4BF5-F71F-2EFA-EC46B61FADCC}"/>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6" name="Footer Placeholder 5">
            <a:extLst>
              <a:ext uri="{FF2B5EF4-FFF2-40B4-BE49-F238E27FC236}">
                <a16:creationId xmlns:a16="http://schemas.microsoft.com/office/drawing/2014/main" id="{0AA5945E-6A23-7518-AB2E-30AD72DB12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4C088-89F7-F270-3758-AC8A45BFEDAA}"/>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239596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031E-5E61-C0F5-4847-00C22F6F4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A0FE9B-A8A6-1DEB-1282-6CC6C8846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46BD9-5130-FC0B-F0CD-AF63DDD36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60C29-DFBE-E923-154E-AF51DD22DE8F}"/>
              </a:ext>
            </a:extLst>
          </p:cNvPr>
          <p:cNvSpPr>
            <a:spLocks noGrp="1"/>
          </p:cNvSpPr>
          <p:nvPr>
            <p:ph type="dt" sz="half" idx="10"/>
          </p:nvPr>
        </p:nvSpPr>
        <p:spPr/>
        <p:txBody>
          <a:bodyPr/>
          <a:lstStyle/>
          <a:p>
            <a:fld id="{1C2F102D-5E8D-41D9-A0A7-4CC13472E88B}" type="datetimeFigureOut">
              <a:rPr lang="en-IN" smtClean="0"/>
              <a:t>01-08-2023</a:t>
            </a:fld>
            <a:endParaRPr lang="en-IN"/>
          </a:p>
        </p:txBody>
      </p:sp>
      <p:sp>
        <p:nvSpPr>
          <p:cNvPr id="6" name="Footer Placeholder 5">
            <a:extLst>
              <a:ext uri="{FF2B5EF4-FFF2-40B4-BE49-F238E27FC236}">
                <a16:creationId xmlns:a16="http://schemas.microsoft.com/office/drawing/2014/main" id="{C0C36B92-1E9C-3FC9-EC6B-4B7D44294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711ECE-F46B-30C5-0257-8E8C39B0D38E}"/>
              </a:ext>
            </a:extLst>
          </p:cNvPr>
          <p:cNvSpPr>
            <a:spLocks noGrp="1"/>
          </p:cNvSpPr>
          <p:nvPr>
            <p:ph type="sldNum" sz="quarter" idx="12"/>
          </p:nvPr>
        </p:nvSpPr>
        <p:spPr/>
        <p:txBody>
          <a:bodyPr/>
          <a:lstStyle/>
          <a:p>
            <a:fld id="{6F1A7F20-AD7F-4AC7-82DF-1225518AF669}" type="slidenum">
              <a:rPr lang="en-IN" smtClean="0"/>
              <a:t>‹#›</a:t>
            </a:fld>
            <a:endParaRPr lang="en-IN"/>
          </a:p>
        </p:txBody>
      </p:sp>
    </p:spTree>
    <p:extLst>
      <p:ext uri="{BB962C8B-B14F-4D97-AF65-F5344CB8AC3E}">
        <p14:creationId xmlns:p14="http://schemas.microsoft.com/office/powerpoint/2010/main" val="274855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4B971-B32F-5E3D-DE40-6D8824323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A6E79F-DD3B-28BC-0654-C1DC2D517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B64D2-27EE-CC2E-080D-E9222FED7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F102D-5E8D-41D9-A0A7-4CC13472E88B}" type="datetimeFigureOut">
              <a:rPr lang="en-IN" smtClean="0"/>
              <a:t>01-08-2023</a:t>
            </a:fld>
            <a:endParaRPr lang="en-IN"/>
          </a:p>
        </p:txBody>
      </p:sp>
      <p:sp>
        <p:nvSpPr>
          <p:cNvPr id="5" name="Footer Placeholder 4">
            <a:extLst>
              <a:ext uri="{FF2B5EF4-FFF2-40B4-BE49-F238E27FC236}">
                <a16:creationId xmlns:a16="http://schemas.microsoft.com/office/drawing/2014/main" id="{BDFB0D93-1E44-4857-BAC7-ECE2321D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653787-4C27-569F-0DAB-2BF927F5F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A7F20-AD7F-4AC7-82DF-1225518AF669}" type="slidenum">
              <a:rPr lang="en-IN" smtClean="0"/>
              <a:t>‹#›</a:t>
            </a:fld>
            <a:endParaRPr lang="en-IN"/>
          </a:p>
        </p:txBody>
      </p:sp>
    </p:spTree>
    <p:extLst>
      <p:ext uri="{BB962C8B-B14F-4D97-AF65-F5344CB8AC3E}">
        <p14:creationId xmlns:p14="http://schemas.microsoft.com/office/powerpoint/2010/main" val="4136433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uru08prasad/Wireless-Andon-Syste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4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4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ndon System Manufacturer,Andon System Exporter &amp; Supplier from Vadodara  India">
            <a:extLst>
              <a:ext uri="{FF2B5EF4-FFF2-40B4-BE49-F238E27FC236}">
                <a16:creationId xmlns:a16="http://schemas.microsoft.com/office/drawing/2014/main" id="{43F7CAB6-FAE2-9520-7DDE-B9293779A9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8"/>
          <a:stretch/>
        </p:blipFill>
        <p:spPr bwMode="auto">
          <a:xfrm>
            <a:off x="4038599" y="10"/>
            <a:ext cx="8160026" cy="6875809"/>
          </a:xfrm>
          <a:prstGeom prst="rect">
            <a:avLst/>
          </a:prstGeom>
          <a:noFill/>
          <a:extLst>
            <a:ext uri="{909E8E84-426E-40DD-AFC4-6F175D3DCCD1}">
              <a14:hiddenFill xmlns:a14="http://schemas.microsoft.com/office/drawing/2010/main">
                <a:solidFill>
                  <a:srgbClr val="FFFFFF"/>
                </a:solidFill>
              </a14:hiddenFill>
            </a:ext>
          </a:extLst>
        </p:spPr>
      </p:pic>
      <p:sp>
        <p:nvSpPr>
          <p:cNvPr id="1048" name="Freeform: Shape 104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3A72CD-E6EC-3F60-656D-02E7CEE9E5B6}"/>
              </a:ext>
            </a:extLst>
          </p:cNvPr>
          <p:cNvSpPr>
            <a:spLocks noGrp="1"/>
          </p:cNvSpPr>
          <p:nvPr>
            <p:ph type="ctrTitle"/>
          </p:nvPr>
        </p:nvSpPr>
        <p:spPr>
          <a:xfrm>
            <a:off x="534473" y="2950387"/>
            <a:ext cx="3052293" cy="3531403"/>
          </a:xfrm>
        </p:spPr>
        <p:txBody>
          <a:bodyPr anchor="t">
            <a:normAutofit/>
          </a:bodyPr>
          <a:lstStyle/>
          <a:p>
            <a:pPr algn="r"/>
            <a:r>
              <a:rPr lang="en-US" sz="4000">
                <a:solidFill>
                  <a:srgbClr val="FFFFFF"/>
                </a:solidFill>
              </a:rPr>
              <a:t>WIRELESS ANDON SYSTEM</a:t>
            </a:r>
            <a:endParaRPr lang="en-IN" sz="4000">
              <a:solidFill>
                <a:srgbClr val="FFFFFF"/>
              </a:solidFill>
            </a:endParaRPr>
          </a:p>
        </p:txBody>
      </p:sp>
    </p:spTree>
    <p:extLst>
      <p:ext uri="{BB962C8B-B14F-4D97-AF65-F5344CB8AC3E}">
        <p14:creationId xmlns:p14="http://schemas.microsoft.com/office/powerpoint/2010/main" val="88807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3FBE5-A0DD-3D11-56EE-851392C67F62}"/>
              </a:ext>
            </a:extLst>
          </p:cNvPr>
          <p:cNvSpPr txBox="1"/>
          <p:nvPr/>
        </p:nvSpPr>
        <p:spPr>
          <a:xfrm>
            <a:off x="573998" y="422435"/>
            <a:ext cx="11044003" cy="5755422"/>
          </a:xfrm>
          <a:prstGeom prst="rect">
            <a:avLst/>
          </a:prstGeom>
          <a:noFill/>
        </p:spPr>
        <p:txBody>
          <a:bodyPr wrap="square">
            <a:spAutoFit/>
          </a:bodyPr>
          <a:lstStyle/>
          <a:p>
            <a:r>
              <a:rPr lang="en-US" sz="2400" b="1" u="sng"/>
              <a:t>ANDON SYSTEM OVERVIEW: -</a:t>
            </a:r>
          </a:p>
          <a:p>
            <a:r>
              <a:rPr lang="en-IN" sz="2400"/>
              <a:t>	</a:t>
            </a:r>
            <a:r>
              <a:rPr lang="en-IN" sz="2000"/>
              <a:t>Andon system in lean manufacturing refers to the alert mechanism from the operator to the maintenance person. Andon is a Japanese word translated as “lantern” or “light”. </a:t>
            </a:r>
          </a:p>
          <a:p>
            <a:endParaRPr lang="en-IN" sz="2000"/>
          </a:p>
          <a:p>
            <a:r>
              <a:rPr lang="en-IN" sz="2000"/>
              <a:t>Types of Andon system: -</a:t>
            </a:r>
          </a:p>
          <a:p>
            <a:pPr marL="342900" indent="-342900">
              <a:buFont typeface="Arial" panose="020B0604020202020204" pitchFamily="34" charset="0"/>
              <a:buChar char="•"/>
            </a:pPr>
            <a:r>
              <a:rPr lang="en-IN" sz="2000"/>
              <a:t>Manual</a:t>
            </a:r>
          </a:p>
          <a:p>
            <a:pPr marL="342900" indent="-342900">
              <a:buFont typeface="Arial" panose="020B0604020202020204" pitchFamily="34" charset="0"/>
              <a:buChar char="•"/>
            </a:pPr>
            <a:r>
              <a:rPr lang="en-IN" sz="2000"/>
              <a:t>Automatic</a:t>
            </a:r>
          </a:p>
          <a:p>
            <a:pPr marL="342900" indent="-342900">
              <a:buFont typeface="Arial" panose="020B0604020202020204" pitchFamily="34" charset="0"/>
              <a:buChar char="•"/>
            </a:pPr>
            <a:endParaRPr lang="en-IN" sz="2000"/>
          </a:p>
          <a:p>
            <a:pPr marL="457200" indent="-457200">
              <a:buFont typeface="+mj-lt"/>
              <a:buAutoNum type="arabicPeriod"/>
            </a:pPr>
            <a:r>
              <a:rPr lang="en-IN" sz="2000" u="sng"/>
              <a:t>Manual Andon System: -</a:t>
            </a:r>
          </a:p>
          <a:p>
            <a:r>
              <a:rPr lang="en-IN" sz="2000"/>
              <a:t>	The manual type of </a:t>
            </a:r>
            <a:r>
              <a:rPr lang="en-IN" sz="2000" err="1"/>
              <a:t>andon</a:t>
            </a:r>
            <a:r>
              <a:rPr lang="en-IN" sz="2000"/>
              <a:t> refers to a cord or rope attached over the ceiling above assembly line, when pulled it notifies the operator about the problem. This method increases the efficiency and allows the operator to find the problematic station quickly. When the cord is pulled, it notifies the operator using light above the machine and the production is stopped.</a:t>
            </a:r>
          </a:p>
          <a:p>
            <a:endParaRPr lang="en-IN" sz="2000"/>
          </a:p>
          <a:p>
            <a:pPr marL="457200" indent="-457200">
              <a:buAutoNum type="arabicPeriod" startAt="2"/>
            </a:pPr>
            <a:r>
              <a:rPr lang="en-IN" sz="2000" u="sng"/>
              <a:t>Automatic Andon System: -</a:t>
            </a:r>
            <a:endParaRPr lang="en-IN" sz="2000"/>
          </a:p>
          <a:p>
            <a:r>
              <a:rPr lang="en-IN" sz="2000"/>
              <a:t>	This type of system automatically notifies the operator about the problem without any human intervention. Components like controllers, sensors etc., are connected internally to the system to detect the problem. This works on a built-in logic within the operating machines.</a:t>
            </a:r>
            <a:endParaRPr lang="en-IN" sz="2400"/>
          </a:p>
        </p:txBody>
      </p:sp>
    </p:spTree>
    <p:extLst>
      <p:ext uri="{BB962C8B-B14F-4D97-AF65-F5344CB8AC3E}">
        <p14:creationId xmlns:p14="http://schemas.microsoft.com/office/powerpoint/2010/main" val="287251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12F4-452B-0AFE-382B-B1683B1987BF}"/>
              </a:ext>
            </a:extLst>
          </p:cNvPr>
          <p:cNvSpPr>
            <a:spLocks noGrp="1"/>
          </p:cNvSpPr>
          <p:nvPr>
            <p:ph type="title"/>
          </p:nvPr>
        </p:nvSpPr>
        <p:spPr>
          <a:xfrm>
            <a:off x="403486" y="155263"/>
            <a:ext cx="10515600" cy="1325563"/>
          </a:xfrm>
        </p:spPr>
        <p:txBody>
          <a:bodyPr>
            <a:normAutofit/>
          </a:bodyPr>
          <a:lstStyle/>
          <a:p>
            <a:r>
              <a:rPr lang="en-US" sz="3600"/>
              <a:t>Types of Automatic Andon System: -</a:t>
            </a:r>
            <a:endParaRPr lang="en-IN" sz="3600"/>
          </a:p>
        </p:txBody>
      </p:sp>
      <p:sp>
        <p:nvSpPr>
          <p:cNvPr id="3" name="Content Placeholder 2">
            <a:extLst>
              <a:ext uri="{FF2B5EF4-FFF2-40B4-BE49-F238E27FC236}">
                <a16:creationId xmlns:a16="http://schemas.microsoft.com/office/drawing/2014/main" id="{CCEBE1AD-E9FC-CAFB-B1A8-7187C8CE8016}"/>
              </a:ext>
            </a:extLst>
          </p:cNvPr>
          <p:cNvSpPr>
            <a:spLocks noGrp="1"/>
          </p:cNvSpPr>
          <p:nvPr>
            <p:ph idx="1"/>
          </p:nvPr>
        </p:nvSpPr>
        <p:spPr>
          <a:xfrm>
            <a:off x="403486" y="1253331"/>
            <a:ext cx="10515600" cy="4351338"/>
          </a:xfrm>
        </p:spPr>
        <p:txBody>
          <a:bodyPr/>
          <a:lstStyle/>
          <a:p>
            <a:r>
              <a:rPr lang="en-US"/>
              <a:t>Visual Andon system</a:t>
            </a:r>
          </a:p>
          <a:p>
            <a:r>
              <a:rPr lang="en-US"/>
              <a:t>Audio Andon system</a:t>
            </a:r>
          </a:p>
          <a:p>
            <a:r>
              <a:rPr lang="en-US"/>
              <a:t>Digital Andon system</a:t>
            </a:r>
          </a:p>
          <a:p>
            <a:r>
              <a:rPr lang="en-US"/>
              <a:t>Hybrid Andon system</a:t>
            </a:r>
          </a:p>
          <a:p>
            <a:r>
              <a:rPr lang="en-US" err="1"/>
              <a:t>Jidoka</a:t>
            </a:r>
            <a:r>
              <a:rPr lang="en-US"/>
              <a:t> Andon system</a:t>
            </a:r>
          </a:p>
          <a:p>
            <a:r>
              <a:rPr lang="en-US"/>
              <a:t>Wireless Andon system</a:t>
            </a:r>
            <a:endParaRPr lang="en-IN"/>
          </a:p>
        </p:txBody>
      </p:sp>
    </p:spTree>
    <p:extLst>
      <p:ext uri="{BB962C8B-B14F-4D97-AF65-F5344CB8AC3E}">
        <p14:creationId xmlns:p14="http://schemas.microsoft.com/office/powerpoint/2010/main" val="189209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8778-7F25-4D27-35E3-0B010A68CF02}"/>
              </a:ext>
            </a:extLst>
          </p:cNvPr>
          <p:cNvSpPr>
            <a:spLocks noGrp="1"/>
          </p:cNvSpPr>
          <p:nvPr>
            <p:ph type="title"/>
          </p:nvPr>
        </p:nvSpPr>
        <p:spPr>
          <a:xfrm>
            <a:off x="838200" y="365125"/>
            <a:ext cx="10515600" cy="729157"/>
          </a:xfrm>
        </p:spPr>
        <p:txBody>
          <a:bodyPr/>
          <a:lstStyle/>
          <a:p>
            <a:r>
              <a:rPr lang="en-US" u="sng"/>
              <a:t>Wireless Andon System: -</a:t>
            </a:r>
            <a:endParaRPr lang="en-IN" u="sng"/>
          </a:p>
        </p:txBody>
      </p:sp>
      <p:sp>
        <p:nvSpPr>
          <p:cNvPr id="3" name="Content Placeholder 2">
            <a:extLst>
              <a:ext uri="{FF2B5EF4-FFF2-40B4-BE49-F238E27FC236}">
                <a16:creationId xmlns:a16="http://schemas.microsoft.com/office/drawing/2014/main" id="{72698CA7-2CD2-D190-83D5-0E72FF4A3343}"/>
              </a:ext>
            </a:extLst>
          </p:cNvPr>
          <p:cNvSpPr>
            <a:spLocks noGrp="1"/>
          </p:cNvSpPr>
          <p:nvPr>
            <p:ph idx="1"/>
          </p:nvPr>
        </p:nvSpPr>
        <p:spPr>
          <a:xfrm>
            <a:off x="838200" y="1274164"/>
            <a:ext cx="10515600" cy="5082681"/>
          </a:xfrm>
        </p:spPr>
        <p:txBody>
          <a:bodyPr>
            <a:normAutofit/>
          </a:bodyPr>
          <a:lstStyle/>
          <a:p>
            <a:pPr marL="0" indent="0">
              <a:buNone/>
            </a:pPr>
            <a:r>
              <a:rPr lang="en-US" sz="2400"/>
              <a:t>Our idea is to build an Andon system which will communicate from a far place to the maintenance room wirelessly. To achieve this, we will be using wireless communication system such as Wi-Fi, Bluetooth, RF transmission, Zigbee etc.,. In our system we will be using Wi-Fi for communication because the range of Wi-Fi is longer than other devices.</a:t>
            </a:r>
          </a:p>
          <a:p>
            <a:pPr marL="0" indent="0">
              <a:buNone/>
            </a:pPr>
            <a:endParaRPr lang="en-US" sz="2400"/>
          </a:p>
          <a:p>
            <a:pPr marL="0" indent="0">
              <a:buNone/>
            </a:pPr>
            <a:r>
              <a:rPr lang="en-US" sz="2400"/>
              <a:t>Components used: -</a:t>
            </a:r>
          </a:p>
          <a:p>
            <a:r>
              <a:rPr lang="en-US" sz="2400"/>
              <a:t>ESP8266 </a:t>
            </a:r>
            <a:r>
              <a:rPr lang="en-US" sz="2400" err="1"/>
              <a:t>NodeMcu</a:t>
            </a:r>
            <a:r>
              <a:rPr lang="en-US" sz="2400"/>
              <a:t> (Wi-Fi) x 2</a:t>
            </a:r>
          </a:p>
          <a:p>
            <a:r>
              <a:rPr lang="en-US" sz="2400" err="1"/>
              <a:t>Led’s</a:t>
            </a:r>
            <a:r>
              <a:rPr lang="en-US" sz="2400"/>
              <a:t> x 6</a:t>
            </a:r>
          </a:p>
          <a:p>
            <a:r>
              <a:rPr lang="en-US" sz="2400"/>
              <a:t>Push button switches x 3</a:t>
            </a:r>
          </a:p>
          <a:p>
            <a:r>
              <a:rPr lang="en-US" sz="2400"/>
              <a:t>Breadboard </a:t>
            </a:r>
          </a:p>
          <a:p>
            <a:r>
              <a:rPr lang="en-US" sz="2400"/>
              <a:t>Jumper wires </a:t>
            </a:r>
          </a:p>
          <a:p>
            <a:endParaRPr lang="en-IN" sz="2400"/>
          </a:p>
        </p:txBody>
      </p:sp>
    </p:spTree>
    <p:extLst>
      <p:ext uri="{BB962C8B-B14F-4D97-AF65-F5344CB8AC3E}">
        <p14:creationId xmlns:p14="http://schemas.microsoft.com/office/powerpoint/2010/main" val="308624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Freeform: Shape 207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AAE19F-ABE9-8568-C03E-F97B4E05EFF9}"/>
              </a:ext>
            </a:extLst>
          </p:cNvPr>
          <p:cNvSpPr>
            <a:spLocks noGrp="1"/>
          </p:cNvSpPr>
          <p:nvPr>
            <p:ph type="title"/>
          </p:nvPr>
        </p:nvSpPr>
        <p:spPr>
          <a:xfrm>
            <a:off x="284813" y="277723"/>
            <a:ext cx="6535711" cy="834192"/>
          </a:xfrm>
        </p:spPr>
        <p:txBody>
          <a:bodyPr vert="horz" lIns="91440" tIns="45720" rIns="91440" bIns="45720" rtlCol="0" anchor="b">
            <a:normAutofit/>
          </a:bodyPr>
          <a:lstStyle/>
          <a:p>
            <a:pPr algn="ctr"/>
            <a:r>
              <a:rPr lang="en-US" sz="4400" u="sng" kern="1200">
                <a:solidFill>
                  <a:schemeClr val="tx1"/>
                </a:solidFill>
                <a:latin typeface="+mj-lt"/>
                <a:ea typeface="+mj-ea"/>
                <a:cs typeface="+mj-cs"/>
              </a:rPr>
              <a:t>ESP8266 </a:t>
            </a:r>
            <a:r>
              <a:rPr lang="en-US" sz="4400" u="sng" kern="1200" err="1">
                <a:solidFill>
                  <a:schemeClr val="tx1"/>
                </a:solidFill>
                <a:latin typeface="+mj-lt"/>
                <a:ea typeface="+mj-ea"/>
                <a:cs typeface="+mj-cs"/>
              </a:rPr>
              <a:t>NodeMcu</a:t>
            </a:r>
            <a:r>
              <a:rPr lang="en-US" sz="4400" u="sng" kern="1200">
                <a:solidFill>
                  <a:schemeClr val="tx1"/>
                </a:solidFill>
                <a:latin typeface="+mj-lt"/>
                <a:ea typeface="+mj-ea"/>
                <a:cs typeface="+mj-cs"/>
              </a:rPr>
              <a:t> (Wi-Fi): -</a:t>
            </a:r>
          </a:p>
        </p:txBody>
      </p:sp>
      <p:pic>
        <p:nvPicPr>
          <p:cNvPr id="2050" name="Picture 2" descr="ESP8266 Pinout Reference: Which GPIO pins should you use? | Random Nerd  Tutorials">
            <a:extLst>
              <a:ext uri="{FF2B5EF4-FFF2-40B4-BE49-F238E27FC236}">
                <a16:creationId xmlns:a16="http://schemas.microsoft.com/office/drawing/2014/main" id="{EA4FEC2C-A8C2-7FD7-E5A2-D091CAFD03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88" b="-1"/>
          <a:stretch/>
        </p:blipFill>
        <p:spPr bwMode="auto">
          <a:xfrm>
            <a:off x="5895751" y="1389638"/>
            <a:ext cx="5708649" cy="40487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89684A8-26C2-281B-81E3-FA28BEF8AB96}"/>
              </a:ext>
            </a:extLst>
          </p:cNvPr>
          <p:cNvSpPr txBox="1"/>
          <p:nvPr/>
        </p:nvSpPr>
        <p:spPr>
          <a:xfrm>
            <a:off x="284814" y="1419614"/>
            <a:ext cx="5610938" cy="5724644"/>
          </a:xfrm>
          <a:prstGeom prst="rect">
            <a:avLst/>
          </a:prstGeom>
          <a:noFill/>
        </p:spPr>
        <p:txBody>
          <a:bodyPr wrap="square">
            <a:spAutoFit/>
          </a:bodyPr>
          <a:lstStyle/>
          <a:p>
            <a:r>
              <a:rPr lang="en-US" sz="2400" kern="1200">
                <a:solidFill>
                  <a:schemeClr val="tx1"/>
                </a:solidFill>
                <a:latin typeface="+mn-lt"/>
                <a:ea typeface="+mn-ea"/>
                <a:cs typeface="+mn-cs"/>
              </a:rPr>
              <a:t>Esp8266 is a low-cost</a:t>
            </a:r>
            <a:r>
              <a:rPr lang="en-US" sz="2400"/>
              <a:t> built-in Wi-Fi microcontroller. It has built-in ADC pin which is used for converting signal from analog to digital.</a:t>
            </a:r>
          </a:p>
          <a:p>
            <a:endParaRPr lang="en-US" sz="2400"/>
          </a:p>
          <a:p>
            <a:r>
              <a:rPr lang="en-US" sz="2400"/>
              <a:t>Features of ESP8266:-</a:t>
            </a:r>
          </a:p>
          <a:p>
            <a:pPr marL="342900" indent="-342900">
              <a:buFont typeface="Arial" panose="020B0604020202020204" pitchFamily="34" charset="0"/>
              <a:buChar char="•"/>
            </a:pPr>
            <a:r>
              <a:rPr lang="en-US" sz="2400"/>
              <a:t>32 kB RAM</a:t>
            </a:r>
          </a:p>
          <a:p>
            <a:pPr marL="342900" indent="-342900">
              <a:buFont typeface="Arial" panose="020B0604020202020204" pitchFamily="34" charset="0"/>
              <a:buChar char="•"/>
            </a:pPr>
            <a:r>
              <a:rPr lang="en-US" sz="2400"/>
              <a:t>32-bit microcontroller</a:t>
            </a:r>
          </a:p>
          <a:p>
            <a:pPr marL="342900" indent="-342900">
              <a:buFont typeface="Arial" panose="020B0604020202020204" pitchFamily="34" charset="0"/>
              <a:buChar char="•"/>
            </a:pPr>
            <a:r>
              <a:rPr lang="en-US" sz="2400"/>
              <a:t>4kB flash memory </a:t>
            </a:r>
          </a:p>
          <a:p>
            <a:pPr marL="342900" indent="-342900">
              <a:buFont typeface="Arial" panose="020B0604020202020204" pitchFamily="34" charset="0"/>
              <a:buChar char="•"/>
            </a:pPr>
            <a:r>
              <a:rPr lang="en-US" sz="2400"/>
              <a:t>160 MHz frequency</a:t>
            </a:r>
          </a:p>
          <a:p>
            <a:pPr marL="342900" indent="-342900">
              <a:buFont typeface="Arial" panose="020B0604020202020204" pitchFamily="34" charset="0"/>
              <a:buChar char="•"/>
            </a:pPr>
            <a:r>
              <a:rPr lang="en-US" sz="2400"/>
              <a:t>Built-in Wi-Fi</a:t>
            </a:r>
          </a:p>
          <a:p>
            <a:pPr marL="342900" indent="-342900">
              <a:buFont typeface="Arial" panose="020B0604020202020204" pitchFamily="34" charset="0"/>
              <a:buChar char="•"/>
            </a:pPr>
            <a:r>
              <a:rPr lang="en-US" sz="2400"/>
              <a:t>17 GPIO Pins</a:t>
            </a:r>
          </a:p>
          <a:p>
            <a:pPr marL="342900" indent="-342900">
              <a:buFont typeface="Arial" panose="020B0604020202020204" pitchFamily="34" charset="0"/>
              <a:buChar char="•"/>
            </a:pPr>
            <a:r>
              <a:rPr lang="en-US" sz="2400"/>
              <a:t>Built-in UART pins</a:t>
            </a:r>
          </a:p>
          <a:p>
            <a:pPr marL="342900" indent="-342900">
              <a:buFont typeface="Arial" panose="020B0604020202020204" pitchFamily="34" charset="0"/>
              <a:buChar char="•"/>
            </a:pPr>
            <a:r>
              <a:rPr lang="en-US" sz="2400"/>
              <a:t>10-bit ADC </a:t>
            </a:r>
          </a:p>
          <a:p>
            <a:r>
              <a:rPr lang="en-US" sz="1200" kern="1200">
                <a:solidFill>
                  <a:schemeClr val="tx1"/>
                </a:solidFill>
                <a:latin typeface="+mn-lt"/>
                <a:ea typeface="+mn-ea"/>
                <a:cs typeface="+mn-cs"/>
              </a:rPr>
              <a:t> </a:t>
            </a:r>
          </a:p>
          <a:p>
            <a:endParaRPr lang="en-IN"/>
          </a:p>
        </p:txBody>
      </p:sp>
    </p:spTree>
    <p:extLst>
      <p:ext uri="{BB962C8B-B14F-4D97-AF65-F5344CB8AC3E}">
        <p14:creationId xmlns:p14="http://schemas.microsoft.com/office/powerpoint/2010/main" val="216048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7C7E27-3582-B505-970D-94FBB3CF0197}"/>
              </a:ext>
            </a:extLst>
          </p:cNvPr>
          <p:cNvSpPr txBox="1"/>
          <p:nvPr/>
        </p:nvSpPr>
        <p:spPr>
          <a:xfrm>
            <a:off x="444708" y="362474"/>
            <a:ext cx="11302584" cy="5539978"/>
          </a:xfrm>
          <a:prstGeom prst="rect">
            <a:avLst/>
          </a:prstGeom>
          <a:noFill/>
        </p:spPr>
        <p:txBody>
          <a:bodyPr wrap="square">
            <a:spAutoFit/>
          </a:bodyPr>
          <a:lstStyle/>
          <a:p>
            <a:r>
              <a:rPr lang="en-US" sz="2400" u="sng"/>
              <a:t>Working: -</a:t>
            </a:r>
          </a:p>
          <a:p>
            <a:r>
              <a:rPr lang="en-IN" sz="2200"/>
              <a:t> We will be using 2 ESP8266 microcontroller. One acts as receiver and the other acts as transmitter.</a:t>
            </a:r>
          </a:p>
          <a:p>
            <a:endParaRPr lang="en-IN" sz="2200"/>
          </a:p>
          <a:p>
            <a:pPr marL="457200" indent="-457200">
              <a:buAutoNum type="arabicPeriod"/>
            </a:pPr>
            <a:r>
              <a:rPr lang="en-IN" sz="2200"/>
              <a:t>Receiver Microcontroller:-</a:t>
            </a:r>
          </a:p>
          <a:p>
            <a:r>
              <a:rPr lang="en-IN" sz="2200"/>
              <a:t>        This controller is setup in the maintenance room. This controller connects to the local Wi-Fi network and creates a local IP address of the controller. It creates a web server on port 80 for communication. 3 led are connected to the controller on the pins D1, D2 &amp; D3. It receives the state of the button sent from the transmitter controller and indicate through corresponding led. </a:t>
            </a:r>
          </a:p>
          <a:p>
            <a:endParaRPr lang="en-IN" sz="2200"/>
          </a:p>
          <a:p>
            <a:pPr marL="457200" indent="-457200">
              <a:buAutoNum type="arabicPeriod" startAt="2"/>
            </a:pPr>
            <a:r>
              <a:rPr lang="en-IN" sz="2200"/>
              <a:t>Transmitter Microcontroller:-</a:t>
            </a:r>
          </a:p>
          <a:p>
            <a:r>
              <a:rPr lang="en-IN" sz="2200"/>
              <a:t>        This controller is setup in the production area. This controller connects to the Wi-Fi network and to the receiver IP address to connect to the web server of the receiver microcontroller. It also create a web server on port 80. 3 push button switches connected to the pins D1, D2, D3 and 3 led on the pins D4, D5 &amp; D6. When we push any of the buttons, the corresponding led turns on and the button state of that button is sent to receiver controller through Wi-Fi and web server.</a:t>
            </a:r>
          </a:p>
        </p:txBody>
      </p:sp>
    </p:spTree>
    <p:extLst>
      <p:ext uri="{BB962C8B-B14F-4D97-AF65-F5344CB8AC3E}">
        <p14:creationId xmlns:p14="http://schemas.microsoft.com/office/powerpoint/2010/main" val="272738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1C8B0-1BD3-C91F-BB25-4F8432E844B3}"/>
              </a:ext>
            </a:extLst>
          </p:cNvPr>
          <p:cNvSpPr txBox="1"/>
          <p:nvPr/>
        </p:nvSpPr>
        <p:spPr>
          <a:xfrm>
            <a:off x="678306" y="482396"/>
            <a:ext cx="10654258" cy="2246769"/>
          </a:xfrm>
          <a:prstGeom prst="rect">
            <a:avLst/>
          </a:prstGeom>
          <a:noFill/>
        </p:spPr>
        <p:txBody>
          <a:bodyPr wrap="square">
            <a:spAutoFit/>
          </a:bodyPr>
          <a:lstStyle/>
          <a:p>
            <a:r>
              <a:rPr lang="en-US" sz="2000"/>
              <a:t>Both the controller should connect to same Wi-Fi network to transmit and receive the data. Antenna in the controller is responsible for wireless communication. If the range is to be increased, we should replace the antenna with a different one with higher gain antenna. </a:t>
            </a:r>
            <a:r>
              <a:rPr lang="en-US" sz="2000" b="0" i="0">
                <a:solidFill>
                  <a:srgbClr val="374151"/>
                </a:solidFill>
                <a:effectLst/>
              </a:rPr>
              <a:t>Directional antennas like Yagi or parabolic antennas can focus the signal in a specific direction, increasing the range in that direction</a:t>
            </a:r>
            <a:r>
              <a:rPr lang="en-US" sz="2000" b="0" i="0">
                <a:solidFill>
                  <a:srgbClr val="374151"/>
                </a:solidFill>
                <a:effectLst/>
                <a:latin typeface="Söhne"/>
              </a:rPr>
              <a:t>.</a:t>
            </a:r>
          </a:p>
          <a:p>
            <a:endParaRPr lang="en-US" sz="2000">
              <a:solidFill>
                <a:srgbClr val="374151"/>
              </a:solidFill>
              <a:latin typeface="Söhne"/>
            </a:endParaRPr>
          </a:p>
          <a:p>
            <a:r>
              <a:rPr lang="en-IN" sz="2000"/>
              <a:t>Both the controllers should have the same port number to create and connect to web server. If not, the controller will not connect to each other</a:t>
            </a:r>
          </a:p>
        </p:txBody>
      </p:sp>
      <p:sp>
        <p:nvSpPr>
          <p:cNvPr id="7" name="TextBox 6">
            <a:extLst>
              <a:ext uri="{FF2B5EF4-FFF2-40B4-BE49-F238E27FC236}">
                <a16:creationId xmlns:a16="http://schemas.microsoft.com/office/drawing/2014/main" id="{06B91459-14A7-BC0A-5715-AD0ED031E916}"/>
              </a:ext>
            </a:extLst>
          </p:cNvPr>
          <p:cNvSpPr txBox="1"/>
          <p:nvPr/>
        </p:nvSpPr>
        <p:spPr>
          <a:xfrm>
            <a:off x="678306" y="3712458"/>
            <a:ext cx="6093500" cy="369332"/>
          </a:xfrm>
          <a:prstGeom prst="rect">
            <a:avLst/>
          </a:prstGeom>
          <a:noFill/>
        </p:spPr>
        <p:txBody>
          <a:bodyPr wrap="square">
            <a:spAutoFit/>
          </a:bodyPr>
          <a:lstStyle/>
          <a:p>
            <a:r>
              <a:rPr lang="en-IN">
                <a:hlinkClick r:id="rId3"/>
              </a:rPr>
              <a:t>https://github.com/Guru08prasad/Wireless-Andon-System-</a:t>
            </a:r>
            <a:endParaRPr lang="en-IN"/>
          </a:p>
        </p:txBody>
      </p:sp>
      <p:sp>
        <p:nvSpPr>
          <p:cNvPr id="9" name="TextBox 8">
            <a:extLst>
              <a:ext uri="{FF2B5EF4-FFF2-40B4-BE49-F238E27FC236}">
                <a16:creationId xmlns:a16="http://schemas.microsoft.com/office/drawing/2014/main" id="{CC520A2D-9D44-D10B-B602-7D602B91A87C}"/>
              </a:ext>
            </a:extLst>
          </p:cNvPr>
          <p:cNvSpPr txBox="1"/>
          <p:nvPr/>
        </p:nvSpPr>
        <p:spPr>
          <a:xfrm>
            <a:off x="678306" y="3343126"/>
            <a:ext cx="6093500" cy="369332"/>
          </a:xfrm>
          <a:prstGeom prst="rect">
            <a:avLst/>
          </a:prstGeom>
          <a:noFill/>
        </p:spPr>
        <p:txBody>
          <a:bodyPr wrap="square">
            <a:spAutoFit/>
          </a:bodyPr>
          <a:lstStyle/>
          <a:p>
            <a:r>
              <a:rPr lang="en-US"/>
              <a:t>Below link for codes: -</a:t>
            </a:r>
            <a:endParaRPr lang="en-IN"/>
          </a:p>
        </p:txBody>
      </p:sp>
    </p:spTree>
    <p:extLst>
      <p:ext uri="{BB962C8B-B14F-4D97-AF65-F5344CB8AC3E}">
        <p14:creationId xmlns:p14="http://schemas.microsoft.com/office/powerpoint/2010/main" val="321407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Freeform: Shape 103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2" name="Isosceles Triangle 104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a:extLst>
              <a:ext uri="{FF2B5EF4-FFF2-40B4-BE49-F238E27FC236}">
                <a16:creationId xmlns:a16="http://schemas.microsoft.com/office/drawing/2014/main" id="{F8C1B7A0-4CE7-50CE-63DB-E417F13F0B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86565" y="1094844"/>
            <a:ext cx="6242089"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4" name="Isosceles Triangle 104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313E46-E112-1AA3-2A2A-25FD0487B351}"/>
              </a:ext>
            </a:extLst>
          </p:cNvPr>
          <p:cNvSpPr txBox="1"/>
          <p:nvPr/>
        </p:nvSpPr>
        <p:spPr>
          <a:xfrm>
            <a:off x="451285" y="425405"/>
            <a:ext cx="6100996" cy="523220"/>
          </a:xfrm>
          <a:prstGeom prst="rect">
            <a:avLst/>
          </a:prstGeom>
          <a:noFill/>
        </p:spPr>
        <p:txBody>
          <a:bodyPr wrap="square">
            <a:spAutoFit/>
          </a:bodyPr>
          <a:lstStyle/>
          <a:p>
            <a:r>
              <a:rPr lang="en-US" sz="2800"/>
              <a:t>Circuit Diagram: -</a:t>
            </a:r>
            <a:endParaRPr lang="en-IN" sz="2800"/>
          </a:p>
        </p:txBody>
      </p:sp>
    </p:spTree>
    <p:extLst>
      <p:ext uri="{BB962C8B-B14F-4D97-AF65-F5344CB8AC3E}">
        <p14:creationId xmlns:p14="http://schemas.microsoft.com/office/powerpoint/2010/main" val="109584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205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Freeform: Shape 205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205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4" name="Isosceles Triangle 206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 name="Picture 1">
            <a:extLst>
              <a:ext uri="{FF2B5EF4-FFF2-40B4-BE49-F238E27FC236}">
                <a16:creationId xmlns:a16="http://schemas.microsoft.com/office/drawing/2014/main" id="{ECA09763-36FD-D8BC-02E6-E5DA902343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1316" y="915685"/>
            <a:ext cx="6652019"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6" name="Isosceles Triangle 206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20A5ED-CE64-2BF3-6528-CE2E67F236BB}"/>
              </a:ext>
            </a:extLst>
          </p:cNvPr>
          <p:cNvSpPr txBox="1"/>
          <p:nvPr/>
        </p:nvSpPr>
        <p:spPr>
          <a:xfrm>
            <a:off x="451935" y="282825"/>
            <a:ext cx="6100996" cy="523220"/>
          </a:xfrm>
          <a:prstGeom prst="rect">
            <a:avLst/>
          </a:prstGeom>
          <a:noFill/>
        </p:spPr>
        <p:txBody>
          <a:bodyPr wrap="square">
            <a:spAutoFit/>
          </a:bodyPr>
          <a:lstStyle/>
          <a:p>
            <a:r>
              <a:rPr lang="en-US" sz="2800"/>
              <a:t>Circuit Diagram: -</a:t>
            </a:r>
            <a:endParaRPr lang="en-IN" sz="2800"/>
          </a:p>
        </p:txBody>
      </p:sp>
    </p:spTree>
    <p:extLst>
      <p:ext uri="{BB962C8B-B14F-4D97-AF65-F5344CB8AC3E}">
        <p14:creationId xmlns:p14="http://schemas.microsoft.com/office/powerpoint/2010/main" val="1733543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5</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WIRELESS ANDON SYSTEM</vt:lpstr>
      <vt:lpstr>PowerPoint Presentation</vt:lpstr>
      <vt:lpstr>Types of Automatic Andon System: -</vt:lpstr>
      <vt:lpstr>Wireless Andon System: -</vt:lpstr>
      <vt:lpstr>ESP8266 NodeMcu (Wi-Fi):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ANDON SYSTEM</dc:title>
  <dc:creator>guru prasad</dc:creator>
  <cp:revision>1</cp:revision>
  <dcterms:created xsi:type="dcterms:W3CDTF">2023-08-01T03:48:01Z</dcterms:created>
  <dcterms:modified xsi:type="dcterms:W3CDTF">2023-08-01T10:27:04Z</dcterms:modified>
</cp:coreProperties>
</file>