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comments/comment1.xml" ContentType="application/vnd.openxmlformats-officedocument.presentationml.comments+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comments/comment2.xml" ContentType="application/vnd.openxmlformats-officedocument.presentationml.comments+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ommentAuthors.xml" ContentType="application/vnd.openxmlformats-officedocument.presentationml.comme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commentAuthors.xml><?xml version="1.0" encoding="utf-8"?>
<p:cmAuthorLst xmlns:p="http://schemas.openxmlformats.org/presentationml/2006/main">
  <p:cmAuthor id="1" name="919677027818" lastIdx="2" clrIdx="0"/>
</p:cmAuthorLst>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ableStyles" Target="tableStyles.xml"/><Relationship Id="rId24" Type="http://schemas.openxmlformats.org/officeDocument/2006/relationships/commentAuthors" Target="commentAuthors.xml"/></Relationships>
</file>

<file path=ppt/comments/comment1.xml><?xml version="1.0" encoding="utf-8"?>
<p:cmLst xmlns:p="http://schemas.openxmlformats.org/presentationml/2006/main" xmlns:r="http://schemas.openxmlformats.org/officeDocument/2006/relationships" xmlns:a="http://schemas.openxmlformats.org/drawingml/2006/main">
  <p:cm authorId="1" dt="2024-09-08T07:49:20.286" idx="1">
    <p:pos x="7033" y="2088"/>
    <p:text>vbbbcvvgb</p:text>
  </p:cm>
</p:cmLst>
</file>

<file path=ppt/comments/comment2.xml><?xml version="1.0" encoding="utf-8"?>
<p:cmLst xmlns:p="http://schemas.openxmlformats.org/presentationml/2006/main" xmlns:r="http://schemas.openxmlformats.org/officeDocument/2006/relationships" xmlns:a="http://schemas.openxmlformats.org/drawingml/2006/main">
  <p:cm authorId="1" dt="2024-09-08T16:01:21.923" idx="2">
    <p:pos x="4771" y="1268"/>
    <p:text>5</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9/27/2024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6922057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8"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4473789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5" name="对象"/>
          <p:cNvSpPr>
            <a:spLocks noGrp="1"/>
          </p:cNvSpPr>
          <p:nvPr>
            <p:ph type="sldImg"/>
          </p:nvPr>
        </p:nvSpPr>
        <p:spPr>
          <a:xfrm rot="0">
            <a:off x="4038600" y="857250"/>
            <a:ext cx="4114800" cy="2314575"/>
          </a:xfrm>
          <a:prstGeom prst="rect"/>
          <a:noFill/>
          <a:ln w="12700" cmpd="sng" cap="flat">
            <a:noFill/>
            <a:prstDash val="solid"/>
            <a:miter/>
          </a:ln>
        </p:spPr>
      </p:sp>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6417012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6" name="对象"/>
          <p:cNvSpPr>
            <a:spLocks noGrp="1"/>
          </p:cNvSpPr>
          <p:nvPr>
            <p:ph type="sldImg"/>
          </p:nvPr>
        </p:nvSpPr>
        <p:spPr>
          <a:xfrm rot="0">
            <a:off x="4038600" y="857250"/>
            <a:ext cx="4114800" cy="2314575"/>
          </a:xfrm>
          <a:prstGeom prst="rect"/>
          <a:noFill/>
          <a:ln w="12700" cmpd="sng" cap="flat">
            <a:noFill/>
            <a:prstDash val="solid"/>
            <a:miter/>
          </a:ln>
        </p:spPr>
      </p:sp>
      <p:sp>
        <p:nvSpPr>
          <p:cNvPr id="18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4862315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204" name="对象"/>
          <p:cNvSpPr>
            <a:spLocks noGrp="1"/>
          </p:cNvSpPr>
          <p:nvPr>
            <p:ph type="sldImg"/>
          </p:nvPr>
        </p:nvSpPr>
        <p:spPr>
          <a:xfrm rot="0">
            <a:off x="4038600" y="857250"/>
            <a:ext cx="4114800" cy="2314575"/>
          </a:xfrm>
          <a:prstGeom prst="rect"/>
          <a:noFill/>
          <a:ln w="12700" cmpd="sng" cap="flat">
            <a:noFill/>
            <a:prstDash val="solid"/>
            <a:miter/>
          </a:ln>
        </p:spPr>
      </p:sp>
      <p:sp>
        <p:nvSpPr>
          <p:cNvPr id="20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17081909"/>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214"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21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Gshsjshshsh</a:t>
            </a:r>
            <a:endParaRPr lang="zh-CN" altLang="en-US"/>
          </a:p>
        </p:txBody>
      </p:sp>
    </p:spTree>
    <p:extLst>
      <p:ext uri="{BB962C8B-B14F-4D97-AF65-F5344CB8AC3E}">
        <p14:creationId xmlns:p14="http://schemas.microsoft.com/office/powerpoint/2010/main" val="1791029475"/>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219" name="对象"/>
          <p:cNvSpPr>
            <a:spLocks noGrp="1"/>
          </p:cNvSpPr>
          <p:nvPr>
            <p:ph type="sldImg"/>
          </p:nvPr>
        </p:nvSpPr>
        <p:spPr>
          <a:xfrm rot="0">
            <a:off x="4038600" y="857250"/>
            <a:ext cx="4114800" cy="2314575"/>
          </a:xfrm>
          <a:prstGeom prst="rect"/>
          <a:noFill/>
          <a:ln w="12700" cmpd="sng" cap="flat">
            <a:noFill/>
            <a:prstDash val="solid"/>
            <a:miter/>
          </a:ln>
        </p:spPr>
      </p:sp>
      <p:sp>
        <p:nvSpPr>
          <p:cNvPr id="2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54664573"/>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
        <p:nvSpPr>
          <p:cNvPr id="222" name="对象"/>
          <p:cNvSpPr>
            <a:spLocks noGrp="1"/>
          </p:cNvSpPr>
          <p:nvPr>
            <p:ph type="sldImg"/>
          </p:nvPr>
        </p:nvSpPr>
        <p:spPr>
          <a:xfrm rot="0">
            <a:off x="4038600" y="857250"/>
            <a:ext cx="4114800" cy="2314575"/>
          </a:xfrm>
          <a:prstGeom prst="rect"/>
          <a:noFill/>
          <a:ln w="12700" cmpd="sng" cap="flat">
            <a:noFill/>
            <a:prstDash val="solid"/>
            <a:miter/>
          </a:ln>
        </p:spPr>
      </p:sp>
      <p:sp>
        <p:nvSpPr>
          <p:cNvPr id="22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82380767"/>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16</a:t>
            </a:fld>
            <a:endParaRPr lang="zh-CN" altLang="en-US" sz="1200">
              <a:latin typeface="Calibri" pitchFamily="0" charset="0"/>
              <a:ea typeface="等线" pitchFamily="0" charset="0"/>
              <a:cs typeface="Calibri" pitchFamily="0" charset="0"/>
            </a:endParaRPr>
          </a:p>
        </p:txBody>
      </p:sp>
      <p:sp>
        <p:nvSpPr>
          <p:cNvPr id="226" name="对象"/>
          <p:cNvSpPr>
            <a:spLocks noGrp="1"/>
          </p:cNvSpPr>
          <p:nvPr>
            <p:ph type="sldImg"/>
          </p:nvPr>
        </p:nvSpPr>
        <p:spPr>
          <a:xfrm rot="0">
            <a:off x="4038600" y="857250"/>
            <a:ext cx="4114800" cy="2314575"/>
          </a:xfrm>
          <a:prstGeom prst="rect"/>
          <a:noFill/>
          <a:ln w="12700" cmpd="sng" cap="flat">
            <a:noFill/>
            <a:prstDash val="solid"/>
            <a:miter/>
          </a:ln>
        </p:spPr>
      </p:sp>
      <p:sp>
        <p:nvSpPr>
          <p:cNvPr id="22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9523879"/>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17</a:t>
            </a:fld>
            <a:endParaRPr lang="zh-CN" altLang="en-US" sz="1200">
              <a:latin typeface="Calibri" pitchFamily="0" charset="0"/>
              <a:ea typeface="等线" pitchFamily="0" charset="0"/>
              <a:cs typeface="Calibri" pitchFamily="0" charset="0"/>
            </a:endParaRPr>
          </a:p>
        </p:txBody>
      </p:sp>
      <p:sp>
        <p:nvSpPr>
          <p:cNvPr id="230" name="对象"/>
          <p:cNvSpPr>
            <a:spLocks noGrp="1"/>
          </p:cNvSpPr>
          <p:nvPr>
            <p:ph type="sldImg"/>
          </p:nvPr>
        </p:nvSpPr>
        <p:spPr>
          <a:xfrm rot="0">
            <a:off x="4038600" y="857250"/>
            <a:ext cx="4114800" cy="2314575"/>
          </a:xfrm>
          <a:prstGeom prst="rect"/>
          <a:noFill/>
          <a:ln w="12700" cmpd="sng" cap="flat">
            <a:noFill/>
            <a:prstDash val="solid"/>
            <a:miter/>
          </a:ln>
        </p:spPr>
      </p:sp>
      <p:sp>
        <p:nvSpPr>
          <p:cNvPr id="2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8907376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5" name="对象"/>
          <p:cNvSpPr>
            <a:spLocks noGrp="1"/>
          </p:cNvSpPr>
          <p:nvPr>
            <p:ph type="sldImg"/>
          </p:nvPr>
        </p:nvSpPr>
        <p:spPr>
          <a:xfrm rot="0">
            <a:off x="4038600" y="857250"/>
            <a:ext cx="4114800" cy="2314575"/>
          </a:xfrm>
          <a:prstGeom prst="rect"/>
          <a:noFill/>
          <a:ln w="12700" cmpd="sng" cap="flat">
            <a:noFill/>
            <a:prstDash val="solid"/>
            <a:miter/>
          </a:ln>
        </p:spPr>
      </p:sp>
      <p:sp>
        <p:nvSpPr>
          <p:cNvPr id="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7694248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9" name="对象"/>
          <p:cNvSpPr>
            <a:spLocks noGrp="1"/>
          </p:cNvSpPr>
          <p:nvPr>
            <p:ph type="sldImg"/>
          </p:nvPr>
        </p:nvSpPr>
        <p:spPr>
          <a:xfrm rot="0">
            <a:off x="4038600" y="857250"/>
            <a:ext cx="4114800" cy="2314575"/>
          </a:xfrm>
          <a:prstGeom prst="rect"/>
          <a:noFill/>
          <a:ln w="12700" cmpd="sng" cap="flat">
            <a:noFill/>
            <a:prstDash val="solid"/>
            <a:miter/>
          </a:ln>
        </p:spPr>
      </p:sp>
      <p:sp>
        <p:nvSpPr>
          <p:cNvPr id="11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6646979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0" name="对象"/>
          <p:cNvSpPr>
            <a:spLocks noGrp="1"/>
          </p:cNvSpPr>
          <p:nvPr>
            <p:ph type="sldImg"/>
          </p:nvPr>
        </p:nvSpPr>
        <p:spPr>
          <a:xfrm rot="0">
            <a:off x="4038600" y="857250"/>
            <a:ext cx="4114800" cy="2314575"/>
          </a:xfrm>
          <a:prstGeom prst="rect"/>
          <a:noFill/>
          <a:ln w="12700" cmpd="sng" cap="flat">
            <a:noFill/>
            <a:prstDash val="solid"/>
            <a:miter/>
          </a:ln>
        </p:spPr>
      </p:sp>
      <p:sp>
        <p:nvSpPr>
          <p:cNvPr id="12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6501027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2" name="对象"/>
          <p:cNvSpPr>
            <a:spLocks noGrp="1"/>
          </p:cNvSpPr>
          <p:nvPr>
            <p:ph type="sldImg"/>
          </p:nvPr>
        </p:nvSpPr>
        <p:spPr>
          <a:xfrm rot="0">
            <a:off x="4038600" y="857250"/>
            <a:ext cx="4114800" cy="2314575"/>
          </a:xfrm>
          <a:prstGeom prst="rect"/>
          <a:noFill/>
          <a:ln w="12700" cmpd="sng" cap="flat">
            <a:noFill/>
            <a:prstDash val="solid"/>
            <a:miter/>
          </a:ln>
        </p:spPr>
      </p:sp>
      <p:sp>
        <p:nvSpPr>
          <p:cNvPr id="13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9962748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3" name="对象"/>
          <p:cNvSpPr>
            <a:spLocks noGrp="1"/>
          </p:cNvSpPr>
          <p:nvPr>
            <p:ph type="sldImg"/>
          </p:nvPr>
        </p:nvSpPr>
        <p:spPr>
          <a:xfrm rot="0">
            <a:off x="4038600" y="857250"/>
            <a:ext cx="4114800" cy="2314575"/>
          </a:xfrm>
          <a:prstGeom prst="rect"/>
          <a:noFill/>
          <a:ln w="12700" cmpd="sng" cap="flat">
            <a:noFill/>
            <a:prstDash val="solid"/>
            <a:miter/>
          </a:ln>
        </p:spPr>
      </p:sp>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4618382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4985776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8" name="对象"/>
          <p:cNvSpPr>
            <a:spLocks noGrp="1"/>
          </p:cNvSpPr>
          <p:nvPr>
            <p:ph type="sldImg"/>
          </p:nvPr>
        </p:nvSpPr>
        <p:spPr>
          <a:xfrm rot="0">
            <a:off x="4038600" y="857250"/>
            <a:ext cx="4114800" cy="2314575"/>
          </a:xfrm>
          <a:prstGeom prst="rect"/>
          <a:noFill/>
          <a:ln w="12700" cmpd="sng" cap="flat">
            <a:noFill/>
            <a:prstDash val="solid"/>
            <a:miter/>
          </a:ln>
        </p:spPr>
      </p:sp>
      <p:sp>
        <p:nvSpPr>
          <p:cNvPr id="15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3792150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7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7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Hi</a:t>
            </a:r>
            <a:endParaRPr lang="zh-CN" altLang="en-US"/>
          </a:p>
        </p:txBody>
      </p:sp>
    </p:spTree>
    <p:extLst>
      <p:ext uri="{BB962C8B-B14F-4D97-AF65-F5344CB8AC3E}">
        <p14:creationId xmlns:p14="http://schemas.microsoft.com/office/powerpoint/2010/main" val="1474620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4107518"/>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0253273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8276141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0177188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0"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2"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0"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1"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3"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27598437"/>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88"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189"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90"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91"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9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93"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94"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95"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96"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9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98"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99" name="文本框"/>
          <p:cNvSpPr>
            <a:spLocks xmlns:a="http://schemas.openxmlformats.org/drawingml/2006/main" noGrp="1"/>
          </p:cNvSpPr>
          <p:nvPr>
            <p:ph type="body" idx="1"/>
          </p:nvPr>
        </p:nvSpPr>
        <p:spPr>
          <a:xfrm xmlns:a="http://schemas.openxmlformats.org/drawingml/2006/main" rot="0">
            <a:off x="609600" y="1577340"/>
            <a:ext cx="10972800" cy="452627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20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0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0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8324052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8569133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071951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8013095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079130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7119414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0581485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8927133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155263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9/27/2024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5033577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comments" Target="../comments/comment2.xml"/></Relationships>
</file>

<file path=ppt/slides/_rels/slide13.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11.jpeg"/><Relationship Id="rId2" Type="http://schemas.openxmlformats.org/officeDocument/2006/relationships/slideLayout" Target="../slideLayouts/slideLayout13.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12.jpeg"/><Relationship Id="rId2" Type="http://schemas.openxmlformats.org/officeDocument/2006/relationships/slideLayout" Target="../slideLayouts/slideLayout13.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1" u="none" strike="noStrike" kern="1200" cap="none" spc="0" baseline="0">
                <a:solidFill>
                  <a:srgbClr val="2A2A2A"/>
                </a:solidFill>
                <a:latin typeface="Calibri" pitchFamily="0" charset="0"/>
                <a:ea typeface="宋体" pitchFamily="0" charset="0"/>
                <a:cs typeface="Calibri" pitchFamily="0" charset="0"/>
              </a:rPr>
              <a:t>STUDENT NAME:</a:t>
            </a:r>
            <a:r>
              <a:rPr lang="en-US" altLang="zh-CN" sz="2800" b="0" i="1" u="none" strike="noStrike" kern="1200" cap="none" spc="0" baseline="0">
                <a:solidFill>
                  <a:srgbClr val="2A2A2A"/>
                </a:solidFill>
                <a:latin typeface="Calibri" pitchFamily="0" charset="0"/>
                <a:ea typeface="宋体" pitchFamily="0" charset="0"/>
                <a:cs typeface="Calibri" pitchFamily="0" charset="0"/>
              </a:rPr>
              <a:t> A. Guru varshini </a:t>
            </a:r>
            <a:endParaRPr lang="en-US" altLang="zh-CN" sz="2800" b="0" i="1" u="none" strike="noStrike" kern="1200" cap="none" spc="0" baseline="0">
              <a:solidFill>
                <a:srgbClr val="2A2A2A"/>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1" u="none" strike="noStrike" kern="1200" cap="none" spc="0" baseline="0">
                <a:solidFill>
                  <a:srgbClr val="2A2A2A"/>
                </a:solidFill>
                <a:latin typeface="Calibri" pitchFamily="0" charset="0"/>
                <a:ea typeface="宋体" pitchFamily="0" charset="0"/>
                <a:cs typeface="Calibri" pitchFamily="0" charset="0"/>
              </a:rPr>
              <a:t>REGISTER NO:</a:t>
            </a:r>
            <a:r>
              <a:rPr lang="en-US" altLang="zh-CN" sz="2800" b="0" i="1" u="none" strike="noStrike" kern="1200" cap="none" spc="0" baseline="0">
                <a:solidFill>
                  <a:srgbClr val="2A2A2A"/>
                </a:solidFill>
                <a:latin typeface="Calibri" pitchFamily="0" charset="0"/>
                <a:ea typeface="宋体" pitchFamily="0" charset="0"/>
                <a:cs typeface="Calibri" pitchFamily="0" charset="0"/>
              </a:rPr>
              <a:t> 312201191</a:t>
            </a:r>
            <a:endParaRPr lang="en-US" altLang="zh-CN" sz="2800" b="0" i="1" u="none" strike="noStrike" kern="1200" cap="none" spc="0" baseline="0">
              <a:solidFill>
                <a:srgbClr val="2A2A2A"/>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1" u="none" strike="noStrike" kern="1200" cap="none" spc="0" baseline="0">
                <a:solidFill>
                  <a:srgbClr val="2A2A2A"/>
                </a:solidFill>
                <a:latin typeface="Calibri" pitchFamily="0" charset="0"/>
                <a:ea typeface="宋体" pitchFamily="0" charset="0"/>
                <a:cs typeface="Calibri" pitchFamily="0" charset="0"/>
              </a:rPr>
              <a:t>DEPARTMENT:</a:t>
            </a:r>
            <a:r>
              <a:rPr lang="en-US" altLang="zh-CN" sz="2800" b="0" i="1" u="none" strike="noStrike" kern="1200" cap="none" spc="0" baseline="0">
                <a:solidFill>
                  <a:srgbClr val="2A2A2A"/>
                </a:solidFill>
                <a:latin typeface="Calibri" pitchFamily="0" charset="0"/>
                <a:ea typeface="宋体" pitchFamily="0" charset="0"/>
                <a:cs typeface="Calibri" pitchFamily="0" charset="0"/>
              </a:rPr>
              <a:t> BCOM ( Bank management )</a:t>
            </a:r>
            <a:endParaRPr lang="en-US" altLang="zh-CN" sz="2800" b="0" i="1" u="none" strike="noStrike" kern="1200" cap="none" spc="0" baseline="0">
              <a:solidFill>
                <a:srgbClr val="2A2A2A"/>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1" u="none" strike="noStrike" kern="1200" cap="none" spc="0" baseline="0">
                <a:solidFill>
                  <a:srgbClr val="2A2A2A"/>
                </a:solidFill>
                <a:latin typeface="Calibri" pitchFamily="0" charset="0"/>
                <a:ea typeface="宋体" pitchFamily="0" charset="0"/>
                <a:cs typeface="Calibri" pitchFamily="0" charset="0"/>
              </a:rPr>
              <a:t>COLLEGE</a:t>
            </a:r>
            <a:r>
              <a:rPr lang="en-US" altLang="zh-CN" sz="2800" b="0" i="1" u="none" strike="noStrike" kern="1200" cap="none" spc="0" baseline="0">
                <a:solidFill>
                  <a:srgbClr val="2A2A2A"/>
                </a:solidFill>
                <a:latin typeface="Calibri" pitchFamily="0" charset="0"/>
                <a:ea typeface="宋体" pitchFamily="0" charset="0"/>
                <a:cs typeface="Calibri" pitchFamily="0" charset="0"/>
              </a:rPr>
              <a:t> : DRBCCC Hindu College </a:t>
            </a:r>
            <a:endParaRPr lang="en-US" altLang="zh-CN" sz="2800" b="0" i="1" u="none" strike="noStrike" kern="1200" cap="none" spc="0" baseline="0">
              <a:solidFill>
                <a:srgbClr val="2A2A2A"/>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1" u="none" strike="noStrike" kern="1200" cap="none" spc="0" baseline="0">
                <a:solidFill>
                  <a:srgbClr val="2A2A2A"/>
                </a:solidFill>
                <a:latin typeface="Calibri" pitchFamily="0" charset="0"/>
                <a:ea typeface="宋体" pitchFamily="0" charset="0"/>
                <a:cs typeface="Calibri" pitchFamily="0" charset="0"/>
              </a:rPr>
              <a:t>                Pattabiram , chennai -72</a:t>
            </a:r>
            <a:endParaRPr lang="en-US" altLang="zh-CN" sz="2800" b="0" i="1" u="none" strike="noStrike" kern="1200" cap="none" spc="0" baseline="0">
              <a:solidFill>
                <a:srgbClr val="2A2A2A"/>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1" u="none" strike="noStrike" kern="1200" cap="none" spc="0" baseline="0">
                <a:solidFill>
                  <a:srgbClr val="2A2A2A"/>
                </a:solidFill>
                <a:latin typeface="Calibri" pitchFamily="0" charset="0"/>
                <a:ea typeface="宋体" pitchFamily="0" charset="0"/>
                <a:cs typeface="Calibri" pitchFamily="0" charset="0"/>
              </a:rPr>
              <a:t>           </a:t>
            </a:r>
            <a:r>
              <a:rPr lang="en-US" altLang="zh-CN" sz="2800" b="0" i="1" u="none" strike="noStrike" kern="1200" cap="none" spc="0" baseline="0">
                <a:solidFill>
                  <a:srgbClr val="2A2A2A"/>
                </a:solidFill>
                <a:latin typeface="Calibri" pitchFamily="0" charset="0"/>
                <a:ea typeface="宋体" pitchFamily="0" charset="0"/>
                <a:cs typeface="Calibri" pitchFamily="0" charset="0"/>
              </a:rPr>
              <a:t> </a:t>
            </a:r>
            <a:endParaRPr lang="zh-CN" altLang="en-US" sz="2800" b="0" i="1" u="none" strike="noStrike" kern="1200" cap="none" spc="0" baseline="0">
              <a:solidFill>
                <a:srgbClr val="2A2A2A"/>
              </a:solidFill>
              <a:latin typeface="Calibri" pitchFamily="0" charset="0"/>
              <a:ea typeface="宋体" pitchFamily="0" charset="0"/>
              <a:cs typeface="Calibri" pitchFamily="0" charset="0"/>
            </a:endParaRPr>
          </a:p>
        </p:txBody>
      </p:sp>
      <p:sp>
        <p:nvSpPr>
          <p:cNvPr id="47" name="矩形"/>
          <p:cNvSpPr>
            <a:spLocks/>
          </p:cNvSpPr>
          <p:nvPr/>
        </p:nvSpPr>
        <p:spPr>
          <a:xfrm rot="0">
            <a:off x="4763943" y="3280825"/>
            <a:ext cx="3687330" cy="1559030"/>
          </a:xfrm>
          <a:prstGeom prst="rect"/>
          <a:noFill/>
          <a:ln w="12700" cmpd="sng" cap="flat">
            <a:noFill/>
            <a:prstDash val="solid"/>
            <a:miter/>
          </a:ln>
        </p:spPr>
      </p:sp>
    </p:spTree>
    <p:extLst>
      <p:ext uri="{BB962C8B-B14F-4D97-AF65-F5344CB8AC3E}">
        <p14:creationId xmlns:p14="http://schemas.microsoft.com/office/powerpoint/2010/main" val="142687101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4" name="矩形"/>
          <p:cNvSpPr>
            <a:spLocks/>
          </p:cNvSpPr>
          <p:nvPr/>
        </p:nvSpPr>
        <p:spPr>
          <a:xfrm rot="0">
            <a:off x="1644072" y="1763336"/>
            <a:ext cx="6797964"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terhadap</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Peningkatan</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Kinerja</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Organisasi</a:t>
            </a:r>
            <a:r>
              <a:rPr lang="en-US" altLang="zh-CN" sz="1800" b="1" i="0" u="none" strike="noStrike" kern="1200" cap="none" spc="0" baseline="0">
                <a:solidFill>
                  <a:schemeClr val="tx1"/>
                </a:solidFill>
                <a:latin typeface="Calibri" pitchFamily="0" charset="0"/>
                <a:ea typeface="宋体" pitchFamily="0" charset="0"/>
                <a:cs typeface="Calibri" pitchFamily="0" charset="0"/>
              </a:rPr>
              <a:t> di </a:t>
            </a:r>
            <a:r>
              <a:rPr lang="en-US" altLang="zh-CN" sz="1800" b="1" i="0" u="none" strike="noStrike" kern="1200" cap="none" spc="0" baseline="0">
                <a:solidFill>
                  <a:schemeClr val="tx1"/>
                </a:solidFill>
                <a:latin typeface="Calibri" pitchFamily="0" charset="0"/>
                <a:ea typeface="宋体" pitchFamily="0" charset="0"/>
                <a:cs typeface="Calibri" pitchFamily="0" charset="0"/>
              </a:rPr>
              <a:t>Industri</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Otomotif</a:t>
            </a:r>
            <a:r>
              <a:rPr lang="en-US" altLang="zh-CN" sz="1800" b="1" i="0" u="none" strike="noStrike" kern="1200" cap="none" spc="0" baseline="0">
                <a:solidFill>
                  <a:schemeClr val="tx1"/>
                </a:solidFill>
                <a:latin typeface="Calibri" pitchFamily="0" charset="0"/>
                <a:ea typeface="宋体" pitchFamily="0" charset="0"/>
                <a:cs typeface="Calibri" pitchFamily="0" charset="0"/>
              </a:rPr>
              <a:t> di Indonesia, </a:t>
            </a:r>
            <a:r>
              <a:rPr lang="en-US" altLang="zh-CN" sz="1800" b="1" i="0" u="none" strike="noStrike" kern="1200" cap="none" spc="0" baseline="0">
                <a:solidFill>
                  <a:schemeClr val="tx1"/>
                </a:solidFill>
                <a:latin typeface="Calibri" pitchFamily="0" charset="0"/>
                <a:ea typeface="宋体" pitchFamily="0" charset="0"/>
                <a:cs typeface="Calibri" pitchFamily="0" charset="0"/>
              </a:rPr>
              <a:t>Jumal</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Manajemen</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Teknolog</a:t>
            </a:r>
            <a:r>
              <a:rPr lang="en-US" altLang="zh-CN" sz="1800" b="1" i="0" u="none" strike="noStrike" kern="1200" cap="none" spc="0" baseline="0">
                <a:solidFill>
                  <a:schemeClr val="tx1"/>
                </a:solidFill>
                <a:latin typeface="Calibri" pitchFamily="0" charset="0"/>
                <a:ea typeface="宋体" pitchFamily="0" charset="0"/>
                <a:cs typeface="Calibri" pitchFamily="0" charset="0"/>
              </a:rPr>
              <a:t>, 12/11 pp. 21-39 161 </a:t>
            </a:r>
            <a:r>
              <a:rPr lang="en-US" altLang="zh-CN" sz="1800" b="1" i="0" u="none" strike="noStrike" kern="1200" cap="none" spc="0" baseline="0">
                <a:solidFill>
                  <a:schemeClr val="tx1"/>
                </a:solidFill>
                <a:latin typeface="Calibri" pitchFamily="0" charset="0"/>
                <a:ea typeface="宋体" pitchFamily="0" charset="0"/>
                <a:cs typeface="Calibri" pitchFamily="0" charset="0"/>
              </a:rPr>
              <a:t>Sedarmayanti</a:t>
            </a:r>
            <a:r>
              <a:rPr lang="en-US" altLang="zh-CN" sz="1800" b="1" i="0" u="none" strike="noStrike" kern="1200" cap="none" spc="0" baseline="0">
                <a:solidFill>
                  <a:schemeClr val="tx1"/>
                </a:solidFill>
                <a:latin typeface="Calibri" pitchFamily="0" charset="0"/>
                <a:ea typeface="宋体" pitchFamily="0" charset="0"/>
                <a:cs typeface="Calibri" pitchFamily="0" charset="0"/>
              </a:rPr>
              <a:t>, (2009), </a:t>
            </a:r>
            <a:r>
              <a:rPr lang="en-US" altLang="zh-CN" sz="1800" b="1" i="0" u="none" strike="noStrike" kern="1200" cap="none" spc="0" baseline="0">
                <a:solidFill>
                  <a:schemeClr val="tx1"/>
                </a:solidFill>
                <a:latin typeface="Calibri" pitchFamily="0" charset="0"/>
                <a:ea typeface="宋体" pitchFamily="0" charset="0"/>
                <a:cs typeface="Calibri" pitchFamily="0" charset="0"/>
              </a:rPr>
              <a:t>Sumber</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Daya</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Manusia</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dan</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Produktivitas</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Kerja</a:t>
            </a:r>
            <a:r>
              <a:rPr lang="en-US" altLang="zh-CN" sz="1800" b="1" i="0" u="none" strike="noStrike" kern="1200" cap="none" spc="0" baseline="0">
                <a:solidFill>
                  <a:schemeClr val="tx1"/>
                </a:solidFill>
                <a:latin typeface="Calibri" pitchFamily="0" charset="0"/>
                <a:ea typeface="宋体" pitchFamily="0" charset="0"/>
                <a:cs typeface="Calibri" pitchFamily="0" charset="0"/>
              </a:rPr>
              <a:t>, CV. </a:t>
            </a:r>
            <a:r>
              <a:rPr lang="en-US" altLang="zh-CN" sz="1800" b="1" i="0" u="none" strike="noStrike" kern="1200" cap="none" spc="0" baseline="0">
                <a:solidFill>
                  <a:schemeClr val="tx1"/>
                </a:solidFill>
                <a:latin typeface="Calibri" pitchFamily="0" charset="0"/>
                <a:ea typeface="宋体" pitchFamily="0" charset="0"/>
                <a:cs typeface="Calibri" pitchFamily="0" charset="0"/>
              </a:rPr>
              <a:t>MandarMaju</a:t>
            </a:r>
            <a:r>
              <a:rPr lang="en-US" altLang="zh-CN" sz="1800" b="1" i="0" u="none" strike="noStrike" kern="1200" cap="none" spc="0" baseline="0">
                <a:solidFill>
                  <a:schemeClr val="tx1"/>
                </a:solidFill>
                <a:latin typeface="Calibri" pitchFamily="0" charset="0"/>
                <a:ea typeface="宋体" pitchFamily="0" charset="0"/>
                <a:cs typeface="Calibri" pitchFamily="0" charset="0"/>
              </a:rPr>
              <a:t>, Bandung [7] </a:t>
            </a:r>
            <a:r>
              <a:rPr lang="en-US" altLang="zh-CN" sz="1800" b="1" i="0" u="none" strike="noStrike" kern="1200" cap="none" spc="0" baseline="0">
                <a:solidFill>
                  <a:schemeClr val="tx1"/>
                </a:solidFill>
                <a:latin typeface="Calibri" pitchFamily="0" charset="0"/>
                <a:ea typeface="宋体" pitchFamily="0" charset="0"/>
                <a:cs typeface="Calibri" pitchFamily="0" charset="0"/>
              </a:rPr>
              <a:t>Widarsono</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Agus</a:t>
            </a:r>
            <a:r>
              <a:rPr lang="en-US" altLang="zh-CN" sz="1800" b="1" i="0" u="none" strike="noStrike" kern="1200" cap="none" spc="0" baseline="0">
                <a:solidFill>
                  <a:schemeClr val="tx1"/>
                </a:solidFill>
                <a:latin typeface="Calibri" pitchFamily="0" charset="0"/>
                <a:ea typeface="宋体" pitchFamily="0" charset="0"/>
                <a:cs typeface="Calibri" pitchFamily="0" charset="0"/>
              </a:rPr>
              <a:t>, (2009), Human Resources Scorecard, Linking People, Strategy And Performance (</a:t>
            </a:r>
            <a:r>
              <a:rPr lang="en-US" altLang="zh-CN" sz="1800" b="1" i="0" u="none" strike="noStrike" kern="1200" cap="none" spc="0" baseline="0">
                <a:solidFill>
                  <a:schemeClr val="tx1"/>
                </a:solidFill>
                <a:latin typeface="Calibri" pitchFamily="0" charset="0"/>
                <a:ea typeface="宋体" pitchFamily="0" charset="0"/>
                <a:cs typeface="Calibri" pitchFamily="0" charset="0"/>
              </a:rPr>
              <a:t>Suatu</a:t>
            </a:r>
            <a:r>
              <a:rPr lang="en-US" altLang="zh-CN" sz="1800" b="1" i="0" u="none" strike="noStrike" kern="1200" cap="none" spc="0" baseline="0">
                <a:solidFill>
                  <a:schemeClr val="tx1"/>
                </a:solidFill>
                <a:latin typeface="Calibri" pitchFamily="0" charset="0"/>
                <a:ea typeface="宋体" pitchFamily="0" charset="0"/>
                <a:cs typeface="Calibri" pitchFamily="0" charset="0"/>
              </a:rPr>
              <a:t> Model </a:t>
            </a:r>
            <a:r>
              <a:rPr lang="en-US" altLang="zh-CN" sz="1800" b="1" i="0" u="none" strike="noStrike" kern="1200" cap="none" spc="0" baseline="0">
                <a:solidFill>
                  <a:schemeClr val="tx1"/>
                </a:solidFill>
                <a:latin typeface="Calibri" pitchFamily="0" charset="0"/>
                <a:ea typeface="宋体" pitchFamily="0" charset="0"/>
                <a:cs typeface="Calibri" pitchFamily="0" charset="0"/>
              </a:rPr>
              <a:t>Pengukuran</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Kinerja</a:t>
            </a:r>
            <a:r>
              <a:rPr lang="en-US" altLang="zh-CN" sz="1800" b="1" i="0" u="none" strike="noStrike" kern="1200" cap="none" spc="0" baseline="0">
                <a:solidFill>
                  <a:schemeClr val="tx1"/>
                </a:solidFill>
                <a:latin typeface="Calibri" pitchFamily="0" charset="0"/>
                <a:ea typeface="宋体" pitchFamily="0" charset="0"/>
                <a:cs typeface="Calibri" pitchFamily="0" charset="0"/>
              </a:rPr>
              <a:t> SDM), </a:t>
            </a:r>
            <a:r>
              <a:rPr lang="en-US" altLang="zh-CN" sz="1800" b="1" i="0" u="none" strike="noStrike" kern="1200" cap="none" spc="0" baseline="0">
                <a:solidFill>
                  <a:schemeClr val="tx1"/>
                </a:solidFill>
                <a:latin typeface="Calibri" pitchFamily="0" charset="0"/>
                <a:ea typeface="宋体" pitchFamily="0" charset="0"/>
                <a:cs typeface="Calibri" pitchFamily="0" charset="0"/>
              </a:rPr>
              <a:t>Fakultas</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Pendidikan</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Ekonomi</a:t>
            </a:r>
            <a:r>
              <a:rPr lang="en-US" altLang="zh-CN" sz="1800" b="1" i="0" u="none" strike="noStrike" kern="1200" cap="none" spc="0" baseline="0">
                <a:solidFill>
                  <a:schemeClr val="tx1"/>
                </a:solidFill>
                <a:latin typeface="Calibri" pitchFamily="0" charset="0"/>
                <a:ea typeface="宋体" pitchFamily="0" charset="0"/>
                <a:cs typeface="Calibri" pitchFamily="0" charset="0"/>
              </a:rPr>
              <a:t> &amp; </a:t>
            </a:r>
            <a:r>
              <a:rPr lang="en-US" altLang="zh-CN" sz="1800" b="1" i="0" u="none" strike="noStrike" kern="1200" cap="none" spc="0" baseline="0">
                <a:solidFill>
                  <a:schemeClr val="tx1"/>
                </a:solidFill>
                <a:latin typeface="Calibri" pitchFamily="0" charset="0"/>
                <a:ea typeface="宋体" pitchFamily="0" charset="0"/>
                <a:cs typeface="Calibri" pitchFamily="0" charset="0"/>
              </a:rPr>
              <a:t>Bisnis</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Universitas</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Pendidikan</a:t>
            </a:r>
            <a:r>
              <a:rPr lang="en-US" altLang="zh-CN" sz="1800" b="1" i="0" u="none" strike="noStrike" kern="1200" cap="none" spc="0" baseline="0">
                <a:solidFill>
                  <a:schemeClr val="tx1"/>
                </a:solidFill>
                <a:latin typeface="Calibri" pitchFamily="0" charset="0"/>
                <a:ea typeface="宋体" pitchFamily="0" charset="0"/>
                <a:cs typeface="Calibri" pitchFamily="0" charset="0"/>
              </a:rPr>
              <a:t> Indonesia (UPY BHMN): Bandung 18) </a:t>
            </a:r>
            <a:r>
              <a:rPr lang="en-US" altLang="zh-CN" sz="1800" b="1" i="0" u="none" strike="noStrike" kern="1200" cap="none" spc="0" baseline="0">
                <a:solidFill>
                  <a:schemeClr val="tx1"/>
                </a:solidFill>
                <a:latin typeface="Calibri" pitchFamily="0" charset="0"/>
                <a:ea typeface="宋体" pitchFamily="0" charset="0"/>
                <a:cs typeface="Calibri" pitchFamily="0" charset="0"/>
              </a:rPr>
              <a:t>Zacharatos</a:t>
            </a:r>
            <a:r>
              <a:rPr lang="en-US" altLang="zh-CN" sz="1800" b="1" i="0" u="none" strike="noStrike" kern="1200" cap="none" spc="0" baseline="0">
                <a:solidFill>
                  <a:schemeClr val="tx1"/>
                </a:solidFill>
                <a:latin typeface="Calibri" pitchFamily="0" charset="0"/>
                <a:ea typeface="宋体" pitchFamily="0" charset="0"/>
                <a:cs typeface="Calibri" pitchFamily="0" charset="0"/>
              </a:rPr>
              <a:t>, A, </a:t>
            </a:r>
            <a:r>
              <a:rPr lang="en-US" altLang="zh-CN" sz="1800" b="1" i="0" u="none" strike="noStrike" kern="1200" cap="none" spc="0" baseline="0">
                <a:solidFill>
                  <a:schemeClr val="tx1"/>
                </a:solidFill>
                <a:latin typeface="Calibri" pitchFamily="0" charset="0"/>
                <a:ea typeface="宋体" pitchFamily="0" charset="0"/>
                <a:cs typeface="Calibri" pitchFamily="0" charset="0"/>
              </a:rPr>
              <a:t>Hershcovis</a:t>
            </a:r>
            <a:r>
              <a:rPr lang="en-US" altLang="zh-CN" sz="1800" b="1" i="0" u="none" strike="noStrike" kern="1200" cap="none" spc="0" baseline="0">
                <a:solidFill>
                  <a:schemeClr val="tx1"/>
                </a:solidFill>
                <a:latin typeface="Calibri" pitchFamily="0" charset="0"/>
                <a:ea typeface="宋体" pitchFamily="0" charset="0"/>
                <a:cs typeface="Calibri" pitchFamily="0" charset="0"/>
              </a:rPr>
              <a:t>, M.S, Turner, N., and </a:t>
            </a:r>
            <a:r>
              <a:rPr lang="en-US" altLang="zh-CN" sz="1800" b="1" i="0" u="none" strike="noStrike" kern="1200" cap="none" spc="0" baseline="0">
                <a:solidFill>
                  <a:schemeClr val="tx1"/>
                </a:solidFill>
                <a:latin typeface="Calibri" pitchFamily="0" charset="0"/>
                <a:ea typeface="宋体" pitchFamily="0" charset="0"/>
                <a:cs typeface="Calibri" pitchFamily="0" charset="0"/>
              </a:rPr>
              <a:t>Barling</a:t>
            </a:r>
            <a:r>
              <a:rPr lang="en-US" altLang="zh-CN" sz="1800" b="1" i="0" u="none" strike="noStrike" kern="1200" cap="none" spc="0" baseline="0">
                <a:solidFill>
                  <a:schemeClr val="tx1"/>
                </a:solidFill>
                <a:latin typeface="Calibri" pitchFamily="0" charset="0"/>
                <a:ea typeface="宋体" pitchFamily="0" charset="0"/>
                <a:cs typeface="Calibri" pitchFamily="0" charset="0"/>
              </a:rPr>
              <a:t>, J., (2007), Human Resource Management in The North American Automotive Industry: A Meta-Analytic Review, Personnel Review, 36 (2).pp 231-254</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4009535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0" name="矩形"/>
          <p:cNvSpPr>
            <a:spLocks/>
          </p:cNvSpPr>
          <p:nvPr/>
        </p:nvSpPr>
        <p:spPr>
          <a:xfrm rot="0">
            <a:off x="739774" y="291147"/>
            <a:ext cx="3303904" cy="737234"/>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aphicFrame>
        <p:nvGraphicFramePr>
          <p:cNvPr id="182" name="Table"/>
          <p:cNvGraphicFramePr>
            <a:graphicFrameLocks noGrp="1"/>
          </p:cNvGraphicFramePr>
          <p:nvPr>
            <p:extLst>
              <p:ext uri="{D42A27DB-BD31-4B8C-83A1-F6EECF244321}"/>
            </p:extLst>
          </p:nvPr>
        </p:nvGraphicFramePr>
        <p:xfrm>
          <a:off x="10880978" y="11618574"/>
          <a:ext cx="624839" cy="1874518"/>
        </p:xfrm>
        <a:graphic>
          <a:graphicData uri="http://schemas.openxmlformats.org/drawingml/2006/table">
            <a:tbl>
              <a:tblPr bandRow="1">
                <a:noFill/>
              </a:tblPr>
              <a:tblGrid>
                <a:gridCol w="208280"/>
                <a:gridCol w="208280"/>
                <a:gridCol w="208280"/>
              </a:tblGrid>
              <a:tr h="624840">
                <a:tc>
                  <a:txBody>
                    <a:bodyPr/>
                    <a:lstStyle/>
                    <a:p>
                      <a:pPr marL="0" indent="0" algn="l">
                        <a:lnSpc>
                          <a:spcPct val="100000"/>
                        </a:lnSpc>
                        <a:spcBef>
                          <a:spcPts val="0"/>
                        </a:spcBef>
                        <a:spcAft>
                          <a:spcPts val="0"/>
                        </a:spcAft>
                        <a:buNone/>
                      </a:pPr>
                      <a:endParaRPr lang="zh-CN" altLang="en-US" sz="1800" b="1" i="0" u="none" strike="noStrike" kern="0" cap="none" spc="0" baseline="0">
                        <a:solidFill>
                          <a:srgbClr val="FFFFFF"/>
                        </a:solidFill>
                        <a:latin typeface="Calibri" pitchFamily="0" charset="0"/>
                        <a:ea typeface="宋体" pitchFamily="0" charset="0"/>
                        <a:cs typeface="Calibri" pitchFamily="0"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4F81BD"/>
                    </a:solidFill>
                  </a:tcPr>
                </a:tc>
                <a:tc>
                  <a:txBody>
                    <a:bodyPr/>
                    <a:lstStyle/>
                    <a:p>
                      <a:pPr marL="0" indent="0" algn="l">
                        <a:lnSpc>
                          <a:spcPct val="100000"/>
                        </a:lnSpc>
                        <a:spcBef>
                          <a:spcPts val="0"/>
                        </a:spcBef>
                        <a:spcAft>
                          <a:spcPts val="0"/>
                        </a:spcAft>
                        <a:buNone/>
                      </a:pPr>
                      <a:endParaRPr lang="zh-CN" altLang="en-US" sz="1800" b="1" i="0" u="none" strike="noStrike" kern="0" cap="none" spc="0" baseline="0">
                        <a:solidFill>
                          <a:srgbClr val="FFFFFF"/>
                        </a:solidFill>
                        <a:latin typeface="Calibri" pitchFamily="0" charset="0"/>
                        <a:ea typeface="宋体" pitchFamily="0" charset="0"/>
                        <a:cs typeface="Calibri" pitchFamily="0"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4F81BD"/>
                    </a:solidFill>
                  </a:tcPr>
                </a:tc>
                <a:tc>
                  <a:txBody>
                    <a:bodyPr/>
                    <a:lstStyle/>
                    <a:p>
                      <a:pPr marL="0" indent="0" algn="l">
                        <a:lnSpc>
                          <a:spcPct val="100000"/>
                        </a:lnSpc>
                        <a:spcBef>
                          <a:spcPts val="0"/>
                        </a:spcBef>
                        <a:spcAft>
                          <a:spcPts val="0"/>
                        </a:spcAft>
                        <a:buNone/>
                      </a:pPr>
                      <a:endParaRPr lang="zh-CN" altLang="en-US" sz="1800" b="1" i="0" u="none" strike="noStrike" kern="0" cap="none" spc="0" baseline="0">
                        <a:solidFill>
                          <a:srgbClr val="FFFFFF"/>
                        </a:solidFill>
                        <a:latin typeface="Calibri" pitchFamily="0" charset="0"/>
                        <a:ea typeface="宋体" pitchFamily="0" charset="0"/>
                        <a:cs typeface="Calibri" pitchFamily="0"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4F81BD"/>
                    </a:solidFill>
                  </a:tcPr>
                </a:tc>
              </a:tr>
              <a:tr h="624840">
                <a:tc>
                  <a:txBody>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FD8E7"/>
                    </a:solidFill>
                  </a:tcPr>
                </a:tc>
                <a:tc>
                  <a:txBody>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FD8E7"/>
                    </a:solidFill>
                  </a:tcPr>
                </a:tc>
                <a:tc>
                  <a:txBody>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FD8E7"/>
                    </a:solidFill>
                  </a:tcPr>
                </a:tc>
              </a:tr>
              <a:tr h="624840">
                <a:tc>
                  <a:txBody>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bl>
          </a:graphicData>
        </a:graphic>
      </p:graphicFrame>
      <p:sp>
        <p:nvSpPr>
          <p:cNvPr id="183" name="矩形"/>
          <p:cNvSpPr>
            <a:spLocks/>
          </p:cNvSpPr>
          <p:nvPr/>
        </p:nvSpPr>
        <p:spPr>
          <a:xfrm rot="0">
            <a:off x="5190836" y="5846618"/>
            <a:ext cx="1828800" cy="1828800"/>
          </a:xfrm>
          <a:prstGeom prst="rect"/>
          <a:noFill/>
          <a:ln w="12700" cmpd="sng" cap="flat">
            <a:noFill/>
            <a:prstDash val="solid"/>
            <a:miter/>
          </a:ln>
        </p:spPr>
      </p:sp>
      <p:sp>
        <p:nvSpPr>
          <p:cNvPr id="184" name="矩形"/>
          <p:cNvSpPr>
            <a:spLocks/>
          </p:cNvSpPr>
          <p:nvPr/>
        </p:nvSpPr>
        <p:spPr>
          <a:xfrm rot="0">
            <a:off x="5190836" y="5846618"/>
            <a:ext cx="1828800" cy="1828800"/>
          </a:xfrm>
          <a:prstGeom prst="rect"/>
          <a:noFill/>
          <a:ln w="12700" cmpd="sng" cap="flat">
            <a:noFill/>
            <a:prstDash val="solid"/>
            <a:miter/>
          </a:ln>
        </p:spPr>
      </p:sp>
      <p:sp>
        <p:nvSpPr>
          <p:cNvPr id="185" name="矩形"/>
          <p:cNvSpPr>
            <a:spLocks/>
          </p:cNvSpPr>
          <p:nvPr/>
        </p:nvSpPr>
        <p:spPr>
          <a:xfrm rot="0">
            <a:off x="1022638" y="1983387"/>
            <a:ext cx="7086889"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The population in the study were all plant division employees, accounting and finance, marketing at PT XYZ. Totally 21 people. Because the population is relatively small, the research method uses a census. Method where all employees of the plant division, accounting and finance; and marketing at PT XYZ was used as a respondent in the study. The distribution of the number of employees in each division are: Table 1. Distribution of samples No 1 Division Plant 2 3 Accounting and Finance Marketing Amount 6 3 Total 12 21</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9079245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aphicFrame>
        <p:nvGraphicFramePr>
          <p:cNvPr id="203" name="Table"/>
          <p:cNvGraphicFramePr>
            <a:graphicFrameLocks noGrp="1"/>
          </p:cNvGraphicFramePr>
          <p:nvPr>
            <p:ph type="tbl"/>
            <p:extLst>
              <p:ext uri="{D42A27DB-BD31-4B8C-83A1-F6EECF244321}"/>
            </p:extLst>
          </p:nvPr>
        </p:nvGraphicFramePr>
        <p:xfrm>
          <a:off x="554179" y="1459345"/>
          <a:ext cx="7866511" cy="4502214"/>
        </p:xfrm>
        <a:graphic>
          <a:graphicData uri="http://schemas.openxmlformats.org/drawingml/2006/table">
            <a:tbl>
              <a:tblPr bandRow="1">
                <a:gradFill>
                  <a:gsLst>
                    <a:gs pos="0">
                      <a:srgbClr val="A1E3FF"/>
                    </a:gs>
                    <a:gs pos="35000">
                      <a:srgbClr val="BDEDFF"/>
                    </a:gs>
                    <a:gs pos="99999">
                      <a:srgbClr val="E5F9FF"/>
                    </a:gs>
                  </a:gsLst>
                  <a:lin ang="16200000" scaled="1"/>
                </a:gradFill>
                <a:effectLst>
                  <a:outerShdw sx="100000" sy="100000" algn="b" rotWithShape="0" blurRad="40000" dist="20000" dir="5400000">
                    <a:srgbClr val="000000">
                      <a:alpha val="37647"/>
                    </a:srgbClr>
                  </a:outerShdw>
                </a:effectLst>
              </a:tblPr>
              <a:tblGrid>
                <a:gridCol w="2622154"/>
                <a:gridCol w="2622154"/>
                <a:gridCol w="2622154"/>
              </a:tblGrid>
              <a:tr h="910166">
                <a:tc>
                  <a:txBody>
                    <a:bodyPr/>
                    <a:lstStyle/>
                    <a:p>
                      <a:pPr marL="0" indent="0" algn="l">
                        <a:lnSpc>
                          <a:spcPct val="100000"/>
                        </a:lnSpc>
                        <a:spcBef>
                          <a:spcPts val="0"/>
                        </a:spcBef>
                        <a:spcAft>
                          <a:spcPts val="0"/>
                        </a:spcAft>
                        <a:buNone/>
                      </a:pPr>
                      <a:r>
                        <a:rPr lang="en-US" altLang="zh-CN" sz="1800" b="1" i="0" u="none" strike="noStrike" kern="0" cap="none" spc="0" baseline="0">
                          <a:solidFill>
                            <a:schemeClr val="tx1"/>
                          </a:solidFill>
                          <a:latin typeface="Calibri" pitchFamily="0" charset="0"/>
                          <a:ea typeface="宋体" pitchFamily="0" charset="0"/>
                          <a:cs typeface="Calibri" pitchFamily="0" charset="0"/>
                        </a:rPr>
                        <a:t>            </a:t>
                      </a:r>
                      <a:endParaRPr lang="en-US" altLang="zh-CN" sz="1800" b="1" i="0" u="none" strike="noStrike" kern="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0" cap="none" spc="0" baseline="0">
                          <a:solidFill>
                            <a:schemeClr val="tx1"/>
                          </a:solidFill>
                          <a:latin typeface="Calibri" pitchFamily="0" charset="0"/>
                          <a:ea typeface="宋体" pitchFamily="0" charset="0"/>
                          <a:cs typeface="Calibri" pitchFamily="0" charset="0"/>
                        </a:rPr>
                        <a:t>         NO</a:t>
                      </a:r>
                      <a:endParaRPr lang="en-US" altLang="zh-CN" sz="1800" b="1" i="0" u="none" strike="noStrike" kern="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0" cap="none" spc="0" baseline="0">
                          <a:solidFill>
                            <a:schemeClr val="tx1"/>
                          </a:solidFill>
                          <a:latin typeface="Calibri" pitchFamily="0" charset="0"/>
                          <a:ea typeface="宋体" pitchFamily="0" charset="0"/>
                          <a:cs typeface="Calibri" pitchFamily="0" charset="0"/>
                        </a:rPr>
                        <a:t>       </a:t>
                      </a:r>
                      <a:endParaRPr lang="zh-CN" altLang="en-US" sz="1800" b="1" i="0" u="none" strike="noStrike" kern="0" cap="none" spc="0" baseline="0">
                        <a:solidFill>
                          <a:schemeClr val="tx1"/>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w="9525">
                      <a:solidFill>
                        <a:srgbClr val="46AAC5"/>
                      </a:solidFill>
                      <a:prstDash val="solid"/>
                      <a:headEnd type="none" w="med" len="med"/>
                      <a:tailEnd type="none" w="med" len="med"/>
                    </a:lnT>
                    <a:lnB w="25400">
                      <a:solidFill>
                        <a:srgbClr val="FFFFFF"/>
                      </a:solidFill>
                      <a:prstDash val="solid"/>
                      <a:headEnd type="none" w="med" len="med"/>
                      <a:tailEnd type="none" w="med" len="med"/>
                    </a:lnB>
                    <a:solidFill>
                      <a:srgbClr val="4BACC6"/>
                    </a:solidFill>
                  </a:tcPr>
                </a:tc>
                <a:tc>
                  <a:txBody>
                    <a:bodyPr/>
                    <a:lstStyle/>
                    <a:p>
                      <a:pPr marL="0" indent="0" algn="l">
                        <a:lnSpc>
                          <a:spcPct val="100000"/>
                        </a:lnSpc>
                        <a:spcBef>
                          <a:spcPts val="0"/>
                        </a:spcBef>
                        <a:spcAft>
                          <a:spcPts val="0"/>
                        </a:spcAft>
                        <a:buNone/>
                      </a:pPr>
                      <a:endParaRPr lang="en-US" altLang="zh-CN" sz="1800" b="1" i="0" u="none" strike="noStrike" kern="0" cap="none" spc="0" baseline="0">
                        <a:solidFill>
                          <a:srgbClr val="FFFFFF"/>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0" cap="none" spc="0" baseline="0">
                          <a:solidFill>
                            <a:srgbClr val="FFFFFF"/>
                          </a:solidFill>
                          <a:latin typeface="Calibri" pitchFamily="0" charset="0"/>
                          <a:ea typeface="宋体" pitchFamily="0" charset="0"/>
                          <a:cs typeface="Calibri" pitchFamily="0" charset="0"/>
                        </a:rPr>
                        <a:t>  </a:t>
                      </a:r>
                      <a:r>
                        <a:rPr lang="en-US" altLang="zh-CN" sz="1800" b="1" i="0" u="none" strike="noStrike" kern="0" cap="none" spc="0" baseline="0">
                          <a:solidFill>
                            <a:schemeClr val="tx1"/>
                          </a:solidFill>
                          <a:latin typeface="Calibri" pitchFamily="0" charset="0"/>
                          <a:ea typeface="宋体" pitchFamily="0" charset="0"/>
                          <a:cs typeface="Calibri" pitchFamily="0" charset="0"/>
                        </a:rPr>
                        <a:t> </a:t>
                      </a:r>
                      <a:r>
                        <a:rPr lang="en-US" altLang="zh-CN" sz="1800" b="1" i="0" u="none" strike="noStrike" kern="0" cap="none" spc="0" baseline="0">
                          <a:solidFill>
                            <a:schemeClr val="tx1"/>
                          </a:solidFill>
                          <a:latin typeface="Calibri" pitchFamily="0" charset="0"/>
                          <a:ea typeface="宋体" pitchFamily="0" charset="0"/>
                          <a:cs typeface="Calibri" pitchFamily="0" charset="0"/>
                        </a:rPr>
                        <a:t>DIVISION </a:t>
                      </a:r>
                      <a:endParaRPr lang="zh-CN" altLang="en-US" sz="1800" b="1" i="0" u="none" strike="noStrike" kern="0" cap="none" spc="0" baseline="0">
                        <a:solidFill>
                          <a:srgbClr val="FFFFFF"/>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w="9525">
                      <a:solidFill>
                        <a:srgbClr val="46AAC5"/>
                      </a:solidFill>
                      <a:prstDash val="solid"/>
                      <a:headEnd type="none" w="med" len="med"/>
                      <a:tailEnd type="none" w="med" len="med"/>
                    </a:lnT>
                    <a:lnB w="25400">
                      <a:solidFill>
                        <a:srgbClr val="FFFFFF"/>
                      </a:solidFill>
                      <a:prstDash val="solid"/>
                      <a:headEnd type="none" w="med" len="med"/>
                      <a:tailEnd type="none" w="med" len="med"/>
                    </a:lnB>
                    <a:solidFill>
                      <a:srgbClr val="4BACC6"/>
                    </a:solidFill>
                  </a:tcPr>
                </a:tc>
                <a:tc>
                  <a:txBody>
                    <a:bodyPr/>
                    <a:lstStyle/>
                    <a:p>
                      <a:pPr marL="0" indent="0" algn="l">
                        <a:lnSpc>
                          <a:spcPct val="100000"/>
                        </a:lnSpc>
                        <a:spcBef>
                          <a:spcPts val="0"/>
                        </a:spcBef>
                        <a:spcAft>
                          <a:spcPts val="0"/>
                        </a:spcAft>
                        <a:buNone/>
                      </a:pPr>
                      <a:endParaRPr lang="en-US" altLang="zh-CN" sz="1800" b="1" i="0" u="none" strike="noStrike" kern="0" cap="none" spc="0" baseline="0">
                        <a:solidFill>
                          <a:srgbClr val="FFFFFF"/>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0" cap="none" spc="0" baseline="0">
                          <a:solidFill>
                            <a:srgbClr val="FFFFFF"/>
                          </a:solidFill>
                          <a:latin typeface="Calibri" pitchFamily="0" charset="0"/>
                          <a:ea typeface="宋体" pitchFamily="0" charset="0"/>
                          <a:cs typeface="Calibri" pitchFamily="0" charset="0"/>
                        </a:rPr>
                        <a:t>     </a:t>
                      </a:r>
                      <a:r>
                        <a:rPr lang="en-US" altLang="zh-CN" sz="1800" b="1" i="0" u="none" strike="noStrike" kern="0" cap="none" spc="0" baseline="0">
                          <a:solidFill>
                            <a:schemeClr val="tx1"/>
                          </a:solidFill>
                          <a:latin typeface="Calibri" pitchFamily="0" charset="0"/>
                          <a:ea typeface="宋体" pitchFamily="0" charset="0"/>
                          <a:cs typeface="Calibri" pitchFamily="0" charset="0"/>
                        </a:rPr>
                        <a:t>AMOUNT </a:t>
                      </a:r>
                      <a:endParaRPr lang="zh-CN" altLang="en-US" sz="1800" b="1" i="0" u="none" strike="noStrike" kern="0" cap="none" spc="0" baseline="0">
                        <a:solidFill>
                          <a:srgbClr val="FFFFFF"/>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w="9525">
                      <a:solidFill>
                        <a:srgbClr val="46AAC5"/>
                      </a:solidFill>
                      <a:prstDash val="solid"/>
                      <a:headEnd type="none" w="med" len="med"/>
                      <a:tailEnd type="none" w="med" len="med"/>
                    </a:lnT>
                    <a:lnB w="25400">
                      <a:solidFill>
                        <a:srgbClr val="FFFFFF"/>
                      </a:solidFill>
                      <a:prstDash val="solid"/>
                      <a:headEnd type="none" w="med" len="med"/>
                      <a:tailEnd type="none" w="med" len="med"/>
                    </a:lnB>
                    <a:solidFill>
                      <a:srgbClr val="4BACC6"/>
                    </a:solidFill>
                  </a:tcPr>
                </a:tc>
              </a:tr>
              <a:tr h="941919">
                <a:tc>
                  <a:txBody>
                    <a:bodyPr/>
                    <a:lstStyle/>
                    <a:p>
                      <a:pPr marL="0" indent="0" algn="l">
                        <a:lnSpc>
                          <a:spcPct val="100000"/>
                        </a:lnSpc>
                        <a:spcBef>
                          <a:spcPts val="0"/>
                        </a:spcBef>
                        <a:spcAft>
                          <a:spcPts val="0"/>
                        </a:spcAft>
                        <a:buNone/>
                      </a:pPr>
                      <a:endParaRPr lang="en-US" altLang="zh-CN" sz="1800" b="0" i="0" u="none" strike="noStrike" kern="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宋体" pitchFamily="0" charset="0"/>
                          <a:cs typeface="Calibri" pitchFamily="0" charset="0"/>
                        </a:rPr>
                        <a:t>         </a:t>
                      </a:r>
                      <a:r>
                        <a:rPr lang="en-US" altLang="zh-CN" sz="1800" b="1" i="0" u="none" strike="noStrike" kern="0" cap="none" spc="0" baseline="0">
                          <a:solidFill>
                            <a:schemeClr val="tx1"/>
                          </a:solidFill>
                          <a:latin typeface="Calibri" pitchFamily="0" charset="0"/>
                          <a:ea typeface="宋体" pitchFamily="0" charset="0"/>
                          <a:cs typeface="Calibri" pitchFamily="0" charset="0"/>
                        </a:rPr>
                        <a:t>1</a:t>
                      </a: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solidFill>
                      <a:srgbClr val="4BACC6">
                        <a:alpha val="40000"/>
                      </a:srgbClr>
                    </a:solidFill>
                  </a:tcPr>
                </a:tc>
                <a:tc>
                  <a:txBody>
                    <a:bodyPr/>
                    <a:lstStyle/>
                    <a:p>
                      <a:pPr marL="0" indent="0" algn="l">
                        <a:lnSpc>
                          <a:spcPct val="100000"/>
                        </a:lnSpc>
                        <a:spcBef>
                          <a:spcPts val="0"/>
                        </a:spcBef>
                        <a:spcAft>
                          <a:spcPts val="0"/>
                        </a:spcAft>
                        <a:buNone/>
                      </a:pPr>
                      <a:endParaRPr lang="en-US" altLang="zh-CN" sz="1800" b="0" i="0" u="none" strike="noStrike" kern="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宋体" pitchFamily="0" charset="0"/>
                          <a:cs typeface="Calibri" pitchFamily="0" charset="0"/>
                        </a:rPr>
                        <a:t>   </a:t>
                      </a:r>
                      <a:r>
                        <a:rPr lang="en-US" altLang="zh-CN" sz="1800" b="1" i="0" u="none" strike="noStrike" kern="0" cap="none" spc="0" baseline="0">
                          <a:solidFill>
                            <a:srgbClr val="000000"/>
                          </a:solidFill>
                          <a:latin typeface="Calibri" pitchFamily="0" charset="0"/>
                          <a:ea typeface="宋体" pitchFamily="0" charset="0"/>
                          <a:cs typeface="Calibri" pitchFamily="0" charset="0"/>
                        </a:rPr>
                        <a:t>PLANT</a:t>
                      </a: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solidFill>
                      <a:srgbClr val="4BACC6">
                        <a:alpha val="40000"/>
                      </a:srgbClr>
                    </a:solidFill>
                  </a:tcPr>
                </a:tc>
                <a:tc>
                  <a:txBody>
                    <a:bodyPr/>
                    <a:lstStyle/>
                    <a:p>
                      <a:pPr marL="0" indent="0" algn="l">
                        <a:lnSpc>
                          <a:spcPct val="100000"/>
                        </a:lnSpc>
                        <a:spcBef>
                          <a:spcPts val="0"/>
                        </a:spcBef>
                        <a:spcAft>
                          <a:spcPts val="0"/>
                        </a:spcAft>
                        <a:buNone/>
                      </a:pPr>
                      <a:endParaRPr lang="en-US" altLang="zh-CN" sz="1800" b="0" i="0" u="none" strike="noStrike" kern="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宋体" pitchFamily="0" charset="0"/>
                          <a:cs typeface="Calibri" pitchFamily="0" charset="0"/>
                        </a:rPr>
                        <a:t>    </a:t>
                      </a:r>
                      <a:r>
                        <a:rPr lang="en-US" altLang="zh-CN" sz="1800" b="1" i="0" u="none" strike="noStrike" kern="0" cap="none" spc="0" baseline="0">
                          <a:solidFill>
                            <a:srgbClr val="000000"/>
                          </a:solidFill>
                          <a:latin typeface="Calibri" pitchFamily="0" charset="0"/>
                          <a:ea typeface="宋体" pitchFamily="0" charset="0"/>
                          <a:cs typeface="Calibri" pitchFamily="0" charset="0"/>
                        </a:rPr>
                        <a:t>6</a:t>
                      </a: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solidFill>
                      <a:srgbClr val="4BACC6">
                        <a:alpha val="40000"/>
                      </a:srgbClr>
                    </a:solidFill>
                  </a:tcPr>
                </a:tc>
              </a:tr>
              <a:tr h="891116">
                <a:tc>
                  <a:txBody>
                    <a:bodyPr/>
                    <a:lstStyle/>
                    <a:p>
                      <a:pPr marL="0" indent="0" algn="l">
                        <a:lnSpc>
                          <a:spcPct val="100000"/>
                        </a:lnSpc>
                        <a:spcBef>
                          <a:spcPts val="0"/>
                        </a:spcBef>
                        <a:spcAft>
                          <a:spcPts val="0"/>
                        </a:spcAft>
                        <a:buNone/>
                      </a:pPr>
                      <a:endParaRPr lang="en-US" altLang="zh-CN" sz="1800" b="0" i="0" u="none" strike="noStrike" kern="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宋体" pitchFamily="0" charset="0"/>
                          <a:cs typeface="Calibri" pitchFamily="0" charset="0"/>
                        </a:rPr>
                        <a:t>        </a:t>
                      </a:r>
                      <a:r>
                        <a:rPr lang="en-US" altLang="zh-CN" sz="1800" b="1" i="0" u="none" strike="noStrike" kern="0" cap="none" spc="0" baseline="0">
                          <a:solidFill>
                            <a:srgbClr val="000000"/>
                          </a:solidFill>
                          <a:latin typeface="Calibri" pitchFamily="0" charset="0"/>
                          <a:ea typeface="宋体" pitchFamily="0" charset="0"/>
                          <a:cs typeface="Calibri" pitchFamily="0" charset="0"/>
                        </a:rPr>
                        <a:t>2</a:t>
                      </a: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tcPr>
                </a:tc>
                <a:tc>
                  <a:txBody>
                    <a:bodyPr/>
                    <a:lstStyle/>
                    <a:p>
                      <a:pPr marL="0" indent="0" algn="l">
                        <a:lnSpc>
                          <a:spcPct val="100000"/>
                        </a:lnSpc>
                        <a:spcBef>
                          <a:spcPts val="0"/>
                        </a:spcBef>
                        <a:spcAft>
                          <a:spcPts val="0"/>
                        </a:spcAft>
                        <a:buNone/>
                      </a:pPr>
                      <a:endParaRPr lang="en-US" altLang="zh-CN" sz="1800" b="0" i="0" u="none" strike="noStrike" kern="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宋体" pitchFamily="0" charset="0"/>
                          <a:cs typeface="Calibri" pitchFamily="0" charset="0"/>
                        </a:rPr>
                        <a:t>   </a:t>
                      </a:r>
                      <a:r>
                        <a:rPr lang="en-US" altLang="zh-CN" sz="1800" b="1" i="0" u="none" strike="noStrike" kern="0" cap="none" spc="0" baseline="0">
                          <a:solidFill>
                            <a:srgbClr val="000000"/>
                          </a:solidFill>
                          <a:latin typeface="Calibri" pitchFamily="0" charset="0"/>
                          <a:ea typeface="宋体" pitchFamily="0" charset="0"/>
                          <a:cs typeface="Calibri" pitchFamily="0" charset="0"/>
                        </a:rPr>
                        <a:t>ACCOUNTING AND FINANCE </a:t>
                      </a: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tcPr>
                </a:tc>
                <a:tc>
                  <a:txBody>
                    <a:bodyPr/>
                    <a:lstStyle/>
                    <a:p>
                      <a:pPr marL="0" indent="0" algn="l">
                        <a:lnSpc>
                          <a:spcPct val="100000"/>
                        </a:lnSpc>
                        <a:spcBef>
                          <a:spcPts val="0"/>
                        </a:spcBef>
                        <a:spcAft>
                          <a:spcPts val="0"/>
                        </a:spcAft>
                        <a:buNone/>
                      </a:pPr>
                      <a:endParaRPr lang="en-US" altLang="zh-CN" sz="1800" b="0" i="0" u="none" strike="noStrike" kern="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宋体" pitchFamily="0" charset="0"/>
                          <a:cs typeface="Calibri" pitchFamily="0" charset="0"/>
                        </a:rPr>
                        <a:t>    </a:t>
                      </a:r>
                      <a:r>
                        <a:rPr lang="en-US" altLang="zh-CN" sz="1800" b="1" i="0" u="none" strike="noStrike" kern="0" cap="none" spc="0" baseline="0">
                          <a:solidFill>
                            <a:srgbClr val="000000"/>
                          </a:solidFill>
                          <a:latin typeface="Calibri" pitchFamily="0" charset="0"/>
                          <a:ea typeface="宋体" pitchFamily="0" charset="0"/>
                          <a:cs typeface="Calibri" pitchFamily="0" charset="0"/>
                        </a:rPr>
                        <a:t>3</a:t>
                      </a: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tcPr>
                </a:tc>
              </a:tr>
              <a:tr h="891116">
                <a:tc>
                  <a:txBody>
                    <a:bodyPr/>
                    <a:lstStyle/>
                    <a:p>
                      <a:pPr marL="0" indent="0" algn="l">
                        <a:lnSpc>
                          <a:spcPct val="100000"/>
                        </a:lnSpc>
                        <a:spcBef>
                          <a:spcPts val="0"/>
                        </a:spcBef>
                        <a:spcAft>
                          <a:spcPts val="0"/>
                        </a:spcAft>
                        <a:buNone/>
                      </a:pPr>
                      <a:endParaRPr lang="en-US" altLang="zh-CN" sz="1800" b="1" i="0" u="none" strike="noStrike" kern="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0" cap="none" spc="0" baseline="0">
                          <a:solidFill>
                            <a:srgbClr val="000000"/>
                          </a:solidFill>
                          <a:latin typeface="Calibri" pitchFamily="0" charset="0"/>
                          <a:ea typeface="宋体" pitchFamily="0" charset="0"/>
                          <a:cs typeface="Calibri" pitchFamily="0" charset="0"/>
                        </a:rPr>
                        <a:t>       3</a:t>
                      </a:r>
                      <a:endParaRPr lang="zh-CN" altLang="en-US" sz="1800" b="1"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solidFill>
                      <a:srgbClr val="4BACC6">
                        <a:alpha val="40000"/>
                      </a:srgbClr>
                    </a:solidFill>
                  </a:tcPr>
                </a:tc>
                <a:tc>
                  <a:txBody>
                    <a:bodyPr/>
                    <a:lstStyle/>
                    <a:p>
                      <a:pPr marL="0" indent="0" algn="l">
                        <a:lnSpc>
                          <a:spcPct val="100000"/>
                        </a:lnSpc>
                        <a:spcBef>
                          <a:spcPts val="0"/>
                        </a:spcBef>
                        <a:spcAft>
                          <a:spcPts val="0"/>
                        </a:spcAft>
                        <a:buNone/>
                      </a:pPr>
                      <a:endParaRPr lang="en-US" altLang="zh-CN" sz="1800" b="0" i="0" u="none" strike="noStrike" kern="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宋体" pitchFamily="0" charset="0"/>
                          <a:cs typeface="Calibri" pitchFamily="0" charset="0"/>
                        </a:rPr>
                        <a:t>  </a:t>
                      </a:r>
                      <a:r>
                        <a:rPr lang="en-US" altLang="zh-CN" sz="1800" b="1" i="0" u="none" strike="noStrike" kern="0" cap="none" spc="0" baseline="0">
                          <a:solidFill>
                            <a:srgbClr val="000000"/>
                          </a:solidFill>
                          <a:latin typeface="Calibri" pitchFamily="0" charset="0"/>
                          <a:ea typeface="宋体" pitchFamily="0" charset="0"/>
                          <a:cs typeface="Calibri" pitchFamily="0" charset="0"/>
                        </a:rPr>
                        <a:t>MARKETING </a:t>
                      </a: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solidFill>
                      <a:srgbClr val="4BACC6">
                        <a:alpha val="40000"/>
                      </a:srgbClr>
                    </a:solidFill>
                  </a:tcPr>
                </a:tc>
                <a:tc>
                  <a:txBody>
                    <a:bodyPr/>
                    <a:lstStyle/>
                    <a:p>
                      <a:pPr marL="0" indent="0" algn="l">
                        <a:lnSpc>
                          <a:spcPct val="100000"/>
                        </a:lnSpc>
                        <a:spcBef>
                          <a:spcPts val="0"/>
                        </a:spcBef>
                        <a:spcAft>
                          <a:spcPts val="0"/>
                        </a:spcAft>
                        <a:buNone/>
                      </a:pPr>
                      <a:endParaRPr lang="en-US" altLang="zh-CN" sz="1800" b="0" i="0" u="none" strike="noStrike" kern="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宋体" pitchFamily="0" charset="0"/>
                          <a:cs typeface="Calibri" pitchFamily="0" charset="0"/>
                        </a:rPr>
                        <a:t>   </a:t>
                      </a:r>
                      <a:r>
                        <a:rPr lang="en-US" altLang="zh-CN" sz="1800" b="1" i="0" u="none" strike="noStrike" kern="0" cap="none" spc="0" baseline="0">
                          <a:solidFill>
                            <a:srgbClr val="000000"/>
                          </a:solidFill>
                          <a:latin typeface="Calibri" pitchFamily="0" charset="0"/>
                          <a:ea typeface="宋体" pitchFamily="0" charset="0"/>
                          <a:cs typeface="Calibri" pitchFamily="0" charset="0"/>
                        </a:rPr>
                        <a:t>12</a:t>
                      </a: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solidFill>
                      <a:srgbClr val="4BACC6">
                        <a:alpha val="40000"/>
                      </a:srgbClr>
                    </a:solidFill>
                  </a:tcPr>
                </a:tc>
              </a:tr>
              <a:tr h="910166">
                <a:tc>
                  <a:txBody>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w="9525">
                      <a:solidFill>
                        <a:srgbClr val="46AAC5"/>
                      </a:solidFill>
                      <a:prstDash val="solid"/>
                      <a:headEnd type="none" w="med" len="med"/>
                      <a:tailEnd type="none" w="med" len="med"/>
                    </a:lnB>
                  </a:tcPr>
                </a:tc>
                <a:tc>
                  <a:txBody>
                    <a:bodyPr/>
                    <a:lstStyle/>
                    <a:p>
                      <a:pPr marL="0" indent="0" algn="l">
                        <a:lnSpc>
                          <a:spcPct val="100000"/>
                        </a:lnSpc>
                        <a:spcBef>
                          <a:spcPts val="0"/>
                        </a:spcBef>
                        <a:spcAft>
                          <a:spcPts val="0"/>
                        </a:spcAft>
                        <a:buNone/>
                      </a:pPr>
                      <a:endParaRPr lang="en-US" altLang="zh-CN" sz="1800" b="0" i="0" u="none" strike="noStrike" kern="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0" cap="none" spc="0" baseline="0">
                          <a:solidFill>
                            <a:srgbClr val="000000"/>
                          </a:solidFill>
                          <a:latin typeface="Calibri" pitchFamily="0" charset="0"/>
                          <a:ea typeface="宋体" pitchFamily="0" charset="0"/>
                          <a:cs typeface="Calibri" pitchFamily="0" charset="0"/>
                        </a:rPr>
                        <a:t>TOTAL </a:t>
                      </a:r>
                      <a:endParaRPr lang="zh-CN" altLang="en-US" sz="1800" b="1"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w="9525">
                      <a:solidFill>
                        <a:srgbClr val="46AAC5"/>
                      </a:solidFill>
                      <a:prstDash val="solid"/>
                      <a:headEnd type="none" w="med" len="med"/>
                      <a:tailEnd type="none" w="med" len="med"/>
                    </a:lnB>
                  </a:tcPr>
                </a:tc>
                <a:tc>
                  <a:txBody>
                    <a:bodyPr/>
                    <a:lstStyle/>
                    <a:p>
                      <a:pPr marL="0" indent="0" algn="l">
                        <a:lnSpc>
                          <a:spcPct val="100000"/>
                        </a:lnSpc>
                        <a:spcBef>
                          <a:spcPts val="0"/>
                        </a:spcBef>
                        <a:spcAft>
                          <a:spcPts val="0"/>
                        </a:spcAft>
                        <a:buNone/>
                      </a:pPr>
                      <a:endParaRPr lang="en-US" altLang="zh-CN" sz="1800" b="0" i="0" u="none" strike="noStrike" kern="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宋体" pitchFamily="0" charset="0"/>
                          <a:cs typeface="Calibri" pitchFamily="0" charset="0"/>
                        </a:rPr>
                        <a:t>  </a:t>
                      </a:r>
                      <a:r>
                        <a:rPr lang="en-US" altLang="zh-CN" sz="1800" b="1" i="0" u="none" strike="noStrike" kern="0" cap="none" spc="0" baseline="0">
                          <a:solidFill>
                            <a:srgbClr val="000000"/>
                          </a:solidFill>
                          <a:latin typeface="Calibri" pitchFamily="0" charset="0"/>
                          <a:ea typeface="宋体" pitchFamily="0" charset="0"/>
                          <a:cs typeface="Calibri" pitchFamily="0" charset="0"/>
                        </a:rPr>
                        <a:t>21</a:t>
                      </a: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w="9525">
                      <a:solidFill>
                        <a:srgbClr val="46AAC5"/>
                      </a:solidFill>
                      <a:prstDash val="solid"/>
                      <a:headEnd type="none" w="med" len="med"/>
                      <a:tailEnd type="none" w="med" len="med"/>
                    </a:lnB>
                  </a:tcPr>
                </a:tc>
              </a:tr>
            </a:tbl>
          </a:graphicData>
        </a:graphic>
      </p:graphicFrame>
    </p:spTree>
    <p:extLst>
      <p:ext uri="{BB962C8B-B14F-4D97-AF65-F5344CB8AC3E}">
        <p14:creationId xmlns:p14="http://schemas.microsoft.com/office/powerpoint/2010/main" val="1078074973"/>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20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20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20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210" name="文本框"/>
          <p:cNvSpPr>
            <a:spLocks noGrp="1"/>
          </p:cNvSpPr>
          <p:nvPr>
            <p:ph type="title"/>
          </p:nvPr>
        </p:nvSpPr>
        <p:spPr>
          <a:xfrm rot="0">
            <a:off x="755332" y="385444"/>
            <a:ext cx="2437130" cy="737234"/>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1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212" name="矩形"/>
          <p:cNvSpPr>
            <a:spLocks/>
          </p:cNvSpPr>
          <p:nvPr/>
        </p:nvSpPr>
        <p:spPr>
          <a:xfrm rot="0">
            <a:off x="5190836" y="2521527"/>
            <a:ext cx="1828800" cy="1828800"/>
          </a:xfrm>
          <a:prstGeom prst="rect"/>
          <a:noFill/>
          <a:ln w="12700" cmpd="sng" cap="flat">
            <a:noFill/>
            <a:prstDash val="solid"/>
            <a:miter/>
          </a:ln>
        </p:spPr>
      </p:sp>
      <p:graphicFrame>
        <p:nvGraphicFramePr>
          <p:cNvPr id="213" name="Table"/>
          <p:cNvGraphicFramePr>
            <a:graphicFrameLocks noGrp="1"/>
          </p:cNvGraphicFramePr>
          <p:nvPr>
            <p:extLst>
              <p:ext uri="{D42A27DB-BD31-4B8C-83A1-F6EECF244321}"/>
            </p:extLst>
          </p:nvPr>
        </p:nvGraphicFramePr>
        <p:xfrm>
          <a:off x="522478" y="1104888"/>
          <a:ext cx="8127999" cy="5807192"/>
        </p:xfrm>
        <a:graphic>
          <a:graphicData uri="http://schemas.openxmlformats.org/drawingml/2006/table">
            <a:tbl>
              <a:tblPr bandRow="1">
                <a:gradFill>
                  <a:gsLst>
                    <a:gs pos="0">
                      <a:srgbClr val="A1E3FF"/>
                    </a:gs>
                    <a:gs pos="35000">
                      <a:srgbClr val="BDEDFF"/>
                    </a:gs>
                    <a:gs pos="99999">
                      <a:srgbClr val="E5F9FF"/>
                    </a:gs>
                  </a:gsLst>
                  <a:lin ang="16200000" scaled="1"/>
                </a:gradFill>
                <a:effectLst>
                  <a:outerShdw sx="100000" sy="100000" algn="b" rotWithShape="0" blurRad="40000" dist="20000" dir="5400000">
                    <a:srgbClr val="000000">
                      <a:alpha val="37647"/>
                    </a:srgbClr>
                  </a:outerShdw>
                </a:effectLst>
              </a:tblPr>
              <a:tblGrid>
                <a:gridCol w="2031984"/>
                <a:gridCol w="2031984"/>
                <a:gridCol w="2031984"/>
                <a:gridCol w="2031984"/>
              </a:tblGrid>
              <a:tr h="424884">
                <a:tc>
                  <a:txBody>
                    <a:bodyPr/>
                    <a:lstStyle/>
                    <a:p>
                      <a:pPr marL="0" indent="0" algn="l">
                        <a:lnSpc>
                          <a:spcPct val="100000"/>
                        </a:lnSpc>
                        <a:spcBef>
                          <a:spcPts val="0"/>
                        </a:spcBef>
                        <a:spcAft>
                          <a:spcPts val="0"/>
                        </a:spcAft>
                        <a:buNone/>
                      </a:pPr>
                      <a:r>
                        <a:rPr lang="en-US" altLang="zh-CN" sz="1800" b="1" i="0" u="none" strike="noStrike" kern="0" cap="none" spc="0" baseline="0">
                          <a:solidFill>
                            <a:srgbClr val="FFFFFF"/>
                          </a:solidFill>
                          <a:latin typeface="Calibri" pitchFamily="0" charset="0"/>
                          <a:ea typeface="宋体" pitchFamily="0" charset="0"/>
                          <a:cs typeface="Calibri" pitchFamily="0" charset="0"/>
                        </a:rPr>
                        <a:t> </a:t>
                      </a:r>
                      <a:r>
                        <a:rPr lang="en-US" altLang="zh-CN" sz="1800" b="1" i="0" u="none" strike="noStrike" kern="0" cap="none" spc="0" baseline="0">
                          <a:solidFill>
                            <a:schemeClr val="tx1"/>
                          </a:solidFill>
                          <a:latin typeface="Calibri" pitchFamily="0" charset="0"/>
                          <a:ea typeface="宋体" pitchFamily="0" charset="0"/>
                          <a:cs typeface="Calibri" pitchFamily="0" charset="0"/>
                        </a:rPr>
                        <a:t>Aspect </a:t>
                      </a:r>
                      <a:endParaRPr lang="zh-CN" altLang="en-US" sz="1800" b="1" i="0" u="none" strike="noStrike" kern="0" cap="none" spc="0" baseline="0">
                        <a:solidFill>
                          <a:srgbClr val="FFFFFF"/>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w="9525">
                      <a:solidFill>
                        <a:srgbClr val="46AAC5"/>
                      </a:solidFill>
                      <a:prstDash val="solid"/>
                      <a:headEnd type="none" w="med" len="med"/>
                      <a:tailEnd type="none" w="med" len="med"/>
                    </a:lnT>
                    <a:lnB w="25400">
                      <a:solidFill>
                        <a:srgbClr val="FFFFFF"/>
                      </a:solidFill>
                      <a:prstDash val="solid"/>
                      <a:headEnd type="none" w="med" len="med"/>
                      <a:tailEnd type="none" w="med" len="med"/>
                    </a:lnB>
                    <a:solidFill>
                      <a:srgbClr val="4BACC6"/>
                    </a:solidFill>
                  </a:tcPr>
                </a:tc>
                <a:tc>
                  <a:txBody>
                    <a:bodyPr/>
                    <a:lstStyle/>
                    <a:p>
                      <a:pPr marL="0" indent="0" algn="l">
                        <a:lnSpc>
                          <a:spcPct val="100000"/>
                        </a:lnSpc>
                        <a:spcBef>
                          <a:spcPts val="0"/>
                        </a:spcBef>
                        <a:spcAft>
                          <a:spcPts val="0"/>
                        </a:spcAft>
                        <a:buNone/>
                      </a:pPr>
                      <a:r>
                        <a:rPr lang="en-US" altLang="zh-CN" sz="1800" b="1" i="0" u="none" strike="noStrike" kern="0" cap="none" spc="0" baseline="0">
                          <a:solidFill>
                            <a:srgbClr val="FFFFFF"/>
                          </a:solidFill>
                          <a:latin typeface="Calibri" pitchFamily="0" charset="0"/>
                          <a:ea typeface="宋体" pitchFamily="0" charset="0"/>
                          <a:cs typeface="Calibri" pitchFamily="0" charset="0"/>
                        </a:rPr>
                        <a:t>  </a:t>
                      </a:r>
                      <a:r>
                        <a:rPr lang="en-US" altLang="zh-CN" sz="1800" b="1" i="0" u="none" strike="noStrike" kern="0" cap="none" spc="0" baseline="0">
                          <a:solidFill>
                            <a:schemeClr val="tx1"/>
                          </a:solidFill>
                          <a:latin typeface="Calibri" pitchFamily="0" charset="0"/>
                          <a:ea typeface="宋体" pitchFamily="0" charset="0"/>
                          <a:cs typeface="Calibri" pitchFamily="0" charset="0"/>
                        </a:rPr>
                        <a:t>PLANT </a:t>
                      </a:r>
                      <a:endParaRPr lang="zh-CN" altLang="en-US" sz="1800" b="1" i="0" u="none" strike="noStrike" kern="0" cap="none" spc="0" baseline="0">
                        <a:solidFill>
                          <a:srgbClr val="FFFFFF"/>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w="9525">
                      <a:solidFill>
                        <a:srgbClr val="46AAC5"/>
                      </a:solidFill>
                      <a:prstDash val="solid"/>
                      <a:headEnd type="none" w="med" len="med"/>
                      <a:tailEnd type="none" w="med" len="med"/>
                    </a:lnT>
                    <a:lnB w="25400">
                      <a:solidFill>
                        <a:srgbClr val="FFFFFF"/>
                      </a:solidFill>
                      <a:prstDash val="solid"/>
                      <a:headEnd type="none" w="med" len="med"/>
                      <a:tailEnd type="none" w="med" len="med"/>
                    </a:lnB>
                    <a:solidFill>
                      <a:srgbClr val="4BACC6"/>
                    </a:solidFill>
                  </a:tcPr>
                </a:tc>
                <a:tc>
                  <a:txBody>
                    <a:bodyPr/>
                    <a:lstStyle/>
                    <a:p>
                      <a:pPr marL="0" indent="0" algn="l">
                        <a:lnSpc>
                          <a:spcPct val="100000"/>
                        </a:lnSpc>
                        <a:spcBef>
                          <a:spcPts val="0"/>
                        </a:spcBef>
                        <a:spcAft>
                          <a:spcPts val="0"/>
                        </a:spcAft>
                        <a:buNone/>
                      </a:pPr>
                      <a:r>
                        <a:rPr lang="en-US" altLang="zh-CN" sz="1800" b="1" i="0" u="none" strike="noStrike" kern="0" cap="none" spc="0" baseline="0">
                          <a:solidFill>
                            <a:srgbClr val="FFFFFF"/>
                          </a:solidFill>
                          <a:latin typeface="Calibri" pitchFamily="0" charset="0"/>
                          <a:ea typeface="宋体" pitchFamily="0" charset="0"/>
                          <a:cs typeface="Calibri" pitchFamily="0" charset="0"/>
                        </a:rPr>
                        <a:t>  </a:t>
                      </a:r>
                      <a:r>
                        <a:rPr lang="en-US" altLang="zh-CN" sz="1800" b="1" i="0" u="none" strike="noStrike" kern="0" cap="none" spc="0" baseline="0">
                          <a:solidFill>
                            <a:schemeClr val="tx1"/>
                          </a:solidFill>
                          <a:latin typeface="Calibri" pitchFamily="0" charset="0"/>
                          <a:ea typeface="宋体" pitchFamily="0" charset="0"/>
                          <a:cs typeface="Calibri" pitchFamily="0" charset="0"/>
                        </a:rPr>
                        <a:t>AKUNTI G FINANCE </a:t>
                      </a:r>
                      <a:endParaRPr lang="zh-CN" altLang="en-US" sz="1800" b="1" i="0" u="none" strike="noStrike" kern="0" cap="none" spc="0" baseline="0">
                        <a:solidFill>
                          <a:srgbClr val="FFFFFF"/>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w="9525">
                      <a:solidFill>
                        <a:srgbClr val="46AAC5"/>
                      </a:solidFill>
                      <a:prstDash val="solid"/>
                      <a:headEnd type="none" w="med" len="med"/>
                      <a:tailEnd type="none" w="med" len="med"/>
                    </a:lnT>
                    <a:lnB w="25400">
                      <a:solidFill>
                        <a:srgbClr val="FFFFFF"/>
                      </a:solidFill>
                      <a:prstDash val="solid"/>
                      <a:headEnd type="none" w="med" len="med"/>
                      <a:tailEnd type="none" w="med" len="med"/>
                    </a:lnB>
                    <a:solidFill>
                      <a:srgbClr val="4BACC6"/>
                    </a:solidFill>
                  </a:tcPr>
                </a:tc>
                <a:tc>
                  <a:txBody>
                    <a:bodyPr/>
                    <a:lstStyle/>
                    <a:p>
                      <a:pPr marL="0" indent="0" algn="l">
                        <a:lnSpc>
                          <a:spcPct val="100000"/>
                        </a:lnSpc>
                        <a:spcBef>
                          <a:spcPts val="0"/>
                        </a:spcBef>
                        <a:spcAft>
                          <a:spcPts val="0"/>
                        </a:spcAft>
                        <a:buNone/>
                      </a:pPr>
                      <a:r>
                        <a:rPr lang="en-US" altLang="zh-CN" sz="1800" b="1" i="0" u="none" strike="noStrike" kern="0" cap="none" spc="0" baseline="0">
                          <a:solidFill>
                            <a:srgbClr val="FFFFFF"/>
                          </a:solidFill>
                          <a:latin typeface="Calibri" pitchFamily="0" charset="0"/>
                          <a:ea typeface="宋体" pitchFamily="0" charset="0"/>
                          <a:cs typeface="Calibri" pitchFamily="0" charset="0"/>
                        </a:rPr>
                        <a:t>   </a:t>
                      </a:r>
                      <a:r>
                        <a:rPr lang="en-US" altLang="zh-CN" sz="1800" b="1" i="0" u="none" strike="noStrike" kern="0" cap="none" spc="0" baseline="0">
                          <a:solidFill>
                            <a:schemeClr val="tx1"/>
                          </a:solidFill>
                          <a:latin typeface="Calibri" pitchFamily="0" charset="0"/>
                          <a:ea typeface="宋体" pitchFamily="0" charset="0"/>
                          <a:cs typeface="Calibri" pitchFamily="0" charset="0"/>
                        </a:rPr>
                        <a:t>MARKETING</a:t>
                      </a:r>
                      <a:endParaRPr lang="zh-CN" altLang="en-US" sz="1800" b="1" i="0" u="none" strike="noStrike" kern="0" cap="none" spc="0" baseline="0">
                        <a:solidFill>
                          <a:srgbClr val="FFFFFF"/>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w="9525">
                      <a:solidFill>
                        <a:srgbClr val="46AAC5"/>
                      </a:solidFill>
                      <a:prstDash val="solid"/>
                      <a:headEnd type="none" w="med" len="med"/>
                      <a:tailEnd type="none" w="med" len="med"/>
                    </a:lnT>
                    <a:lnB w="25400">
                      <a:solidFill>
                        <a:srgbClr val="FFFFFF"/>
                      </a:solidFill>
                      <a:prstDash val="solid"/>
                      <a:headEnd type="none" w="med" len="med"/>
                      <a:tailEnd type="none" w="med" len="med"/>
                    </a:lnB>
                    <a:solidFill>
                      <a:srgbClr val="4BACC6"/>
                    </a:solidFill>
                  </a:tcPr>
                </a:tc>
              </a:tr>
              <a:tr h="456637">
                <a:tc>
                  <a:txBody>
                    <a:bodyPr/>
                    <a:lstStyle/>
                    <a:p>
                      <a:pPr marL="0" indent="0" algn="l">
                        <a:lnSpc>
                          <a:spcPct val="100000"/>
                        </a:lnSpc>
                        <a:spcBef>
                          <a:spcPts val="0"/>
                        </a:spcBef>
                        <a:spcAft>
                          <a:spcPts val="0"/>
                        </a:spcAft>
                        <a:buNone/>
                      </a:pPr>
                      <a:r>
                        <a:rPr lang="en-US" altLang="zh-CN" sz="1800" b="1" i="0" u="none" strike="noStrike" kern="0" cap="none" spc="0" baseline="0">
                          <a:solidFill>
                            <a:srgbClr val="000000"/>
                          </a:solidFill>
                          <a:latin typeface="Calibri" pitchFamily="0" charset="0"/>
                          <a:ea typeface="宋体" pitchFamily="0" charset="0"/>
                          <a:cs typeface="Calibri" pitchFamily="0" charset="0"/>
                        </a:rPr>
                        <a:t>SOCIAL ATTITUDE </a:t>
                      </a:r>
                      <a:endParaRPr lang="zh-CN" altLang="en-US" sz="1800" b="1"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solidFill>
                      <a:srgbClr val="4BACC6">
                        <a:alpha val="40000"/>
                      </a:srgbClr>
                    </a:solidFill>
                  </a:tcPr>
                </a:tc>
                <a:tc>
                  <a:txBody>
                    <a:bodyPr/>
                    <a:lstStyle/>
                    <a:p>
                      <a:pPr marL="0" indent="0" algn="l">
                        <a:lnSpc>
                          <a:spcPct val="100000"/>
                        </a:lnSpc>
                        <a:spcBef>
                          <a:spcPts val="0"/>
                        </a:spcBef>
                        <a:spcAft>
                          <a:spcPts val="0"/>
                        </a:spcAft>
                        <a:buNone/>
                      </a:pPr>
                      <a:r>
                        <a:rPr lang="en-US" altLang="zh-CN" sz="1800" b="1" i="0" u="none" strike="noStrike" kern="0" cap="none" spc="0" baseline="0">
                          <a:solidFill>
                            <a:srgbClr val="000000"/>
                          </a:solidFill>
                          <a:latin typeface="Calibri" pitchFamily="0" charset="0"/>
                          <a:ea typeface="宋体" pitchFamily="0" charset="0"/>
                          <a:cs typeface="Calibri" pitchFamily="0" charset="0"/>
                        </a:rPr>
                        <a:t>      4</a:t>
                      </a:r>
                      <a:endParaRPr lang="zh-CN" altLang="en-US" sz="1800" b="1"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solidFill>
                      <a:srgbClr val="4BACC6">
                        <a:alpha val="40000"/>
                      </a:srgbClr>
                    </a:solidFill>
                  </a:tcPr>
                </a:tc>
                <a:tc>
                  <a:txBody>
                    <a:bodyPr/>
                    <a:lstStyle/>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宋体" pitchFamily="0" charset="0"/>
                          <a:cs typeface="Calibri" pitchFamily="0" charset="0"/>
                        </a:rPr>
                        <a:t>    </a:t>
                      </a:r>
                      <a:r>
                        <a:rPr lang="en-US" altLang="zh-CN" sz="1800" b="1" i="0" u="none" strike="noStrike" kern="0" cap="none" spc="0" baseline="0">
                          <a:solidFill>
                            <a:srgbClr val="000000"/>
                          </a:solidFill>
                          <a:latin typeface="Calibri" pitchFamily="0" charset="0"/>
                          <a:ea typeface="宋体" pitchFamily="0" charset="0"/>
                          <a:cs typeface="Calibri" pitchFamily="0" charset="0"/>
                        </a:rPr>
                        <a:t>3.7</a:t>
                      </a: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solidFill>
                      <a:srgbClr val="4BACC6">
                        <a:alpha val="40000"/>
                      </a:srgbClr>
                    </a:solidFill>
                  </a:tcPr>
                </a:tc>
                <a:tc>
                  <a:txBody>
                    <a:bodyPr/>
                    <a:lstStyle/>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宋体" pitchFamily="0" charset="0"/>
                          <a:cs typeface="Calibri" pitchFamily="0" charset="0"/>
                        </a:rPr>
                        <a:t>    </a:t>
                      </a:r>
                      <a:r>
                        <a:rPr lang="en-US" altLang="zh-CN" sz="1800" b="1" i="0" u="none" strike="noStrike" kern="0" cap="none" spc="0" baseline="0">
                          <a:solidFill>
                            <a:srgbClr val="000000"/>
                          </a:solidFill>
                          <a:latin typeface="Calibri" pitchFamily="0" charset="0"/>
                          <a:ea typeface="宋体" pitchFamily="0" charset="0"/>
                          <a:cs typeface="Calibri" pitchFamily="0" charset="0"/>
                        </a:rPr>
                        <a:t>4.5</a:t>
                      </a: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solidFill>
                      <a:srgbClr val="4BACC6">
                        <a:alpha val="40000"/>
                      </a:srgbClr>
                    </a:solidFill>
                  </a:tcPr>
                </a:tc>
              </a:tr>
              <a:tr h="405835">
                <a:tc>
                  <a:txBody>
                    <a:bodyPr/>
                    <a:lstStyle/>
                    <a:p>
                      <a:pPr marL="0" indent="0" algn="l">
                        <a:lnSpc>
                          <a:spcPct val="100000"/>
                        </a:lnSpc>
                        <a:spcBef>
                          <a:spcPts val="0"/>
                        </a:spcBef>
                        <a:spcAft>
                          <a:spcPts val="0"/>
                        </a:spcAft>
                        <a:buNone/>
                      </a:pPr>
                      <a:r>
                        <a:rPr lang="en-US" altLang="zh-CN" sz="1800" b="1" i="0" u="none" strike="noStrike" kern="0" cap="none" spc="0" baseline="0">
                          <a:solidFill>
                            <a:srgbClr val="000000"/>
                          </a:solidFill>
                          <a:latin typeface="Calibri" pitchFamily="0" charset="0"/>
                          <a:ea typeface="宋体" pitchFamily="0" charset="0"/>
                          <a:cs typeface="Calibri" pitchFamily="0" charset="0"/>
                        </a:rPr>
                        <a:t>PERFORMANCE </a:t>
                      </a:r>
                      <a:endParaRPr lang="zh-CN" altLang="en-US" sz="1800" b="1"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tcPr>
                </a:tc>
                <a:tc>
                  <a:txBody>
                    <a:bodyPr/>
                    <a:lstStyle/>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宋体" pitchFamily="0" charset="0"/>
                          <a:cs typeface="Calibri" pitchFamily="0" charset="0"/>
                        </a:rPr>
                        <a:t>     </a:t>
                      </a:r>
                      <a:r>
                        <a:rPr lang="en-US" altLang="zh-CN" sz="1800" b="1" i="0" u="none" strike="noStrike" kern="0" cap="none" spc="0" baseline="0">
                          <a:solidFill>
                            <a:srgbClr val="000000"/>
                          </a:solidFill>
                          <a:latin typeface="Calibri" pitchFamily="0" charset="0"/>
                          <a:ea typeface="宋体" pitchFamily="0" charset="0"/>
                          <a:cs typeface="Calibri" pitchFamily="0" charset="0"/>
                        </a:rPr>
                        <a:t>4,3</a:t>
                      </a: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tcPr>
                </a:tc>
                <a:tc>
                  <a:txBody>
                    <a:bodyPr/>
                    <a:lstStyle/>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宋体" pitchFamily="0" charset="0"/>
                          <a:cs typeface="Calibri" pitchFamily="0" charset="0"/>
                        </a:rPr>
                        <a:t>    </a:t>
                      </a:r>
                      <a:r>
                        <a:rPr lang="en-US" altLang="zh-CN" sz="1800" b="1" i="0" u="none" strike="noStrike" kern="0" cap="none" spc="0" baseline="0">
                          <a:solidFill>
                            <a:srgbClr val="000000"/>
                          </a:solidFill>
                          <a:latin typeface="Calibri" pitchFamily="0" charset="0"/>
                          <a:ea typeface="宋体" pitchFamily="0" charset="0"/>
                          <a:cs typeface="Calibri" pitchFamily="0" charset="0"/>
                        </a:rPr>
                        <a:t>4,3</a:t>
                      </a: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tcPr>
                </a:tc>
                <a:tc>
                  <a:txBody>
                    <a:bodyPr/>
                    <a:lstStyle/>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宋体" pitchFamily="0" charset="0"/>
                          <a:cs typeface="Calibri" pitchFamily="0" charset="0"/>
                        </a:rPr>
                        <a:t>    </a:t>
                      </a:r>
                      <a:r>
                        <a:rPr lang="en-US" altLang="zh-CN" sz="1800" b="1" i="0" u="none" strike="noStrike" kern="0" cap="none" spc="0" baseline="0">
                          <a:solidFill>
                            <a:srgbClr val="000000"/>
                          </a:solidFill>
                          <a:latin typeface="Calibri" pitchFamily="0" charset="0"/>
                          <a:ea typeface="宋体" pitchFamily="0" charset="0"/>
                          <a:cs typeface="Calibri" pitchFamily="0" charset="0"/>
                        </a:rPr>
                        <a:t>4</a:t>
                      </a: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tcPr>
                </a:tc>
              </a:tr>
              <a:tr h="405835">
                <a:tc>
                  <a:txBody>
                    <a:bodyPr/>
                    <a:lstStyle/>
                    <a:p>
                      <a:pPr marL="0" indent="0" algn="l">
                        <a:lnSpc>
                          <a:spcPct val="100000"/>
                        </a:lnSpc>
                        <a:spcBef>
                          <a:spcPts val="0"/>
                        </a:spcBef>
                        <a:spcAft>
                          <a:spcPts val="0"/>
                        </a:spcAft>
                        <a:buNone/>
                      </a:pPr>
                      <a:r>
                        <a:rPr lang="en-US" altLang="zh-CN" sz="1800" b="1" i="0" u="none" strike="noStrike" kern="0" cap="none" spc="0" baseline="0">
                          <a:solidFill>
                            <a:srgbClr val="000000"/>
                          </a:solidFill>
                          <a:latin typeface="Calibri" pitchFamily="0" charset="0"/>
                          <a:ea typeface="宋体" pitchFamily="0" charset="0"/>
                          <a:cs typeface="Calibri" pitchFamily="0" charset="0"/>
                        </a:rPr>
                        <a:t>INITIATIVE </a:t>
                      </a:r>
                      <a:endParaRPr lang="zh-CN" altLang="en-US" sz="1800" b="1"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solidFill>
                      <a:srgbClr val="4BACC6">
                        <a:alpha val="40000"/>
                      </a:srgbClr>
                    </a:solidFill>
                  </a:tcPr>
                </a:tc>
                <a:tc>
                  <a:txBody>
                    <a:bodyPr/>
                    <a:lstStyle/>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宋体" pitchFamily="0" charset="0"/>
                          <a:cs typeface="Calibri" pitchFamily="0" charset="0"/>
                        </a:rPr>
                        <a:t>     </a:t>
                      </a:r>
                      <a:r>
                        <a:rPr lang="en-US" altLang="zh-CN" sz="1800" b="1" i="0" u="none" strike="noStrike" kern="0" cap="none" spc="0" baseline="0">
                          <a:solidFill>
                            <a:srgbClr val="000000"/>
                          </a:solidFill>
                          <a:latin typeface="Calibri" pitchFamily="0" charset="0"/>
                          <a:ea typeface="宋体" pitchFamily="0" charset="0"/>
                          <a:cs typeface="Calibri" pitchFamily="0" charset="0"/>
                        </a:rPr>
                        <a:t>4,5</a:t>
                      </a: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solidFill>
                      <a:srgbClr val="4BACC6">
                        <a:alpha val="40000"/>
                      </a:srgbClr>
                    </a:solidFill>
                  </a:tcPr>
                </a:tc>
                <a:tc>
                  <a:txBody>
                    <a:bodyPr/>
                    <a:lstStyle/>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宋体" pitchFamily="0" charset="0"/>
                          <a:cs typeface="Calibri" pitchFamily="0" charset="0"/>
                        </a:rPr>
                        <a:t>    </a:t>
                      </a:r>
                      <a:r>
                        <a:rPr lang="en-US" altLang="zh-CN" sz="1800" b="1" i="0" u="none" strike="noStrike" kern="0" cap="none" spc="0" baseline="0">
                          <a:solidFill>
                            <a:srgbClr val="000000"/>
                          </a:solidFill>
                          <a:latin typeface="Calibri" pitchFamily="0" charset="0"/>
                          <a:ea typeface="宋体" pitchFamily="0" charset="0"/>
                          <a:cs typeface="Calibri" pitchFamily="0" charset="0"/>
                        </a:rPr>
                        <a:t>4,7</a:t>
                      </a: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solidFill>
                      <a:srgbClr val="4BACC6">
                        <a:alpha val="40000"/>
                      </a:srgbClr>
                    </a:solidFill>
                  </a:tcPr>
                </a:tc>
                <a:tc>
                  <a:txBody>
                    <a:bodyPr/>
                    <a:lstStyle/>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宋体" pitchFamily="0" charset="0"/>
                          <a:cs typeface="Calibri" pitchFamily="0" charset="0"/>
                        </a:rPr>
                        <a:t>    </a:t>
                      </a:r>
                      <a:r>
                        <a:rPr lang="en-US" altLang="zh-CN" sz="1800" b="1" i="0" u="none" strike="noStrike" kern="0" cap="none" spc="0" baseline="0">
                          <a:solidFill>
                            <a:srgbClr val="000000"/>
                          </a:solidFill>
                          <a:latin typeface="Calibri" pitchFamily="0" charset="0"/>
                          <a:ea typeface="宋体" pitchFamily="0" charset="0"/>
                          <a:cs typeface="Calibri" pitchFamily="0" charset="0"/>
                        </a:rPr>
                        <a:t>3,9</a:t>
                      </a: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solidFill>
                      <a:srgbClr val="4BACC6">
                        <a:alpha val="40000"/>
                      </a:srgbClr>
                    </a:solidFill>
                  </a:tcPr>
                </a:tc>
              </a:tr>
              <a:tr h="405835">
                <a:tc>
                  <a:txBody>
                    <a:bodyPr/>
                    <a:lstStyle/>
                    <a:p>
                      <a:pPr marL="0" indent="0" algn="l">
                        <a:lnSpc>
                          <a:spcPct val="100000"/>
                        </a:lnSpc>
                        <a:spcBef>
                          <a:spcPts val="0"/>
                        </a:spcBef>
                        <a:spcAft>
                          <a:spcPts val="0"/>
                        </a:spcAft>
                        <a:buNone/>
                      </a:pPr>
                      <a:r>
                        <a:rPr lang="en-US" altLang="zh-CN" sz="1800" b="1" i="0" u="none" strike="noStrike" kern="0" cap="none" spc="0" baseline="0">
                          <a:solidFill>
                            <a:srgbClr val="000000"/>
                          </a:solidFill>
                          <a:latin typeface="Calibri" pitchFamily="0" charset="0"/>
                          <a:ea typeface="宋体" pitchFamily="0" charset="0"/>
                          <a:cs typeface="Calibri" pitchFamily="0" charset="0"/>
                        </a:rPr>
                        <a:t>KNOWLEDGE </a:t>
                      </a:r>
                      <a:endParaRPr lang="zh-CN" altLang="en-US" sz="1800" b="1"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tcPr>
                </a:tc>
                <a:tc>
                  <a:txBody>
                    <a:bodyPr/>
                    <a:lstStyle/>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宋体" pitchFamily="0" charset="0"/>
                          <a:cs typeface="Calibri" pitchFamily="0" charset="0"/>
                        </a:rPr>
                        <a:t>     </a:t>
                      </a:r>
                      <a:r>
                        <a:rPr lang="en-US" altLang="zh-CN" sz="1800" b="1" i="0" u="none" strike="noStrike" kern="0" cap="none" spc="0" baseline="0">
                          <a:solidFill>
                            <a:srgbClr val="000000"/>
                          </a:solidFill>
                          <a:latin typeface="Calibri" pitchFamily="0" charset="0"/>
                          <a:ea typeface="宋体" pitchFamily="0" charset="0"/>
                          <a:cs typeface="Calibri" pitchFamily="0" charset="0"/>
                        </a:rPr>
                        <a:t>4,3</a:t>
                      </a: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tcPr>
                </a:tc>
                <a:tc>
                  <a:txBody>
                    <a:bodyPr/>
                    <a:lstStyle/>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宋体" pitchFamily="0" charset="0"/>
                          <a:cs typeface="Calibri" pitchFamily="0" charset="0"/>
                        </a:rPr>
                        <a:t>    </a:t>
                      </a:r>
                      <a:r>
                        <a:rPr lang="en-US" altLang="zh-CN" sz="1800" b="1" i="0" u="none" strike="noStrike" kern="0" cap="none" spc="0" baseline="0">
                          <a:solidFill>
                            <a:srgbClr val="000000"/>
                          </a:solidFill>
                          <a:latin typeface="Calibri" pitchFamily="0" charset="0"/>
                          <a:ea typeface="宋体" pitchFamily="0" charset="0"/>
                          <a:cs typeface="Calibri" pitchFamily="0" charset="0"/>
                        </a:rPr>
                        <a:t>3,3</a:t>
                      </a: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tcPr>
                </a:tc>
                <a:tc>
                  <a:txBody>
                    <a:bodyPr/>
                    <a:lstStyle/>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宋体" pitchFamily="0" charset="0"/>
                          <a:cs typeface="Calibri" pitchFamily="0" charset="0"/>
                        </a:rPr>
                        <a:t>    </a:t>
                      </a:r>
                      <a:r>
                        <a:rPr lang="en-US" altLang="zh-CN" sz="1800" b="1" i="0" u="none" strike="noStrike" kern="0" cap="none" spc="0" baseline="0">
                          <a:solidFill>
                            <a:srgbClr val="000000"/>
                          </a:solidFill>
                          <a:latin typeface="Calibri" pitchFamily="0" charset="0"/>
                          <a:ea typeface="宋体" pitchFamily="0" charset="0"/>
                          <a:cs typeface="Calibri" pitchFamily="0" charset="0"/>
                        </a:rPr>
                        <a:t>4,4</a:t>
                      </a: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tcPr>
                </a:tc>
              </a:tr>
              <a:tr h="405835">
                <a:tc>
                  <a:txBody>
                    <a:bodyPr/>
                    <a:lstStyle/>
                    <a:p>
                      <a:pPr marL="0" indent="0" algn="l">
                        <a:lnSpc>
                          <a:spcPct val="100000"/>
                        </a:lnSpc>
                        <a:spcBef>
                          <a:spcPts val="0"/>
                        </a:spcBef>
                        <a:spcAft>
                          <a:spcPts val="0"/>
                        </a:spcAft>
                        <a:buNone/>
                      </a:pPr>
                      <a:r>
                        <a:rPr lang="en-US" altLang="zh-CN" sz="1800" b="1" i="0" u="none" strike="noStrike" kern="0" cap="none" spc="0" baseline="0">
                          <a:solidFill>
                            <a:srgbClr val="000000"/>
                          </a:solidFill>
                          <a:latin typeface="Calibri" pitchFamily="0" charset="0"/>
                          <a:ea typeface="宋体" pitchFamily="0" charset="0"/>
                          <a:cs typeface="Calibri" pitchFamily="0" charset="0"/>
                        </a:rPr>
                        <a:t>SKILL </a:t>
                      </a:r>
                      <a:endParaRPr lang="zh-CN" altLang="en-US" sz="1800" b="1"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solidFill>
                      <a:srgbClr val="4BACC6">
                        <a:alpha val="40000"/>
                      </a:srgbClr>
                    </a:solidFill>
                  </a:tcPr>
                </a:tc>
                <a:tc>
                  <a:txBody>
                    <a:bodyPr/>
                    <a:lstStyle/>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宋体" pitchFamily="0" charset="0"/>
                          <a:cs typeface="Calibri" pitchFamily="0" charset="0"/>
                        </a:rPr>
                        <a:t>    </a:t>
                      </a:r>
                      <a:r>
                        <a:rPr lang="en-US" altLang="zh-CN" sz="1800" b="1" i="0" u="none" strike="noStrike" kern="0" cap="none" spc="0" baseline="0">
                          <a:solidFill>
                            <a:srgbClr val="000000"/>
                          </a:solidFill>
                          <a:latin typeface="Calibri" pitchFamily="0" charset="0"/>
                          <a:ea typeface="宋体" pitchFamily="0" charset="0"/>
                          <a:cs typeface="Calibri" pitchFamily="0" charset="0"/>
                        </a:rPr>
                        <a:t>4,5</a:t>
                      </a: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solidFill>
                      <a:srgbClr val="4BACC6">
                        <a:alpha val="40000"/>
                      </a:srgbClr>
                    </a:solidFill>
                  </a:tcPr>
                </a:tc>
                <a:tc>
                  <a:txBody>
                    <a:bodyPr/>
                    <a:lstStyle/>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宋体" pitchFamily="0" charset="0"/>
                          <a:cs typeface="Calibri" pitchFamily="0" charset="0"/>
                        </a:rPr>
                        <a:t>     </a:t>
                      </a:r>
                      <a:r>
                        <a:rPr lang="en-US" altLang="zh-CN" sz="1800" b="1" i="0" u="none" strike="noStrike" kern="0" cap="none" spc="0" baseline="0">
                          <a:solidFill>
                            <a:srgbClr val="000000"/>
                          </a:solidFill>
                          <a:latin typeface="Calibri" pitchFamily="0" charset="0"/>
                          <a:ea typeface="宋体" pitchFamily="0" charset="0"/>
                          <a:cs typeface="Calibri" pitchFamily="0" charset="0"/>
                        </a:rPr>
                        <a:t>4,3</a:t>
                      </a: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solidFill>
                      <a:srgbClr val="4BACC6">
                        <a:alpha val="40000"/>
                      </a:srgbClr>
                    </a:solidFill>
                  </a:tcPr>
                </a:tc>
                <a:tc>
                  <a:txBody>
                    <a:bodyPr/>
                    <a:lstStyle/>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宋体" pitchFamily="0" charset="0"/>
                          <a:cs typeface="Calibri" pitchFamily="0" charset="0"/>
                        </a:rPr>
                        <a:t>    </a:t>
                      </a:r>
                      <a:r>
                        <a:rPr lang="en-US" altLang="zh-CN" sz="1800" b="1" i="0" u="none" strike="noStrike" kern="0" cap="none" spc="0" baseline="0">
                          <a:solidFill>
                            <a:srgbClr val="000000"/>
                          </a:solidFill>
                          <a:latin typeface="Calibri" pitchFamily="0" charset="0"/>
                          <a:ea typeface="宋体" pitchFamily="0" charset="0"/>
                          <a:cs typeface="Calibri" pitchFamily="0" charset="0"/>
                        </a:rPr>
                        <a:t>4,7</a:t>
                      </a: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solidFill>
                      <a:srgbClr val="4BACC6">
                        <a:alpha val="40000"/>
                      </a:srgbClr>
                    </a:solidFill>
                  </a:tcPr>
                </a:tc>
              </a:tr>
              <a:tr h="533400">
                <a:tc>
                  <a:txBody>
                    <a:bodyPr/>
                    <a:lstStyle/>
                    <a:p>
                      <a:pPr marL="0" indent="0" algn="l">
                        <a:lnSpc>
                          <a:spcPct val="100000"/>
                        </a:lnSpc>
                        <a:spcBef>
                          <a:spcPts val="0"/>
                        </a:spcBef>
                        <a:spcAft>
                          <a:spcPts val="0"/>
                        </a:spcAft>
                        <a:buNone/>
                      </a:pPr>
                      <a:r>
                        <a:rPr lang="en-US" altLang="zh-CN" sz="1800" b="1" i="0" u="none" strike="noStrike" kern="0" cap="none" spc="0" baseline="0">
                          <a:solidFill>
                            <a:srgbClr val="000000"/>
                          </a:solidFill>
                          <a:latin typeface="Calibri" pitchFamily="0" charset="0"/>
                          <a:ea typeface="宋体" pitchFamily="0" charset="0"/>
                          <a:cs typeface="Calibri" pitchFamily="0" charset="0"/>
                        </a:rPr>
                        <a:t>ATTITUDE ON WORK </a:t>
                      </a:r>
                      <a:endParaRPr lang="zh-CN" altLang="en-US" sz="1800" b="1"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tcPr>
                </a:tc>
                <a:tc>
                  <a:txBody>
                    <a:bodyPr/>
                    <a:lstStyle/>
                    <a:p>
                      <a:pPr marL="0" indent="0" algn="l">
                        <a:lnSpc>
                          <a:spcPct val="100000"/>
                        </a:lnSpc>
                        <a:spcBef>
                          <a:spcPts val="0"/>
                        </a:spcBef>
                        <a:spcAft>
                          <a:spcPts val="0"/>
                        </a:spcAft>
                        <a:buNone/>
                      </a:pPr>
                      <a:endParaRPr lang="en-US" altLang="zh-CN" sz="1800" b="0" i="0" u="none" strike="noStrike" kern="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宋体" pitchFamily="0" charset="0"/>
                          <a:cs typeface="Calibri" pitchFamily="0" charset="0"/>
                        </a:rPr>
                        <a:t>     </a:t>
                      </a:r>
                      <a:r>
                        <a:rPr lang="en-US" altLang="zh-CN" sz="1800" b="1" i="0" u="none" strike="noStrike" kern="0" cap="none" spc="0" baseline="0">
                          <a:solidFill>
                            <a:srgbClr val="000000"/>
                          </a:solidFill>
                          <a:latin typeface="Calibri" pitchFamily="0" charset="0"/>
                          <a:ea typeface="宋体" pitchFamily="0" charset="0"/>
                          <a:cs typeface="Calibri" pitchFamily="0" charset="0"/>
                        </a:rPr>
                        <a:t>4,8</a:t>
                      </a: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tcPr>
                </a:tc>
                <a:tc>
                  <a:txBody>
                    <a:bodyPr/>
                    <a:lstStyle/>
                    <a:p>
                      <a:pPr marL="0" indent="0" algn="l">
                        <a:lnSpc>
                          <a:spcPct val="100000"/>
                        </a:lnSpc>
                        <a:spcBef>
                          <a:spcPts val="0"/>
                        </a:spcBef>
                        <a:spcAft>
                          <a:spcPts val="0"/>
                        </a:spcAft>
                        <a:buNone/>
                      </a:pPr>
                      <a:endParaRPr lang="en-US" altLang="zh-CN" sz="1800" b="0" i="0" u="none" strike="noStrike" kern="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宋体" pitchFamily="0" charset="0"/>
                          <a:cs typeface="Calibri" pitchFamily="0" charset="0"/>
                        </a:rPr>
                        <a:t>    </a:t>
                      </a:r>
                      <a:r>
                        <a:rPr lang="en-US" altLang="zh-CN" sz="1800" b="1" i="0" u="none" strike="noStrike" kern="0" cap="none" spc="0" baseline="0">
                          <a:solidFill>
                            <a:srgbClr val="000000"/>
                          </a:solidFill>
                          <a:latin typeface="Calibri" pitchFamily="0" charset="0"/>
                          <a:ea typeface="宋体" pitchFamily="0" charset="0"/>
                          <a:cs typeface="Calibri" pitchFamily="0" charset="0"/>
                        </a:rPr>
                        <a:t>4</a:t>
                      </a: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tcPr>
                </a:tc>
                <a:tc>
                  <a:txBody>
                    <a:bodyPr/>
                    <a:lstStyle/>
                    <a:p>
                      <a:pPr marL="0" indent="0" algn="l">
                        <a:lnSpc>
                          <a:spcPct val="100000"/>
                        </a:lnSpc>
                        <a:spcBef>
                          <a:spcPts val="0"/>
                        </a:spcBef>
                        <a:spcAft>
                          <a:spcPts val="0"/>
                        </a:spcAft>
                        <a:buNone/>
                      </a:pPr>
                      <a:endParaRPr lang="en-US" altLang="zh-CN" sz="1800" b="0" i="0" u="none" strike="noStrike" kern="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宋体" pitchFamily="0" charset="0"/>
                          <a:cs typeface="Calibri" pitchFamily="0" charset="0"/>
                        </a:rPr>
                        <a:t>    </a:t>
                      </a:r>
                      <a:r>
                        <a:rPr lang="en-US" altLang="zh-CN" sz="1800" b="1" i="0" u="none" strike="noStrike" kern="0" cap="none" spc="0" baseline="0">
                          <a:solidFill>
                            <a:srgbClr val="000000"/>
                          </a:solidFill>
                          <a:latin typeface="Calibri" pitchFamily="0" charset="0"/>
                          <a:ea typeface="宋体" pitchFamily="0" charset="0"/>
                          <a:cs typeface="Calibri" pitchFamily="0" charset="0"/>
                        </a:rPr>
                        <a:t>3,9</a:t>
                      </a: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tcPr>
                </a:tc>
              </a:tr>
              <a:tr h="405835">
                <a:tc>
                  <a:txBody>
                    <a:bodyPr/>
                    <a:lstStyle/>
                    <a:p>
                      <a:pPr marL="0" indent="0" algn="l">
                        <a:lnSpc>
                          <a:spcPct val="100000"/>
                        </a:lnSpc>
                        <a:spcBef>
                          <a:spcPts val="0"/>
                        </a:spcBef>
                        <a:spcAft>
                          <a:spcPts val="0"/>
                        </a:spcAft>
                        <a:buNone/>
                      </a:pPr>
                      <a:r>
                        <a:rPr lang="en-US" altLang="zh-CN" sz="1800" b="1" i="0" u="none" strike="noStrike" kern="0" cap="none" spc="0" baseline="0">
                          <a:solidFill>
                            <a:srgbClr val="000000"/>
                          </a:solidFill>
                          <a:latin typeface="Calibri" pitchFamily="0" charset="0"/>
                          <a:ea typeface="宋体" pitchFamily="0" charset="0"/>
                          <a:cs typeface="Calibri" pitchFamily="0" charset="0"/>
                        </a:rPr>
                        <a:t>BEHAVIOUR </a:t>
                      </a:r>
                      <a:endParaRPr lang="zh-CN" altLang="en-US" sz="1800" b="1"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solidFill>
                      <a:srgbClr val="4BACC6">
                        <a:alpha val="40000"/>
                      </a:srgbClr>
                    </a:solidFill>
                  </a:tcPr>
                </a:tc>
                <a:tc>
                  <a:txBody>
                    <a:bodyPr/>
                    <a:lstStyle/>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宋体" pitchFamily="0" charset="0"/>
                          <a:cs typeface="Calibri" pitchFamily="0" charset="0"/>
                        </a:rPr>
                        <a:t>      </a:t>
                      </a:r>
                      <a:r>
                        <a:rPr lang="en-US" altLang="zh-CN" sz="1800" b="1" i="0" u="none" strike="noStrike" kern="0" cap="none" spc="0" baseline="0">
                          <a:solidFill>
                            <a:srgbClr val="000000"/>
                          </a:solidFill>
                          <a:latin typeface="Calibri" pitchFamily="0" charset="0"/>
                          <a:ea typeface="宋体" pitchFamily="0" charset="0"/>
                          <a:cs typeface="Calibri" pitchFamily="0" charset="0"/>
                        </a:rPr>
                        <a:t>4,3</a:t>
                      </a: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solidFill>
                      <a:srgbClr val="4BACC6">
                        <a:alpha val="40000"/>
                      </a:srgbClr>
                    </a:solidFill>
                  </a:tcPr>
                </a:tc>
                <a:tc>
                  <a:txBody>
                    <a:bodyPr/>
                    <a:lstStyle/>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宋体" pitchFamily="0" charset="0"/>
                          <a:cs typeface="Calibri" pitchFamily="0" charset="0"/>
                        </a:rPr>
                        <a:t>    </a:t>
                      </a:r>
                      <a:r>
                        <a:rPr lang="en-US" altLang="zh-CN" sz="1800" b="1" i="0" u="none" strike="noStrike" kern="0" cap="none" spc="0" baseline="0">
                          <a:solidFill>
                            <a:srgbClr val="000000"/>
                          </a:solidFill>
                          <a:latin typeface="Calibri" pitchFamily="0" charset="0"/>
                          <a:ea typeface="宋体" pitchFamily="0" charset="0"/>
                          <a:cs typeface="Calibri" pitchFamily="0" charset="0"/>
                        </a:rPr>
                        <a:t>4</a:t>
                      </a: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solidFill>
                      <a:srgbClr val="4BACC6">
                        <a:alpha val="40000"/>
                      </a:srgbClr>
                    </a:solidFill>
                  </a:tcPr>
                </a:tc>
                <a:tc>
                  <a:txBody>
                    <a:bodyPr/>
                    <a:lstStyle/>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宋体" pitchFamily="0" charset="0"/>
                          <a:cs typeface="Calibri" pitchFamily="0" charset="0"/>
                        </a:rPr>
                        <a:t>   </a:t>
                      </a:r>
                      <a:r>
                        <a:rPr lang="en-US" altLang="zh-CN" sz="1800" b="1" i="0" u="none" strike="noStrike" kern="0" cap="none" spc="0" baseline="0">
                          <a:solidFill>
                            <a:srgbClr val="000000"/>
                          </a:solidFill>
                          <a:latin typeface="Calibri" pitchFamily="0" charset="0"/>
                          <a:ea typeface="宋体" pitchFamily="0" charset="0"/>
                          <a:cs typeface="Calibri" pitchFamily="0" charset="0"/>
                        </a:rPr>
                        <a:t>4,2</a:t>
                      </a: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solidFill>
                      <a:srgbClr val="4BACC6">
                        <a:alpha val="40000"/>
                      </a:srgbClr>
                    </a:solidFill>
                  </a:tcPr>
                </a:tc>
              </a:tr>
              <a:tr h="533400">
                <a:tc>
                  <a:txBody>
                    <a:bodyPr/>
                    <a:lstStyle/>
                    <a:p>
                      <a:pPr marL="0" indent="0" algn="l">
                        <a:lnSpc>
                          <a:spcPct val="100000"/>
                        </a:lnSpc>
                        <a:spcBef>
                          <a:spcPts val="0"/>
                        </a:spcBef>
                        <a:spcAft>
                          <a:spcPts val="0"/>
                        </a:spcAft>
                        <a:buNone/>
                      </a:pPr>
                      <a:r>
                        <a:rPr lang="en-US" altLang="zh-CN" sz="1800" b="1" i="0" u="none" strike="noStrike" kern="0" cap="none" spc="0" baseline="0">
                          <a:solidFill>
                            <a:srgbClr val="000000"/>
                          </a:solidFill>
                          <a:latin typeface="Calibri" pitchFamily="0" charset="0"/>
                          <a:ea typeface="宋体" pitchFamily="0" charset="0"/>
                          <a:cs typeface="Calibri" pitchFamily="0" charset="0"/>
                        </a:rPr>
                        <a:t>INTERPERSONAL SKILLS </a:t>
                      </a:r>
                      <a:endParaRPr lang="zh-CN" altLang="en-US" sz="1800" b="1"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tcPr>
                </a:tc>
                <a:tc>
                  <a:txBody>
                    <a:bodyPr/>
                    <a:lstStyle/>
                    <a:p>
                      <a:pPr marL="0" indent="0" algn="l">
                        <a:lnSpc>
                          <a:spcPct val="100000"/>
                        </a:lnSpc>
                        <a:spcBef>
                          <a:spcPts val="0"/>
                        </a:spcBef>
                        <a:spcAft>
                          <a:spcPts val="0"/>
                        </a:spcAft>
                        <a:buNone/>
                      </a:pPr>
                      <a:endParaRPr lang="en-US" altLang="zh-CN" sz="1800" b="0" i="0" u="none" strike="noStrike" kern="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宋体" pitchFamily="0" charset="0"/>
                          <a:cs typeface="Calibri" pitchFamily="0" charset="0"/>
                        </a:rPr>
                        <a:t>      </a:t>
                      </a:r>
                      <a:r>
                        <a:rPr lang="en-US" altLang="zh-CN" sz="1800" b="1" i="0" u="none" strike="noStrike" kern="0" cap="none" spc="0" baseline="0">
                          <a:solidFill>
                            <a:srgbClr val="000000"/>
                          </a:solidFill>
                          <a:latin typeface="Calibri" pitchFamily="0" charset="0"/>
                          <a:ea typeface="宋体" pitchFamily="0" charset="0"/>
                          <a:cs typeface="Calibri" pitchFamily="0" charset="0"/>
                        </a:rPr>
                        <a:t>3,8</a:t>
                      </a: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tcPr>
                </a:tc>
                <a:tc>
                  <a:txBody>
                    <a:bodyPr/>
                    <a:lstStyle/>
                    <a:p>
                      <a:pPr marL="0" indent="0" algn="l">
                        <a:lnSpc>
                          <a:spcPct val="100000"/>
                        </a:lnSpc>
                        <a:spcBef>
                          <a:spcPts val="0"/>
                        </a:spcBef>
                        <a:spcAft>
                          <a:spcPts val="0"/>
                        </a:spcAft>
                        <a:buNone/>
                      </a:pPr>
                      <a:endParaRPr lang="en-US" altLang="zh-CN" sz="1800" b="0" i="0" u="none" strike="noStrike" kern="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宋体" pitchFamily="0" charset="0"/>
                          <a:cs typeface="Calibri" pitchFamily="0" charset="0"/>
                        </a:rPr>
                        <a:t>     </a:t>
                      </a:r>
                      <a:r>
                        <a:rPr lang="en-US" altLang="zh-CN" sz="1800" b="1" i="0" u="none" strike="noStrike" kern="0" cap="none" spc="0" baseline="0">
                          <a:solidFill>
                            <a:srgbClr val="000000"/>
                          </a:solidFill>
                          <a:latin typeface="Calibri" pitchFamily="0" charset="0"/>
                          <a:ea typeface="宋体" pitchFamily="0" charset="0"/>
                          <a:cs typeface="Calibri" pitchFamily="0" charset="0"/>
                        </a:rPr>
                        <a:t>3,3</a:t>
                      </a: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tcPr>
                </a:tc>
                <a:tc>
                  <a:txBody>
                    <a:bodyPr/>
                    <a:lstStyle/>
                    <a:p>
                      <a:pPr marL="0" indent="0" algn="l">
                        <a:lnSpc>
                          <a:spcPct val="100000"/>
                        </a:lnSpc>
                        <a:spcBef>
                          <a:spcPts val="0"/>
                        </a:spcBef>
                        <a:spcAft>
                          <a:spcPts val="0"/>
                        </a:spcAft>
                        <a:buNone/>
                      </a:pPr>
                      <a:endParaRPr lang="en-US" altLang="zh-CN" sz="1800" b="0" i="0" u="none" strike="noStrike" kern="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宋体" pitchFamily="0" charset="0"/>
                          <a:cs typeface="Calibri" pitchFamily="0" charset="0"/>
                        </a:rPr>
                        <a:t>   </a:t>
                      </a:r>
                      <a:r>
                        <a:rPr lang="en-US" altLang="zh-CN" sz="1800" b="1" i="0" u="none" strike="noStrike" kern="0" cap="none" spc="0" baseline="0">
                          <a:solidFill>
                            <a:srgbClr val="000000"/>
                          </a:solidFill>
                          <a:latin typeface="Calibri" pitchFamily="0" charset="0"/>
                          <a:ea typeface="宋体" pitchFamily="0" charset="0"/>
                          <a:cs typeface="Calibri" pitchFamily="0" charset="0"/>
                        </a:rPr>
                        <a:t>4,5</a:t>
                      </a: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tcPr>
                </a:tc>
              </a:tr>
              <a:tr h="533400">
                <a:tc>
                  <a:txBody>
                    <a:bodyPr/>
                    <a:lstStyle/>
                    <a:p>
                      <a:pPr marL="0" indent="0" algn="l">
                        <a:lnSpc>
                          <a:spcPct val="100000"/>
                        </a:lnSpc>
                        <a:spcBef>
                          <a:spcPts val="0"/>
                        </a:spcBef>
                        <a:spcAft>
                          <a:spcPts val="0"/>
                        </a:spcAft>
                        <a:buNone/>
                      </a:pPr>
                      <a:r>
                        <a:rPr lang="en-US" altLang="zh-CN" sz="1800" b="1" i="0" u="none" strike="noStrike" kern="0" cap="none" spc="0" baseline="0">
                          <a:solidFill>
                            <a:srgbClr val="000000"/>
                          </a:solidFill>
                          <a:latin typeface="Calibri" pitchFamily="0" charset="0"/>
                          <a:ea typeface="宋体" pitchFamily="0" charset="0"/>
                          <a:cs typeface="Calibri" pitchFamily="0" charset="0"/>
                        </a:rPr>
                        <a:t>BUSINESS ORIENTED </a:t>
                      </a:r>
                      <a:endParaRPr lang="zh-CN" altLang="en-US" sz="1800" b="1"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solidFill>
                      <a:srgbClr val="4BACC6">
                        <a:alpha val="40000"/>
                      </a:srgbClr>
                    </a:solidFill>
                  </a:tcPr>
                </a:tc>
                <a:tc>
                  <a:txBody>
                    <a:bodyPr/>
                    <a:lstStyle/>
                    <a:p>
                      <a:pPr marL="0" indent="0" algn="l">
                        <a:lnSpc>
                          <a:spcPct val="100000"/>
                        </a:lnSpc>
                        <a:spcBef>
                          <a:spcPts val="0"/>
                        </a:spcBef>
                        <a:spcAft>
                          <a:spcPts val="0"/>
                        </a:spcAft>
                        <a:buNone/>
                      </a:pPr>
                      <a:endParaRPr lang="en-US" altLang="zh-CN" sz="1800" b="0" i="0" u="none" strike="noStrike" kern="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宋体" pitchFamily="0" charset="0"/>
                          <a:cs typeface="Calibri" pitchFamily="0" charset="0"/>
                        </a:rPr>
                        <a:t>     </a:t>
                      </a:r>
                      <a:r>
                        <a:rPr lang="en-US" altLang="zh-CN" sz="1800" b="1" i="0" u="none" strike="noStrike" kern="0" cap="none" spc="0" baseline="0">
                          <a:solidFill>
                            <a:srgbClr val="000000"/>
                          </a:solidFill>
                          <a:latin typeface="Calibri" pitchFamily="0" charset="0"/>
                          <a:ea typeface="宋体" pitchFamily="0" charset="0"/>
                          <a:cs typeface="Calibri" pitchFamily="0" charset="0"/>
                        </a:rPr>
                        <a:t>4</a:t>
                      </a: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solidFill>
                      <a:srgbClr val="4BACC6">
                        <a:alpha val="40000"/>
                      </a:srgbClr>
                    </a:solidFill>
                  </a:tcPr>
                </a:tc>
                <a:tc>
                  <a:txBody>
                    <a:bodyPr/>
                    <a:lstStyle/>
                    <a:p>
                      <a:pPr marL="0" indent="0" algn="l">
                        <a:lnSpc>
                          <a:spcPct val="100000"/>
                        </a:lnSpc>
                        <a:spcBef>
                          <a:spcPts val="0"/>
                        </a:spcBef>
                        <a:spcAft>
                          <a:spcPts val="0"/>
                        </a:spcAft>
                        <a:buNone/>
                      </a:pPr>
                      <a:endParaRPr lang="en-US" altLang="zh-CN" sz="1800" b="0" i="0" u="none" strike="noStrike" kern="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宋体" pitchFamily="0" charset="0"/>
                          <a:cs typeface="Calibri" pitchFamily="0" charset="0"/>
                        </a:rPr>
                        <a:t>      </a:t>
                      </a:r>
                      <a:r>
                        <a:rPr lang="en-US" altLang="zh-CN" sz="1800" b="1" i="0" u="none" strike="noStrike" kern="0" cap="none" spc="0" baseline="0">
                          <a:solidFill>
                            <a:srgbClr val="000000"/>
                          </a:solidFill>
                          <a:latin typeface="Calibri" pitchFamily="0" charset="0"/>
                          <a:ea typeface="宋体" pitchFamily="0" charset="0"/>
                          <a:cs typeface="Calibri" pitchFamily="0" charset="0"/>
                        </a:rPr>
                        <a:t>4,7</a:t>
                      </a: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solidFill>
                      <a:srgbClr val="4BACC6">
                        <a:alpha val="40000"/>
                      </a:srgbClr>
                    </a:solidFill>
                  </a:tcPr>
                </a:tc>
                <a:tc>
                  <a:txBody>
                    <a:bodyPr/>
                    <a:lstStyle/>
                    <a:p>
                      <a:pPr marL="0" indent="0" algn="l">
                        <a:lnSpc>
                          <a:spcPct val="100000"/>
                        </a:lnSpc>
                        <a:spcBef>
                          <a:spcPts val="0"/>
                        </a:spcBef>
                        <a:spcAft>
                          <a:spcPts val="0"/>
                        </a:spcAft>
                        <a:buNone/>
                      </a:pPr>
                      <a:endParaRPr lang="en-US" altLang="zh-CN" sz="1800" b="0" i="0" u="none" strike="noStrike" kern="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宋体" pitchFamily="0" charset="0"/>
                          <a:cs typeface="Calibri" pitchFamily="0" charset="0"/>
                        </a:rPr>
                        <a:t>   </a:t>
                      </a:r>
                      <a:r>
                        <a:rPr lang="en-US" altLang="zh-CN" sz="1800" b="1" i="0" u="none" strike="noStrike" kern="0" cap="none" spc="0" baseline="0">
                          <a:solidFill>
                            <a:srgbClr val="000000"/>
                          </a:solidFill>
                          <a:latin typeface="Calibri" pitchFamily="0" charset="0"/>
                          <a:ea typeface="宋体" pitchFamily="0" charset="0"/>
                          <a:cs typeface="Calibri" pitchFamily="0" charset="0"/>
                        </a:rPr>
                        <a:t>4,2</a:t>
                      </a: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solidFill>
                      <a:srgbClr val="4BACC6">
                        <a:alpha val="40000"/>
                      </a:srgbClr>
                    </a:solidFill>
                  </a:tcPr>
                </a:tc>
              </a:tr>
              <a:tr h="405835">
                <a:tc>
                  <a:txBody>
                    <a:bodyPr/>
                    <a:lstStyle/>
                    <a:p>
                      <a:pPr marL="0" indent="0" algn="l">
                        <a:lnSpc>
                          <a:spcPct val="100000"/>
                        </a:lnSpc>
                        <a:spcBef>
                          <a:spcPts val="0"/>
                        </a:spcBef>
                        <a:spcAft>
                          <a:spcPts val="0"/>
                        </a:spcAft>
                        <a:buNone/>
                      </a:pPr>
                      <a:r>
                        <a:rPr lang="en-US" altLang="zh-CN" sz="1800" b="1" i="0" u="none" strike="noStrike" kern="0" cap="none" spc="0" baseline="0">
                          <a:solidFill>
                            <a:srgbClr val="000000"/>
                          </a:solidFill>
                          <a:latin typeface="Calibri" pitchFamily="0" charset="0"/>
                          <a:ea typeface="宋体" pitchFamily="0" charset="0"/>
                          <a:cs typeface="Calibri" pitchFamily="0" charset="0"/>
                        </a:rPr>
                        <a:t>PRODUCTIVE Y-1</a:t>
                      </a:r>
                      <a:endParaRPr lang="zh-CN" altLang="en-US" sz="1800" b="1"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tcPr>
                </a:tc>
                <a:tc>
                  <a:txBody>
                    <a:bodyPr/>
                    <a:lstStyle/>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宋体" pitchFamily="0" charset="0"/>
                          <a:cs typeface="Calibri" pitchFamily="0" charset="0"/>
                        </a:rPr>
                        <a:t>    </a:t>
                      </a:r>
                      <a:r>
                        <a:rPr lang="en-US" altLang="zh-CN" sz="1800" b="1" i="0" u="none" strike="noStrike" kern="0" cap="none" spc="0" baseline="0">
                          <a:solidFill>
                            <a:srgbClr val="000000"/>
                          </a:solidFill>
                          <a:latin typeface="Calibri" pitchFamily="0" charset="0"/>
                          <a:ea typeface="宋体" pitchFamily="0" charset="0"/>
                          <a:cs typeface="Calibri" pitchFamily="0" charset="0"/>
                        </a:rPr>
                        <a:t>4,8</a:t>
                      </a: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tcPr>
                </a:tc>
                <a:tc>
                  <a:txBody>
                    <a:bodyPr/>
                    <a:lstStyle/>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宋体" pitchFamily="0" charset="0"/>
                          <a:cs typeface="Calibri" pitchFamily="0" charset="0"/>
                        </a:rPr>
                        <a:t>    </a:t>
                      </a:r>
                      <a:r>
                        <a:rPr lang="en-US" altLang="zh-CN" sz="1800" b="1" i="0" u="none" strike="noStrike" kern="0" cap="none" spc="0" baseline="0">
                          <a:solidFill>
                            <a:srgbClr val="000000"/>
                          </a:solidFill>
                          <a:latin typeface="Calibri" pitchFamily="0" charset="0"/>
                          <a:ea typeface="宋体" pitchFamily="0" charset="0"/>
                          <a:cs typeface="Calibri" pitchFamily="0" charset="0"/>
                        </a:rPr>
                        <a:t>4,7</a:t>
                      </a: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tcPr>
                </a:tc>
                <a:tc>
                  <a:txBody>
                    <a:bodyPr/>
                    <a:lstStyle/>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宋体" pitchFamily="0" charset="0"/>
                          <a:cs typeface="Calibri" pitchFamily="0" charset="0"/>
                        </a:rPr>
                        <a:t>   </a:t>
                      </a:r>
                      <a:r>
                        <a:rPr lang="en-US" altLang="zh-CN" sz="1800" b="1" i="0" u="none" strike="noStrike" kern="0" cap="none" spc="0" baseline="0">
                          <a:solidFill>
                            <a:srgbClr val="000000"/>
                          </a:solidFill>
                          <a:latin typeface="Calibri" pitchFamily="0" charset="0"/>
                          <a:ea typeface="宋体" pitchFamily="0" charset="0"/>
                          <a:cs typeface="Calibri" pitchFamily="0" charset="0"/>
                        </a:rPr>
                        <a:t>3,4</a:t>
                      </a: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a:noFill/>
                    </a:lnB>
                  </a:tcPr>
                </a:tc>
              </a:tr>
              <a:tr h="424884">
                <a:tc>
                  <a:txBody>
                    <a:bodyPr/>
                    <a:lstStyle/>
                    <a:p>
                      <a:pPr marL="0" indent="0" algn="l">
                        <a:lnSpc>
                          <a:spcPct val="100000"/>
                        </a:lnSpc>
                        <a:spcBef>
                          <a:spcPts val="0"/>
                        </a:spcBef>
                        <a:spcAft>
                          <a:spcPts val="0"/>
                        </a:spcAft>
                        <a:buNone/>
                      </a:pPr>
                      <a:r>
                        <a:rPr lang="en-US" altLang="zh-CN" sz="1800" b="1" i="0" u="none" strike="noStrike" kern="0" cap="none" spc="0" baseline="0">
                          <a:solidFill>
                            <a:srgbClr val="000000"/>
                          </a:solidFill>
                          <a:latin typeface="Calibri" pitchFamily="0" charset="0"/>
                          <a:ea typeface="宋体" pitchFamily="0" charset="0"/>
                          <a:cs typeface="Calibri" pitchFamily="0" charset="0"/>
                        </a:rPr>
                        <a:t>PRODUCTIVE Y</a:t>
                      </a:r>
                      <a:endParaRPr lang="zh-CN" altLang="en-US" sz="1800" b="1"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w="9525">
                      <a:solidFill>
                        <a:srgbClr val="46AAC5"/>
                      </a:solidFill>
                      <a:prstDash val="solid"/>
                      <a:headEnd type="none" w="med" len="med"/>
                      <a:tailEnd type="none" w="med" len="med"/>
                    </a:lnB>
                    <a:solidFill>
                      <a:srgbClr val="4BACC6">
                        <a:alpha val="40000"/>
                      </a:srgbClr>
                    </a:solidFill>
                  </a:tcPr>
                </a:tc>
                <a:tc>
                  <a:txBody>
                    <a:bodyPr/>
                    <a:lstStyle/>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宋体" pitchFamily="0" charset="0"/>
                          <a:cs typeface="Calibri" pitchFamily="0" charset="0"/>
                        </a:rPr>
                        <a:t>    </a:t>
                      </a:r>
                      <a:r>
                        <a:rPr lang="en-US" altLang="zh-CN" sz="1800" b="1" i="0" u="none" strike="noStrike" kern="0" cap="none" spc="0" baseline="0">
                          <a:solidFill>
                            <a:srgbClr val="000000"/>
                          </a:solidFill>
                          <a:latin typeface="Calibri" pitchFamily="0" charset="0"/>
                          <a:ea typeface="宋体" pitchFamily="0" charset="0"/>
                          <a:cs typeface="Calibri" pitchFamily="0" charset="0"/>
                        </a:rPr>
                        <a:t>4,5</a:t>
                      </a: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w="9525">
                      <a:solidFill>
                        <a:srgbClr val="46AAC5"/>
                      </a:solidFill>
                      <a:prstDash val="solid"/>
                      <a:headEnd type="none" w="med" len="med"/>
                      <a:tailEnd type="none" w="med" len="med"/>
                    </a:lnB>
                    <a:solidFill>
                      <a:srgbClr val="4BACC6">
                        <a:alpha val="40000"/>
                      </a:srgbClr>
                    </a:solidFill>
                  </a:tcPr>
                </a:tc>
                <a:tc>
                  <a:txBody>
                    <a:bodyPr/>
                    <a:lstStyle/>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宋体" pitchFamily="0" charset="0"/>
                          <a:cs typeface="Calibri" pitchFamily="0" charset="0"/>
                        </a:rPr>
                        <a:t>    </a:t>
                      </a:r>
                      <a:r>
                        <a:rPr lang="en-US" altLang="zh-CN" sz="1800" b="1" i="0" u="none" strike="noStrike" kern="0" cap="none" spc="0" baseline="0">
                          <a:solidFill>
                            <a:srgbClr val="000000"/>
                          </a:solidFill>
                          <a:latin typeface="Calibri" pitchFamily="0" charset="0"/>
                          <a:ea typeface="宋体" pitchFamily="0" charset="0"/>
                          <a:cs typeface="Calibri" pitchFamily="0" charset="0"/>
                        </a:rPr>
                        <a:t>4,7</a:t>
                      </a: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w="9525">
                      <a:solidFill>
                        <a:srgbClr val="46AAC5"/>
                      </a:solidFill>
                      <a:prstDash val="solid"/>
                      <a:headEnd type="none" w="med" len="med"/>
                      <a:tailEnd type="none" w="med" len="med"/>
                    </a:lnB>
                    <a:solidFill>
                      <a:srgbClr val="4BACC6">
                        <a:alpha val="40000"/>
                      </a:srgbClr>
                    </a:solidFill>
                  </a:tcPr>
                </a:tc>
                <a:tc>
                  <a:txBody>
                    <a:bodyPr/>
                    <a:lstStyle/>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宋体" pitchFamily="0" charset="0"/>
                          <a:cs typeface="Calibri" pitchFamily="0" charset="0"/>
                        </a:rPr>
                        <a:t>  </a:t>
                      </a:r>
                      <a:r>
                        <a:rPr lang="en-US" altLang="zh-CN" sz="1800" b="1" i="0" u="none" strike="noStrike" kern="0" cap="none" spc="0" baseline="0">
                          <a:solidFill>
                            <a:srgbClr val="000000"/>
                          </a:solidFill>
                          <a:latin typeface="Calibri" pitchFamily="0" charset="0"/>
                          <a:ea typeface="宋体" pitchFamily="0" charset="0"/>
                          <a:cs typeface="Calibri" pitchFamily="0" charset="0"/>
                        </a:rPr>
                        <a:t> 4,4</a:t>
                      </a:r>
                      <a:endParaRPr lang="zh-CN" altLang="en-US" sz="18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lnL w="9525">
                      <a:solidFill>
                        <a:srgbClr val="46AAC5"/>
                      </a:solidFill>
                      <a:prstDash val="solid"/>
                      <a:headEnd type="none" w="med" len="med"/>
                      <a:tailEnd type="none" w="med" len="med"/>
                    </a:lnL>
                    <a:lnR w="9525">
                      <a:solidFill>
                        <a:srgbClr val="46AAC5"/>
                      </a:solidFill>
                      <a:prstDash val="solid"/>
                      <a:headEnd type="none" w="med" len="med"/>
                      <a:tailEnd type="none" w="med" len="med"/>
                    </a:lnR>
                    <a:lnT>
                      <a:noFill/>
                    </a:lnT>
                    <a:lnB w="9525">
                      <a:solidFill>
                        <a:srgbClr val="46AAC5"/>
                      </a:solidFill>
                      <a:prstDash val="solid"/>
                      <a:headEnd type="none" w="med" len="med"/>
                      <a:tailEnd type="none" w="med" len="med"/>
                    </a:lnB>
                    <a:solidFill>
                      <a:srgbClr val="4BACC6">
                        <a:alpha val="40000"/>
                      </a:srgbClr>
                    </a:solidFill>
                  </a:tcPr>
                </a:tc>
              </a:tr>
            </a:tbl>
          </a:graphicData>
        </a:graphic>
      </p:graphicFrame>
    </p:spTree>
    <p:extLst>
      <p:ext uri="{BB962C8B-B14F-4D97-AF65-F5344CB8AC3E}">
        <p14:creationId xmlns:p14="http://schemas.microsoft.com/office/powerpoint/2010/main" val="351850133"/>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6" name="矩形"/>
          <p:cNvSpPr>
            <a:spLocks/>
          </p:cNvSpPr>
          <p:nvPr/>
        </p:nvSpPr>
        <p:spPr>
          <a:xfrm rot="0">
            <a:off x="5190836" y="2521527"/>
            <a:ext cx="1828800" cy="1828800"/>
          </a:xfrm>
          <a:prstGeom prst="rect"/>
          <a:noFill/>
          <a:ln w="12700" cmpd="sng" cap="flat">
            <a:noFill/>
            <a:prstDash val="solid"/>
            <a:miter/>
          </a:ln>
        </p:spPr>
      </p:sp>
      <p:sp>
        <p:nvSpPr>
          <p:cNvPr id="217" name="矩形"/>
          <p:cNvSpPr>
            <a:spLocks/>
          </p:cNvSpPr>
          <p:nvPr/>
        </p:nvSpPr>
        <p:spPr>
          <a:xfrm rot="0">
            <a:off x="5190836" y="2521527"/>
            <a:ext cx="1828800" cy="1828800"/>
          </a:xfrm>
          <a:prstGeom prst="rect"/>
          <a:noFill/>
          <a:ln w="12700" cmpd="sng" cap="flat">
            <a:noFill/>
            <a:prstDash val="solid"/>
            <a:miter/>
          </a:ln>
        </p:spPr>
      </p:sp>
      <p:sp>
        <p:nvSpPr>
          <p:cNvPr id="218" name="矩形"/>
          <p:cNvSpPr>
            <a:spLocks/>
          </p:cNvSpPr>
          <p:nvPr/>
        </p:nvSpPr>
        <p:spPr>
          <a:xfrm rot="0">
            <a:off x="711200" y="1366981"/>
            <a:ext cx="7112000"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Based on table 2, it can be observed that the average performance of each employee, in each division, is categorized as Good (Score 4). Thus it can be concluded that the performance of the four divisions is quite good and can support the company activities in achieving its objectives. Figure 2 below shows the strengths of each aspect of the supervisor’s assessment.</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22573409"/>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221" name="图片"/>
          <p:cNvPicPr>
            <a:picLocks noChangeAspect="1"/>
          </p:cNvPicPr>
          <p:nvPr/>
        </p:nvPicPr>
        <p:blipFill>
          <a:blip r:embed="rId1" cstate="print"/>
          <a:stretch>
            <a:fillRect/>
          </a:stretch>
        </p:blipFill>
        <p:spPr>
          <a:xfrm rot="0">
            <a:off x="554182" y="670592"/>
            <a:ext cx="8127999" cy="5184304"/>
          </a:xfrm>
          <a:prstGeom prst="rect"/>
          <a:noFill/>
          <a:ln w="12700" cmpd="sng" cap="flat">
            <a:noFill/>
            <a:prstDash val="solid"/>
            <a:miter/>
          </a:ln>
        </p:spPr>
      </p:pic>
    </p:spTree>
    <p:extLst>
      <p:ext uri="{BB962C8B-B14F-4D97-AF65-F5344CB8AC3E}">
        <p14:creationId xmlns:p14="http://schemas.microsoft.com/office/powerpoint/2010/main" val="2682631"/>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224" name="图片"/>
          <p:cNvPicPr>
            <a:picLocks noChangeAspect="1"/>
          </p:cNvPicPr>
          <p:nvPr/>
        </p:nvPicPr>
        <p:blipFill>
          <a:blip r:embed="rId1" cstate="print"/>
          <a:stretch>
            <a:fillRect/>
          </a:stretch>
        </p:blipFill>
        <p:spPr>
          <a:xfrm rot="0">
            <a:off x="480290" y="2245656"/>
            <a:ext cx="8127999" cy="4361743"/>
          </a:xfrm>
          <a:prstGeom prst="rect"/>
          <a:noFill/>
          <a:ln w="12700" cmpd="sng" cap="flat">
            <a:noFill/>
            <a:prstDash val="solid"/>
            <a:miter/>
          </a:ln>
        </p:spPr>
      </p:pic>
      <p:sp>
        <p:nvSpPr>
          <p:cNvPr id="225" name="矩形"/>
          <p:cNvSpPr>
            <a:spLocks/>
          </p:cNvSpPr>
          <p:nvPr/>
        </p:nvSpPr>
        <p:spPr>
          <a:xfrm rot="0">
            <a:off x="480288" y="583109"/>
            <a:ext cx="9476511" cy="891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Shows that the greatest strength of employees is in the fourth aspect, namely the productivity of this year and the previous year (Y-1). While the lowest aspect is the third aspect, namely business orientation and interpersonal skills.</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78696478"/>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29" name="矩形"/>
          <p:cNvSpPr>
            <a:spLocks/>
          </p:cNvSpPr>
          <p:nvPr/>
        </p:nvSpPr>
        <p:spPr>
          <a:xfrm rot="0">
            <a:off x="1348507" y="1997838"/>
            <a:ext cx="5818910" cy="313932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Based on observations and questionnaires of the research, it can be concluded that: Evenness of skills is needed so that each division can run optimally and can work well, so the company needs to add training activities for employees. In each Division, the achievement of goals is quite good/high, especially the Plant division. This is because the SOP that is applied is almost completely implemented, besides that the supervision system is run properly so that it can create a comfortable working atmosphere for employees. It still has the same direction (advancing </a:t>
            </a:r>
            <a:r>
              <a:rPr lang="en-US" altLang="zh-CN" sz="1800" b="1" i="0" u="none" strike="noStrike" kern="1200" cap="none" spc="0" baseline="0">
                <a:solidFill>
                  <a:schemeClr val="tx1"/>
                </a:solidFill>
                <a:latin typeface="Calibri" pitchFamily="0" charset="0"/>
                <a:ea typeface="宋体" pitchFamily="0" charset="0"/>
                <a:cs typeface="Calibri" pitchFamily="0" charset="0"/>
              </a:rPr>
              <a:t>Betawi</a:t>
            </a:r>
            <a:r>
              <a:rPr lang="en-US" altLang="zh-CN" sz="1800" b="1" i="0" u="none" strike="noStrike" kern="1200" cap="none" spc="0" baseline="0">
                <a:solidFill>
                  <a:schemeClr val="tx1"/>
                </a:solidFill>
                <a:latin typeface="Calibri" pitchFamily="0" charset="0"/>
                <a:ea typeface="宋体" pitchFamily="0" charset="0"/>
                <a:cs typeface="Calibri" pitchFamily="0" charset="0"/>
              </a:rPr>
              <a:t> culture).</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9448816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4"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4" name="组合"/>
          <p:cNvGrpSpPr>
            <a:grpSpLocks/>
          </p:cNvGrpSpPr>
          <p:nvPr/>
        </p:nvGrpSpPr>
        <p:grpSpPr>
          <a:xfrm>
            <a:off x="7448612" y="0"/>
            <a:ext cx="4743794" cy="6858466"/>
            <a:chOff x="7448612" y="0"/>
            <a:chExt cx="4743794" cy="6858466"/>
          </a:xfrm>
        </p:grpSpPr>
        <p:sp>
          <p:nvSpPr>
            <p:cNvPr id="65"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7"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8"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0"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2"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9"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2" name="组合"/>
          <p:cNvGrpSpPr>
            <a:grpSpLocks/>
          </p:cNvGrpSpPr>
          <p:nvPr/>
        </p:nvGrpSpPr>
        <p:grpSpPr>
          <a:xfrm>
            <a:off x="466725" y="6410325"/>
            <a:ext cx="3705224" cy="295275"/>
            <a:chOff x="466725" y="6410325"/>
            <a:chExt cx="3705224" cy="295275"/>
          </a:xfrm>
        </p:grpSpPr>
        <p:pic>
          <p:nvPicPr>
            <p:cNvPr id="80"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4" name="矩形"/>
          <p:cNvSpPr>
            <a:spLocks/>
          </p:cNvSpPr>
          <p:nvPr/>
        </p:nvSpPr>
        <p:spPr>
          <a:xfrm rot="0">
            <a:off x="1922361" y="3430125"/>
            <a:ext cx="8134226" cy="207597"/>
          </a:xfrm>
          <a:prstGeom prst="rect"/>
          <a:noFill/>
          <a:ln w="12700" cmpd="sng" cap="flat">
            <a:noFill/>
            <a:prstDash val="solid"/>
            <a:miter/>
          </a:ln>
        </p:spPr>
        <p:txBody>
          <a:bodyPr vert="horz" wrap="square" lIns="91440" tIns="45720" rIns="91440" bIns="45720" anchor="t" anchorCtr="0">
            <a:prstTxWarp prst="textNoShape"/>
          </a:bodyPr>
          <a:lstStyle/>
          <a:p>
            <a:pPr marL="457200" indent="0" algn="ctr">
              <a:lnSpc>
                <a:spcPct val="100000"/>
              </a:lnSpc>
              <a:spcBef>
                <a:spcPts val="0"/>
              </a:spcBef>
              <a:spcAft>
                <a:spcPts val="0"/>
              </a:spcAft>
              <a:buNone/>
            </a:pPr>
            <a:r>
              <a:rPr lang="en-US" altLang="zh-CN" sz="2600" b="1" i="0" u="none" strike="noStrike" kern="1200" cap="none" spc="0" baseline="0">
                <a:solidFill>
                  <a:srgbClr val="000000"/>
                </a:solidFill>
                <a:latin typeface="Times New Roman" pitchFamily="18" charset="0"/>
                <a:ea typeface="宋体" pitchFamily="0" charset="0"/>
                <a:cs typeface="Times New Roman" pitchFamily="18" charset="0"/>
              </a:rPr>
              <a:t>EMPLOYEE DATA ANALYSIS USING EXCEL</a:t>
            </a:r>
            <a:endParaRPr lang="zh-CN" altLang="en-US" sz="2600" b="1" i="0" u="none" strike="noStrike" kern="1200" cap="none" spc="0" baseline="0">
              <a:solidFill>
                <a:srgbClr val="00000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9500029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7"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7" name="组合"/>
          <p:cNvGrpSpPr>
            <a:grpSpLocks/>
          </p:cNvGrpSpPr>
          <p:nvPr/>
        </p:nvGrpSpPr>
        <p:grpSpPr>
          <a:xfrm>
            <a:off x="7448612" y="0"/>
            <a:ext cx="4743794" cy="6858466"/>
            <a:chOff x="7448612" y="0"/>
            <a:chExt cx="4743794" cy="6858466"/>
          </a:xfrm>
        </p:grpSpPr>
        <p:sp>
          <p:nvSpPr>
            <p:cNvPr id="88"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0"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1"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3"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5"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9"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0"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1"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2"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5" name="组合"/>
          <p:cNvGrpSpPr>
            <a:grpSpLocks/>
          </p:cNvGrpSpPr>
          <p:nvPr/>
        </p:nvGrpSpPr>
        <p:grpSpPr>
          <a:xfrm>
            <a:off x="47625" y="3819523"/>
            <a:ext cx="4124324" cy="3009896"/>
            <a:chOff x="47625" y="3819523"/>
            <a:chExt cx="4124324" cy="3009896"/>
          </a:xfrm>
        </p:grpSpPr>
        <p:pic>
          <p:nvPicPr>
            <p:cNvPr id="103"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4"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6"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8"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2886042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4" name="组合"/>
          <p:cNvGrpSpPr>
            <a:grpSpLocks/>
          </p:cNvGrpSpPr>
          <p:nvPr/>
        </p:nvGrpSpPr>
        <p:grpSpPr>
          <a:xfrm>
            <a:off x="7991475" y="2933700"/>
            <a:ext cx="2762249" cy="3257550"/>
            <a:chOff x="7991475" y="2933700"/>
            <a:chExt cx="2762249" cy="3257550"/>
          </a:xfrm>
        </p:grpSpPr>
        <p:sp>
          <p:nvSpPr>
            <p:cNvPr id="11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3"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6"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9" name="文本框"/>
          <p:cNvSpPr>
            <a:spLocks noGrp="1"/>
          </p:cNvSpPr>
          <p:nvPr>
            <p:ph type="title"/>
          </p:nvPr>
        </p:nvSpPr>
        <p:spPr>
          <a:xfrm rot="0">
            <a:off x="1059180" y="1713634"/>
            <a:ext cx="5636897" cy="3902708"/>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0" i="0" u="none" strike="noStrike" kern="0" cap="none" spc="-20" baseline="0">
                <a:solidFill>
                  <a:schemeClr val="tx1"/>
                </a:solidFill>
                <a:latin typeface="Trebuchet MS" pitchFamily="0" charset="0"/>
                <a:ea typeface="宋体" pitchFamily="0" charset="0"/>
                <a:cs typeface="Trebuchet MS" pitchFamily="0" charset="0"/>
              </a:rPr>
              <a:t>Identify the specific area of performance that is Problematic, such as low productivity, high absenteeism, or poor quality of work.</a:t>
            </a:r>
            <a:endParaRPr lang="zh-CN" altLang="en-US" sz="4250" b="0"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8046112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1" name="文本框"/>
          <p:cNvSpPr>
            <a:spLocks noGrp="1"/>
          </p:cNvSpPr>
          <p:nvPr>
            <p:ph type="title"/>
          </p:nvPr>
        </p:nvSpPr>
        <p:spPr>
          <a:xfrm rot="0">
            <a:off x="1432560" y="2017230"/>
            <a:ext cx="5263514" cy="3902710"/>
          </a:xfrm>
          <a:prstGeom prst="rect"/>
          <a:noFill/>
          <a:ln w="12700" cmpd="sng" cap="flat">
            <a:noFill/>
            <a:prstDash val="solid"/>
            <a:miter/>
          </a:ln>
        </p:spPr>
        <p:txBody>
          <a:bodyPr vert="horz" wrap="square" lIns="0" tIns="16510" rIns="0" bIns="0" anchor="t" anchorCtr="0">
            <a:prstTxWarp prst="textNoShape"/>
            <a:spAutoFit/>
          </a:bodyPr>
          <a:lstStyle/>
          <a:p>
            <a:pPr marL="755650" indent="-742950" algn="l">
              <a:lnSpc>
                <a:spcPct val="100000"/>
              </a:lnSpc>
              <a:spcBef>
                <a:spcPts val="130"/>
              </a:spcBef>
              <a:spcAft>
                <a:spcPts val="0"/>
              </a:spcAft>
              <a:buFont typeface="Arial" pitchFamily="34" charset="0"/>
              <a:buChar char="•"/>
              <a:tabLst>
                <a:tab pos="2642870" algn="l"/>
              </a:tabLst>
            </a:pPr>
            <a:r>
              <a:rPr lang="en-US" altLang="zh-CN" sz="4250" b="0" i="0" u="none" strike="noStrike" kern="0" cap="none" spc="5" baseline="0">
                <a:solidFill>
                  <a:schemeClr val="tx1"/>
                </a:solidFill>
                <a:latin typeface="Trebuchet MS" pitchFamily="0" charset="0"/>
                <a:ea typeface="宋体" pitchFamily="0" charset="0"/>
                <a:cs typeface="Trebuchet MS" pitchFamily="0" charset="0"/>
              </a:rPr>
              <a:t>Employee Performance, Operational Management, Indonesia, West Java </a:t>
            </a:r>
            <a:endParaRPr lang="zh-CN" altLang="en-US" sz="4250" b="0"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7512964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0" name="文本框"/>
          <p:cNvSpPr>
            <a:spLocks noGrp="1"/>
          </p:cNvSpPr>
          <p:nvPr>
            <p:ph type="title"/>
          </p:nvPr>
        </p:nvSpPr>
        <p:spPr>
          <a:xfrm rot="0">
            <a:off x="699448" y="2085215"/>
            <a:ext cx="5014595" cy="1483358"/>
          </a:xfrm>
          <a:prstGeom prst="rect"/>
          <a:noFill/>
          <a:ln w="12700" cmpd="sng" cap="flat">
            <a:solidFill>
              <a:srgbClr val="4F81BD"/>
            </a:solidFill>
            <a:prstDash val="solid"/>
            <a:round/>
          </a:ln>
        </p:spPr>
        <p:txBody>
          <a:bodyPr vert="horz" wrap="square" lIns="0" tIns="16510" rIns="0" bIns="0" anchor="t" anchorCtr="0">
            <a:prstTxWarp prst="textNoShape"/>
            <a:spAutoFit/>
          </a:bodyPr>
          <a:lstStyle/>
          <a:p>
            <a:pPr marL="527050" indent="-514350" algn="l">
              <a:lnSpc>
                <a:spcPct val="100000"/>
              </a:lnSpc>
              <a:spcBef>
                <a:spcPts val="130"/>
              </a:spcBef>
              <a:spcAft>
                <a:spcPts val="0"/>
              </a:spcAft>
              <a:buClrTx/>
              <a:buAutoNum type="arabicPeriod"/>
            </a:pPr>
            <a:r>
              <a:rPr lang="en-US" altLang="zh-CN" sz="3200" b="0" i="0" u="none" strike="noStrike" kern="0" cap="none" spc="25" baseline="0">
                <a:solidFill>
                  <a:schemeClr val="tx1"/>
                </a:solidFill>
                <a:latin typeface="Trebuchet MS" pitchFamily="0" charset="0"/>
                <a:ea typeface="宋体" pitchFamily="0" charset="0"/>
                <a:cs typeface="Trebuchet MS" pitchFamily="0" charset="0"/>
              </a:rPr>
              <a:t>An employee</a:t>
            </a:r>
            <a:br>
              <a:rPr lang="zh-CN" altLang="en-US" sz="3200" b="0" i="0" u="none" strike="noStrike" kern="0" cap="none" spc="25" baseline="0">
                <a:solidFill>
                  <a:schemeClr val="tx1"/>
                </a:solidFill>
                <a:latin typeface="Trebuchet MS" pitchFamily="0" charset="0"/>
                <a:ea typeface="宋体" pitchFamily="0" charset="0"/>
                <a:cs typeface="Trebuchet MS" pitchFamily="0" charset="0"/>
              </a:rPr>
            </a:br>
            <a:br>
              <a:rPr lang="zh-CN" altLang="en-US" sz="3200" b="0" i="0" u="none" strike="noStrike" kern="0" cap="none" spc="25" baseline="0">
                <a:solidFill>
                  <a:schemeClr val="tx1"/>
                </a:solidFill>
                <a:latin typeface="Trebuchet MS" pitchFamily="0" charset="0"/>
                <a:ea typeface="宋体" pitchFamily="0" charset="0"/>
                <a:cs typeface="Trebuchet MS" pitchFamily="0" charset="0"/>
              </a:rPr>
            </a:br>
            <a:endParaRPr lang="zh-CN" altLang="en-US" sz="3200" b="0"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2" name="矩形"/>
          <p:cNvSpPr>
            <a:spLocks/>
          </p:cNvSpPr>
          <p:nvPr/>
        </p:nvSpPr>
        <p:spPr>
          <a:xfrm rot="0">
            <a:off x="699450" y="3188596"/>
            <a:ext cx="5014595" cy="4398010"/>
          </a:xfrm>
          <a:prstGeom prst="rect"/>
          <a:noFill/>
          <a:ln w="12700" cmpd="sng" cap="flat">
            <a:solidFill>
              <a:srgbClr val="4F81BD"/>
            </a:solidFill>
            <a:prstDash val="solid"/>
            <a:round/>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0" i="0" u="none" strike="noStrike" kern="0" cap="none" spc="25" baseline="0">
                <a:solidFill>
                  <a:schemeClr val="tx1"/>
                </a:solidFill>
                <a:latin typeface="Trebuchet MS" pitchFamily="0" charset="0"/>
                <a:ea typeface="宋体" pitchFamily="0" charset="0"/>
                <a:cs typeface="Trebuchet MS" pitchFamily="0" charset="0"/>
              </a:rPr>
              <a:t>2 . Their manager</a:t>
            </a:r>
            <a:br>
              <a:rPr lang="zh-CN" altLang="en-US" sz="3200" b="0" i="0" u="none" strike="noStrike" kern="0" cap="none" spc="25" baseline="0">
                <a:solidFill>
                  <a:schemeClr val="tx1"/>
                </a:solidFill>
                <a:latin typeface="Trebuchet MS" pitchFamily="0" charset="0"/>
                <a:ea typeface="宋体" pitchFamily="0" charset="0"/>
                <a:cs typeface="Trebuchet MS" pitchFamily="0" charset="0"/>
              </a:rPr>
            </a:br>
            <a:br>
              <a:rPr lang="zh-CN" altLang="en-US" sz="3200" b="0" i="0" u="none" strike="noStrike" kern="0" cap="none" spc="25" baseline="0">
                <a:solidFill>
                  <a:schemeClr val="tx1"/>
                </a:solidFill>
                <a:latin typeface="Trebuchet MS" pitchFamily="0" charset="0"/>
                <a:ea typeface="宋体" pitchFamily="0" charset="0"/>
                <a:cs typeface="Trebuchet MS" pitchFamily="0" charset="0"/>
              </a:rPr>
            </a:br>
            <a:r>
              <a:rPr lang="en-US" altLang="zh-CN" sz="3200" b="0" i="0" u="none" strike="noStrike" kern="0" cap="none" spc="25" baseline="0">
                <a:solidFill>
                  <a:schemeClr val="tx1"/>
                </a:solidFill>
                <a:latin typeface="Trebuchet MS" pitchFamily="0" charset="0"/>
                <a:ea typeface="宋体" pitchFamily="0" charset="0"/>
                <a:cs typeface="Trebuchet MS" pitchFamily="0" charset="0"/>
              </a:rPr>
              <a:t>3 . Supervisor </a:t>
            </a:r>
            <a:br>
              <a:rPr lang="zh-CN" altLang="en-US" sz="3200" b="0" i="0" u="none" strike="noStrike" kern="0" cap="none" spc="25" baseline="0">
                <a:solidFill>
                  <a:schemeClr val="tx1"/>
                </a:solidFill>
                <a:latin typeface="Trebuchet MS" pitchFamily="0" charset="0"/>
                <a:ea typeface="宋体" pitchFamily="0" charset="0"/>
                <a:cs typeface="Trebuchet MS" pitchFamily="0" charset="0"/>
              </a:rPr>
            </a:br>
            <a:br>
              <a:rPr lang="zh-CN" altLang="en-US" sz="3200" b="0" i="0" u="none" strike="noStrike" kern="0" cap="none" spc="25" baseline="0">
                <a:solidFill>
                  <a:schemeClr val="tx1"/>
                </a:solidFill>
                <a:latin typeface="Trebuchet MS" pitchFamily="0" charset="0"/>
                <a:ea typeface="宋体" pitchFamily="0" charset="0"/>
                <a:cs typeface="Trebuchet MS" pitchFamily="0" charset="0"/>
              </a:rPr>
            </a:br>
            <a:r>
              <a:rPr lang="en-US" altLang="zh-CN" sz="3200" b="0" i="0" u="none" strike="noStrike" kern="0" cap="none" spc="25" baseline="0">
                <a:solidFill>
                  <a:schemeClr val="tx1"/>
                </a:solidFill>
                <a:latin typeface="Trebuchet MS" pitchFamily="0" charset="0"/>
                <a:ea typeface="宋体" pitchFamily="0" charset="0"/>
                <a:cs typeface="Trebuchet MS" pitchFamily="0" charset="0"/>
              </a:rPr>
              <a:t>4 . HR</a:t>
            </a:r>
            <a:br>
              <a:rPr lang="zh-CN" altLang="en-US" sz="3200" b="0" i="0" u="none" strike="noStrike" kern="0" cap="none" spc="25" baseline="0">
                <a:solidFill>
                  <a:schemeClr val="tx1"/>
                </a:solidFill>
                <a:latin typeface="Trebuchet MS" pitchFamily="0" charset="0"/>
                <a:ea typeface="宋体" pitchFamily="0" charset="0"/>
                <a:cs typeface="Trebuchet MS" pitchFamily="0" charset="0"/>
              </a:rPr>
            </a:br>
            <a:br>
              <a:rPr lang="zh-CN" altLang="en-US" sz="3200" b="0" i="0" u="none" strike="noStrike" kern="0" cap="none" spc="25" baseline="0">
                <a:solidFill>
                  <a:schemeClr val="tx1"/>
                </a:solidFill>
                <a:latin typeface="Trebuchet MS" pitchFamily="0" charset="0"/>
                <a:ea typeface="宋体" pitchFamily="0" charset="0"/>
                <a:cs typeface="Trebuchet MS" pitchFamily="0" charset="0"/>
              </a:rPr>
            </a:br>
            <a:br>
              <a:rPr lang="zh-CN" altLang="en-US" sz="3200" b="0" i="0" u="none" strike="noStrike" kern="0" cap="none" spc="25" baseline="0">
                <a:solidFill>
                  <a:schemeClr val="tx1"/>
                </a:solidFill>
                <a:latin typeface="Trebuchet MS" pitchFamily="0" charset="0"/>
                <a:ea typeface="宋体" pitchFamily="0" charset="0"/>
                <a:cs typeface="Trebuchet MS" pitchFamily="0" charset="0"/>
              </a:rPr>
            </a:br>
            <a:br>
              <a:rPr lang="zh-CN" altLang="en-US" sz="3200" b="0" i="0" u="none" strike="noStrike" kern="0" cap="none" spc="25" baseline="0">
                <a:solidFill>
                  <a:schemeClr val="tx1"/>
                </a:solidFill>
                <a:latin typeface="Trebuchet MS" pitchFamily="0" charset="0"/>
                <a:ea typeface="宋体" pitchFamily="0" charset="0"/>
                <a:cs typeface="Trebuchet MS" pitchFamily="0" charset="0"/>
              </a:rPr>
            </a:br>
            <a:endParaRPr lang="zh-CN" altLang="en-US" sz="3200" b="0"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1338537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5"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9"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2" name="文本框"/>
          <p:cNvSpPr>
            <a:spLocks noGrp="1"/>
          </p:cNvSpPr>
          <p:nvPr>
            <p:ph type="title"/>
          </p:nvPr>
        </p:nvSpPr>
        <p:spPr>
          <a:xfrm rot="0">
            <a:off x="3224655" y="2019299"/>
            <a:ext cx="4430143" cy="4382134"/>
          </a:xfrm>
          <a:prstGeom prst="rect"/>
          <a:solidFill>
            <a:srgbClr val="FFFFFF"/>
          </a:solidFill>
          <a:ln w="25400" cmpd="sng" cap="flat">
            <a:solidFill>
              <a:srgbClr val="000000"/>
            </a:solidFill>
            <a:prstDash val="solid"/>
            <a:round/>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1. </a:t>
            </a:r>
            <a:r>
              <a:rPr lang="en-US" altLang="zh-CN" sz="3600" b="0" i="0" u="none" strike="noStrike" kern="0" cap="none" spc="10" baseline="0">
                <a:solidFill>
                  <a:schemeClr val="tx1"/>
                </a:solidFill>
                <a:latin typeface="Trebuchet MS" pitchFamily="0" charset="0"/>
                <a:ea typeface="宋体" pitchFamily="0" charset="0"/>
                <a:cs typeface="Trebuchet MS" pitchFamily="0" charset="0"/>
              </a:rPr>
              <a:t>Conditional</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3600" b="0" i="0" u="none" strike="noStrike" kern="0" cap="none" spc="10" baseline="0">
                <a:solidFill>
                  <a:schemeClr val="tx1"/>
                </a:solidFill>
                <a:latin typeface="Trebuchet MS" pitchFamily="0" charset="0"/>
                <a:ea typeface="宋体" pitchFamily="0" charset="0"/>
                <a:cs typeface="Trebuchet MS" pitchFamily="0" charset="0"/>
              </a:rPr>
              <a:t>formatting</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 </a:t>
            </a:r>
            <a:br>
              <a:rPr lang="zh-CN" altLang="en-US" sz="3600" b="1" i="0" u="none" strike="noStrike" kern="0" cap="none" spc="10" baseline="0">
                <a:solidFill>
                  <a:schemeClr val="tx1"/>
                </a:solidFill>
                <a:latin typeface="Trebuchet MS" pitchFamily="0" charset="0"/>
                <a:ea typeface="宋体" pitchFamily="0" charset="0"/>
                <a:cs typeface="Trebuchet MS" pitchFamily="0" charset="0"/>
              </a:rPr>
            </a:b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2.</a:t>
            </a:r>
            <a:r>
              <a:rPr lang="en-US" altLang="zh-CN" sz="3600" b="0" i="0" u="none" strike="noStrike" kern="0" cap="none" spc="10" baseline="0">
                <a:solidFill>
                  <a:schemeClr val="tx1"/>
                </a:solidFill>
                <a:latin typeface="Trebuchet MS" pitchFamily="0" charset="0"/>
                <a:ea typeface="宋体" pitchFamily="0" charset="0"/>
                <a:cs typeface="Trebuchet MS" pitchFamily="0" charset="0"/>
              </a:rPr>
              <a:t>Filter-removee</a:t>
            </a:r>
            <a:br>
              <a:rPr lang="zh-CN" altLang="en-US" sz="3600" b="0" i="0" u="none" strike="noStrike" kern="0" cap="none" spc="10" baseline="0">
                <a:solidFill>
                  <a:schemeClr val="tx1"/>
                </a:solidFill>
                <a:latin typeface="Trebuchet MS" pitchFamily="0" charset="0"/>
                <a:ea typeface="宋体" pitchFamily="0" charset="0"/>
                <a:cs typeface="Trebuchet MS" pitchFamily="0" charset="0"/>
              </a:rPr>
            </a:b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3.</a:t>
            </a:r>
            <a:r>
              <a:rPr lang="en-US" altLang="zh-CN" sz="3600" b="0" i="0" u="none" strike="noStrike" kern="0" cap="none" spc="10" baseline="0">
                <a:solidFill>
                  <a:schemeClr val="tx1"/>
                </a:solidFill>
                <a:latin typeface="Trebuchet MS" pitchFamily="0" charset="0"/>
                <a:ea typeface="宋体" pitchFamily="0" charset="0"/>
                <a:cs typeface="Trebuchet MS" pitchFamily="0" charset="0"/>
              </a:rPr>
              <a:t>Formula-performance</a:t>
            </a:r>
            <a:br>
              <a:rPr lang="zh-CN" altLang="en-US" sz="3600" b="0" i="0" u="none" strike="noStrike" kern="0" cap="none" spc="10" baseline="0">
                <a:solidFill>
                  <a:schemeClr val="tx1"/>
                </a:solidFill>
                <a:latin typeface="Trebuchet MS" pitchFamily="0" charset="0"/>
                <a:ea typeface="宋体" pitchFamily="0" charset="0"/>
                <a:cs typeface="Trebuchet MS" pitchFamily="0" charset="0"/>
              </a:rPr>
            </a:b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4.</a:t>
            </a:r>
            <a:r>
              <a:rPr lang="en-US" altLang="zh-CN" sz="3600" b="0" i="0" u="none" strike="noStrike" kern="0" cap="none" spc="10" baseline="0">
                <a:solidFill>
                  <a:schemeClr val="tx1"/>
                </a:solidFill>
                <a:latin typeface="Trebuchet MS" pitchFamily="0" charset="0"/>
                <a:ea typeface="宋体" pitchFamily="0" charset="0"/>
                <a:cs typeface="Trebuchet MS" pitchFamily="0" charset="0"/>
              </a:rPr>
              <a:t>pivot-summary</a:t>
            </a:r>
            <a:br>
              <a:rPr lang="zh-CN" altLang="en-US" sz="3600" b="0" i="0" u="none" strike="noStrike" kern="0" cap="none" spc="10" baseline="0">
                <a:solidFill>
                  <a:schemeClr val="tx1"/>
                </a:solidFill>
                <a:latin typeface="Trebuchet MS" pitchFamily="0" charset="0"/>
                <a:ea typeface="宋体" pitchFamily="0" charset="0"/>
                <a:cs typeface="Trebuchet MS" pitchFamily="0" charset="0"/>
              </a:rPr>
            </a:b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5.</a:t>
            </a:r>
            <a:r>
              <a:rPr lang="en-US" altLang="zh-CN" sz="3600" b="0" i="0" u="none" strike="noStrike" kern="0" cap="none" spc="10" baseline="0">
                <a:solidFill>
                  <a:schemeClr val="tx1"/>
                </a:solidFill>
                <a:latin typeface="Trebuchet MS" pitchFamily="0" charset="0"/>
                <a:ea typeface="宋体" pitchFamily="0" charset="0"/>
                <a:cs typeface="Trebuchet MS" pitchFamily="0" charset="0"/>
              </a:rPr>
              <a:t>Graph-data visualization</a:t>
            </a:r>
            <a:br>
              <a:rPr lang="zh-CN" altLang="en-US" sz="3600" b="0" i="0" u="none" strike="noStrike" kern="0" cap="none" spc="10" baseline="0">
                <a:solidFill>
                  <a:schemeClr val="tx1"/>
                </a:solidFill>
                <a:latin typeface="Trebuchet MS" pitchFamily="0" charset="0"/>
                <a:ea typeface="宋体" pitchFamily="0" charset="0"/>
                <a:cs typeface="Trebuchet MS" pitchFamily="0" charset="0"/>
              </a:rPr>
            </a:b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21277332">
            <a:off x="11231416" y="12062690"/>
            <a:ext cx="2660074" cy="1662546"/>
          </a:xfrm>
          <a:prstGeom prst="rect"/>
          <a:noFill/>
          <a:ln w="12700" cmpd="sng" cap="flat">
            <a:noFill/>
            <a:prstDash val="solid"/>
            <a:miter/>
          </a:ln>
        </p:spPr>
      </p:sp>
    </p:spTree>
    <p:extLst>
      <p:ext uri="{BB962C8B-B14F-4D97-AF65-F5344CB8AC3E}">
        <p14:creationId xmlns:p14="http://schemas.microsoft.com/office/powerpoint/2010/main" val="70912595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7" name="文本框"/>
          <p:cNvSpPr>
            <a:spLocks noGrp="1"/>
          </p:cNvSpPr>
          <p:nvPr>
            <p:ph type="title"/>
          </p:nvPr>
        </p:nvSpPr>
        <p:spPr>
          <a:xfrm rot="0">
            <a:off x="1471150" y="2040573"/>
            <a:ext cx="5631613" cy="443198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800" b="0" i="0" u="none" strike="noStrike" kern="0" cap="none" spc="0" baseline="0">
                <a:solidFill>
                  <a:schemeClr val="tx1"/>
                </a:solidFill>
                <a:latin typeface="Trebuchet MS" pitchFamily="0" charset="0"/>
                <a:ea typeface="宋体" pitchFamily="0" charset="0"/>
                <a:cs typeface="Trebuchet MS" pitchFamily="0" charset="0"/>
              </a:rPr>
              <a:t>Employees </a:t>
            </a:r>
            <a:r>
              <a:rPr lang="en-US" altLang="zh-CN" sz="4800" b="0" i="0" u="none" strike="noStrike" kern="0" cap="none" spc="0" baseline="0">
                <a:solidFill>
                  <a:schemeClr val="tx1"/>
                </a:solidFill>
                <a:latin typeface="Trebuchet MS" pitchFamily="0" charset="0"/>
                <a:ea typeface="宋体" pitchFamily="0" charset="0"/>
                <a:cs typeface="Trebuchet MS" pitchFamily="0" charset="0"/>
              </a:rPr>
              <a:t>kayyal</a:t>
            </a:r>
            <a:r>
              <a:rPr lang="en-US" altLang="zh-CN" sz="4800" b="0" i="0" u="none" strike="noStrike" kern="0" cap="none" spc="0" baseline="0">
                <a:solidFill>
                  <a:schemeClr val="tx1"/>
                </a:solidFill>
                <a:latin typeface="Trebuchet MS" pitchFamily="0" charset="0"/>
                <a:ea typeface="宋体" pitchFamily="0" charset="0"/>
                <a:cs typeface="Trebuchet MS" pitchFamily="0" charset="0"/>
              </a:rPr>
              <a:t> </a:t>
            </a:r>
            <a:br>
              <a:rPr lang="zh-CN" altLang="en-US" sz="4800" b="0" i="0" u="none" strike="noStrike" kern="0" cap="none" spc="0" baseline="0">
                <a:solidFill>
                  <a:schemeClr val="tx1"/>
                </a:solidFill>
                <a:latin typeface="Trebuchet MS" pitchFamily="0" charset="0"/>
                <a:ea typeface="宋体" pitchFamily="0" charset="0"/>
                <a:cs typeface="Trebuchet MS" pitchFamily="0" charset="0"/>
              </a:rPr>
            </a:b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800" b="0" i="0" u="none" strike="noStrike" kern="0" cap="none" spc="0" baseline="0">
                <a:solidFill>
                  <a:schemeClr val="tx1"/>
                </a:solidFill>
                <a:latin typeface="Trebuchet MS" pitchFamily="0" charset="0"/>
                <a:ea typeface="宋体" pitchFamily="0" charset="0"/>
                <a:cs typeface="Trebuchet MS" pitchFamily="0" charset="0"/>
              </a:rPr>
              <a:t>Employees ID</a:t>
            </a:r>
            <a:br>
              <a:rPr lang="zh-CN" altLang="en-US" sz="4800" b="0" i="0" u="none" strike="noStrike" kern="0" cap="none" spc="0" baseline="0">
                <a:solidFill>
                  <a:schemeClr val="tx1"/>
                </a:solidFill>
                <a:latin typeface="Trebuchet MS" pitchFamily="0" charset="0"/>
                <a:ea typeface="宋体" pitchFamily="0" charset="0"/>
                <a:cs typeface="Trebuchet MS" pitchFamily="0" charset="0"/>
              </a:rPr>
            </a:br>
            <a:r>
              <a:rPr lang="en-US" altLang="zh-CN" sz="4800" b="1" i="0" u="none" strike="noStrike" kern="0" cap="none" spc="0" baseline="0">
                <a:solidFill>
                  <a:schemeClr val="tx1"/>
                </a:solidFill>
                <a:latin typeface="Trebuchet MS" pitchFamily="0" charset="0"/>
                <a:ea typeface="宋体" pitchFamily="0" charset="0"/>
                <a:cs typeface="Trebuchet MS" pitchFamily="0" charset="0"/>
              </a:rPr>
              <a:t>*</a:t>
            </a:r>
            <a:r>
              <a:rPr lang="en-US" altLang="zh-CN" sz="4800" b="0" i="0" u="none" strike="noStrike" kern="0" cap="none" spc="0" baseline="0">
                <a:solidFill>
                  <a:schemeClr val="tx1"/>
                </a:solidFill>
                <a:latin typeface="Trebuchet MS" pitchFamily="0" charset="0"/>
                <a:ea typeface="宋体" pitchFamily="0" charset="0"/>
                <a:cs typeface="Trebuchet MS" pitchFamily="0" charset="0"/>
              </a:rPr>
              <a:t> Employees Name</a:t>
            </a:r>
            <a:br>
              <a:rPr lang="zh-CN" altLang="en-US" sz="4800" b="0" i="0" u="none" strike="noStrike" kern="0" cap="none" spc="0" baseline="0">
                <a:solidFill>
                  <a:schemeClr val="tx1"/>
                </a:solidFill>
                <a:latin typeface="Trebuchet MS" pitchFamily="0" charset="0"/>
                <a:ea typeface="宋体" pitchFamily="0" charset="0"/>
                <a:cs typeface="Trebuchet MS" pitchFamily="0" charset="0"/>
              </a:rPr>
            </a:b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800" b="0" i="0" u="none" strike="noStrike" kern="0" cap="none" spc="0" baseline="0">
                <a:solidFill>
                  <a:schemeClr val="tx1"/>
                </a:solidFill>
                <a:latin typeface="Trebuchet MS" pitchFamily="0" charset="0"/>
                <a:ea typeface="宋体" pitchFamily="0" charset="0"/>
                <a:cs typeface="Trebuchet MS" pitchFamily="0" charset="0"/>
              </a:rPr>
              <a:t>Performce Level </a:t>
            </a:r>
            <a:br>
              <a:rPr lang="zh-CN" altLang="en-US" sz="4800" b="0" i="0" u="none" strike="noStrike" kern="0" cap="none" spc="0" baseline="0">
                <a:solidFill>
                  <a:schemeClr val="tx1"/>
                </a:solidFill>
                <a:latin typeface="Trebuchet MS" pitchFamily="0" charset="0"/>
                <a:ea typeface="宋体" pitchFamily="0" charset="0"/>
                <a:cs typeface="Trebuchet MS" pitchFamily="0" charset="0"/>
              </a:rPr>
            </a:b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800" b="0" i="0" u="none" strike="noStrike" kern="0" cap="none" spc="0" baseline="0">
                <a:solidFill>
                  <a:schemeClr val="tx1"/>
                </a:solidFill>
                <a:latin typeface="Trebuchet MS" pitchFamily="0" charset="0"/>
                <a:ea typeface="宋体" pitchFamily="0" charset="0"/>
                <a:cs typeface="Trebuchet MS" pitchFamily="0" charset="0"/>
              </a:rPr>
              <a:t>Gender</a:t>
            </a:r>
            <a:br>
              <a:rPr lang="zh-CN" altLang="en-US" sz="4800" b="0" i="0" u="none" strike="noStrike" kern="0" cap="none" spc="0" baseline="0">
                <a:solidFill>
                  <a:schemeClr val="tx1"/>
                </a:solidFill>
                <a:latin typeface="Trebuchet MS" pitchFamily="0" charset="0"/>
                <a:ea typeface="宋体" pitchFamily="0" charset="0"/>
                <a:cs typeface="Trebuchet MS" pitchFamily="0" charset="0"/>
              </a:rPr>
            </a:b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8447660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4"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5"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8" name="矩形"/>
          <p:cNvSpPr>
            <a:spLocks/>
          </p:cNvSpPr>
          <p:nvPr/>
        </p:nvSpPr>
        <p:spPr>
          <a:xfrm rot="0">
            <a:off x="5190836" y="2521527"/>
            <a:ext cx="1828800" cy="1828800"/>
          </a:xfrm>
          <a:prstGeom prst="rect"/>
          <a:noFill/>
          <a:ln w="12700" cmpd="sng" cap="flat">
            <a:noFill/>
            <a:prstDash val="solid"/>
            <a:miter/>
          </a:ln>
        </p:spPr>
      </p:sp>
      <p:sp>
        <p:nvSpPr>
          <p:cNvPr id="169" name="矩形"/>
          <p:cNvSpPr>
            <a:spLocks/>
          </p:cNvSpPr>
          <p:nvPr/>
        </p:nvSpPr>
        <p:spPr>
          <a:xfrm rot="0">
            <a:off x="5190836" y="2521527"/>
            <a:ext cx="1828800" cy="1828800"/>
          </a:xfrm>
          <a:prstGeom prst="rect"/>
          <a:noFill/>
          <a:ln w="12700" cmpd="sng" cap="flat">
            <a:noFill/>
            <a:prstDash val="solid"/>
            <a:miter/>
          </a:ln>
        </p:spPr>
      </p:sp>
      <p:sp>
        <p:nvSpPr>
          <p:cNvPr id="170" name="矩形"/>
          <p:cNvSpPr>
            <a:spLocks/>
          </p:cNvSpPr>
          <p:nvPr/>
        </p:nvSpPr>
        <p:spPr>
          <a:xfrm rot="0">
            <a:off x="2947842" y="1720392"/>
            <a:ext cx="6272357" cy="4358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[1] </a:t>
            </a:r>
            <a:r>
              <a:rPr lang="en-US" altLang="zh-CN" sz="1800" b="1" i="0" u="none" strike="noStrike" kern="1200" cap="none" spc="0" baseline="0">
                <a:solidFill>
                  <a:schemeClr val="tx1"/>
                </a:solidFill>
                <a:latin typeface="Calibri" pitchFamily="0" charset="0"/>
                <a:ea typeface="宋体" pitchFamily="0" charset="0"/>
                <a:cs typeface="Calibri" pitchFamily="0" charset="0"/>
              </a:rPr>
              <a:t>Cahayani</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Ats</a:t>
            </a:r>
            <a:r>
              <a:rPr lang="en-US" altLang="zh-CN" sz="1800" b="1" i="0" u="none" strike="noStrike" kern="1200" cap="none" spc="0" baseline="0">
                <a:solidFill>
                  <a:schemeClr val="tx1"/>
                </a:solidFill>
                <a:latin typeface="Calibri" pitchFamily="0" charset="0"/>
                <a:ea typeface="宋体" pitchFamily="0" charset="0"/>
                <a:cs typeface="Calibri" pitchFamily="0" charset="0"/>
              </a:rPr>
              <a:t>. (2005), </a:t>
            </a:r>
            <a:r>
              <a:rPr lang="en-US" altLang="zh-CN" sz="1800" b="1" i="0" u="none" strike="noStrike" kern="1200" cap="none" spc="0" baseline="0">
                <a:solidFill>
                  <a:schemeClr val="tx1"/>
                </a:solidFill>
                <a:latin typeface="Calibri" pitchFamily="0" charset="0"/>
                <a:ea typeface="宋体" pitchFamily="0" charset="0"/>
                <a:cs typeface="Calibri" pitchFamily="0" charset="0"/>
              </a:rPr>
              <a:t>Strategi</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dan</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Kebijakan</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Sumber</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Daya</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Manusu</a:t>
            </a:r>
            <a:r>
              <a:rPr lang="en-US" altLang="zh-CN" sz="1800" b="1" i="0" u="none" strike="noStrike" kern="1200" cap="none" spc="0" baseline="0">
                <a:solidFill>
                  <a:schemeClr val="tx1"/>
                </a:solidFill>
                <a:latin typeface="Calibri" pitchFamily="0" charset="0"/>
                <a:ea typeface="宋体" pitchFamily="0" charset="0"/>
                <a:cs typeface="Calibri" pitchFamily="0" charset="0"/>
              </a:rPr>
              <a:t>, PT. </a:t>
            </a:r>
            <a:r>
              <a:rPr lang="en-US" altLang="zh-CN" sz="1800" b="1" i="0" u="none" strike="noStrike" kern="1200" cap="none" spc="0" baseline="0">
                <a:solidFill>
                  <a:schemeClr val="tx1"/>
                </a:solidFill>
                <a:latin typeface="Calibri" pitchFamily="0" charset="0"/>
                <a:ea typeface="宋体" pitchFamily="0" charset="0"/>
                <a:cs typeface="Calibri" pitchFamily="0" charset="0"/>
              </a:rPr>
              <a:t>Indeks</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Anggota</a:t>
            </a:r>
            <a:r>
              <a:rPr lang="en-US" altLang="zh-CN" sz="1800" b="1" i="0" u="none" strike="noStrike" kern="1200" cap="none" spc="0" baseline="0">
                <a:solidFill>
                  <a:schemeClr val="tx1"/>
                </a:solidFill>
                <a:latin typeface="Calibri" pitchFamily="0" charset="0"/>
                <a:ea typeface="宋体" pitchFamily="0" charset="0"/>
                <a:cs typeface="Calibri" pitchFamily="0" charset="0"/>
              </a:rPr>
              <a:t> KAPI Jakarta [2] </a:t>
            </a:r>
            <a:r>
              <a:rPr lang="en-US" altLang="zh-CN" sz="1800" b="1" i="0" u="none" strike="noStrike" kern="1200" cap="none" spc="0" baseline="0">
                <a:solidFill>
                  <a:schemeClr val="tx1"/>
                </a:solidFill>
                <a:latin typeface="Calibri" pitchFamily="0" charset="0"/>
                <a:ea typeface="宋体" pitchFamily="0" charset="0"/>
                <a:cs typeface="Calibri" pitchFamily="0" charset="0"/>
              </a:rPr>
              <a:t>Limawandoyo</a:t>
            </a:r>
            <a:r>
              <a:rPr lang="en-US" altLang="zh-CN" sz="1800" b="1" i="0" u="none" strike="noStrike" kern="1200" cap="none" spc="0" baseline="0">
                <a:solidFill>
                  <a:schemeClr val="tx1"/>
                </a:solidFill>
                <a:latin typeface="Calibri" pitchFamily="0" charset="0"/>
                <a:ea typeface="宋体" pitchFamily="0" charset="0"/>
                <a:cs typeface="Calibri" pitchFamily="0" charset="0"/>
              </a:rPr>
              <a:t>, EA, </a:t>
            </a:r>
            <a:r>
              <a:rPr lang="en-US" altLang="zh-CN" sz="1800" b="1" i="0" u="none" strike="noStrike" kern="1200" cap="none" spc="0" baseline="0">
                <a:solidFill>
                  <a:schemeClr val="tx1"/>
                </a:solidFill>
                <a:latin typeface="Calibri" pitchFamily="0" charset="0"/>
                <a:ea typeface="宋体" pitchFamily="0" charset="0"/>
                <a:cs typeface="Calibri" pitchFamily="0" charset="0"/>
              </a:rPr>
              <a:t>Simanjutak</a:t>
            </a:r>
            <a:r>
              <a:rPr lang="en-US" altLang="zh-CN" sz="1800" b="1" i="0" u="none" strike="noStrike" kern="1200" cap="none" spc="0" baseline="0">
                <a:solidFill>
                  <a:schemeClr val="tx1"/>
                </a:solidFill>
                <a:latin typeface="Calibri" pitchFamily="0" charset="0"/>
                <a:ea typeface="宋体" pitchFamily="0" charset="0"/>
                <a:cs typeface="Calibri" pitchFamily="0" charset="0"/>
              </a:rPr>
              <a:t>, A. (2013), </a:t>
            </a:r>
            <a:r>
              <a:rPr lang="en-US" altLang="zh-CN" sz="1800" b="1" i="0" u="none" strike="noStrike" kern="1200" cap="none" spc="0" baseline="0">
                <a:solidFill>
                  <a:schemeClr val="tx1"/>
                </a:solidFill>
                <a:latin typeface="Calibri" pitchFamily="0" charset="0"/>
                <a:ea typeface="宋体" pitchFamily="0" charset="0"/>
                <a:cs typeface="Calibri" pitchFamily="0" charset="0"/>
              </a:rPr>
              <a:t>Pengelolaam</a:t>
            </a:r>
            <a:r>
              <a:rPr lang="en-US" altLang="zh-CN" sz="1800" b="1" i="0" u="none" strike="noStrike" kern="1200" cap="none" spc="0" baseline="0">
                <a:solidFill>
                  <a:schemeClr val="tx1"/>
                </a:solidFill>
                <a:latin typeface="Calibri" pitchFamily="0" charset="0"/>
                <a:ea typeface="宋体" pitchFamily="0" charset="0"/>
                <a:cs typeface="Calibri" pitchFamily="0" charset="0"/>
              </a:rPr>
              <a:t> Dan </a:t>
            </a:r>
            <a:r>
              <a:rPr lang="en-US" altLang="zh-CN" sz="1800" b="1" i="0" u="none" strike="noStrike" kern="1200" cap="none" spc="0" baseline="0">
                <a:solidFill>
                  <a:schemeClr val="tx1"/>
                </a:solidFill>
                <a:latin typeface="Calibri" pitchFamily="0" charset="0"/>
                <a:ea typeface="宋体" pitchFamily="0" charset="0"/>
                <a:cs typeface="Calibri" pitchFamily="0" charset="0"/>
              </a:rPr>
              <a:t>Pengembangan</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Sumber</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Daya</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Manusia</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Pada</a:t>
            </a:r>
            <a:r>
              <a:rPr lang="en-US" altLang="zh-CN" sz="1800" b="1" i="0" u="none" strike="noStrike" kern="1200" cap="none" spc="0" baseline="0">
                <a:solidFill>
                  <a:schemeClr val="tx1"/>
                </a:solidFill>
                <a:latin typeface="Calibri" pitchFamily="0" charset="0"/>
                <a:ea typeface="宋体" pitchFamily="0" charset="0"/>
                <a:cs typeface="Calibri" pitchFamily="0" charset="0"/>
              </a:rPr>
              <a:t> PT Aneka Sejahtera Engineering, </a:t>
            </a:r>
            <a:r>
              <a:rPr lang="en-US" altLang="zh-CN" sz="1800" b="1" i="0" u="none" strike="noStrike" kern="1200" cap="none" spc="0" baseline="0">
                <a:solidFill>
                  <a:schemeClr val="tx1"/>
                </a:solidFill>
                <a:latin typeface="Calibri" pitchFamily="0" charset="0"/>
                <a:ea typeface="宋体" pitchFamily="0" charset="0"/>
                <a:cs typeface="Calibri" pitchFamily="0" charset="0"/>
              </a:rPr>
              <a:t>Jumal</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Manajemen</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Bisnis</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Perta</a:t>
            </a:r>
            <a:r>
              <a:rPr lang="en-US" altLang="zh-CN" sz="1800" b="1" i="0" u="none" strike="noStrike" kern="1200" cap="none" spc="0" baseline="0">
                <a:solidFill>
                  <a:schemeClr val="tx1"/>
                </a:solidFill>
                <a:latin typeface="Calibri" pitchFamily="0" charset="0"/>
                <a:ea typeface="宋体" pitchFamily="0" charset="0"/>
                <a:cs typeface="Calibri" pitchFamily="0" charset="0"/>
              </a:rPr>
              <a:t>, 1(2), pp. 1-12. [3] </a:t>
            </a:r>
            <a:r>
              <a:rPr lang="en-US" altLang="zh-CN" sz="1800" b="1" i="0" u="none" strike="noStrike" kern="1200" cap="none" spc="0" baseline="0">
                <a:solidFill>
                  <a:schemeClr val="tx1"/>
                </a:solidFill>
                <a:latin typeface="Calibri" pitchFamily="0" charset="0"/>
                <a:ea typeface="宋体" pitchFamily="0" charset="0"/>
                <a:cs typeface="Calibri" pitchFamily="0" charset="0"/>
              </a:rPr>
              <a:t>MacDuffie</a:t>
            </a:r>
            <a:r>
              <a:rPr lang="en-US" altLang="zh-CN" sz="1800" b="1" i="0" u="none" strike="noStrike" kern="1200" cap="none" spc="0" baseline="0">
                <a:solidFill>
                  <a:schemeClr val="tx1"/>
                </a:solidFill>
                <a:latin typeface="Calibri" pitchFamily="0" charset="0"/>
                <a:ea typeface="宋体" pitchFamily="0" charset="0"/>
                <a:cs typeface="Calibri" pitchFamily="0" charset="0"/>
              </a:rPr>
              <a:t>, JP, (1995), Human Resource Bundles and Manufacturing Performance Organizational Logic and Flexible Production Systems in The World Automotive Industry, Industrial &amp; </a:t>
            </a:r>
            <a:r>
              <a:rPr lang="en-US" altLang="zh-CN" sz="1800" b="1" i="0" u="none" strike="noStrike" kern="1200" cap="none" spc="0" baseline="0">
                <a:solidFill>
                  <a:schemeClr val="tx1"/>
                </a:solidFill>
                <a:latin typeface="Calibri" pitchFamily="0" charset="0"/>
                <a:ea typeface="宋体" pitchFamily="0" charset="0"/>
                <a:cs typeface="Calibri" pitchFamily="0" charset="0"/>
              </a:rPr>
              <a:t>Labour</a:t>
            </a:r>
            <a:r>
              <a:rPr lang="en-US" altLang="zh-CN" sz="1800" b="1" i="0" u="none" strike="noStrike" kern="1200" cap="none" spc="0" baseline="0">
                <a:solidFill>
                  <a:schemeClr val="tx1"/>
                </a:solidFill>
                <a:latin typeface="Calibri" pitchFamily="0" charset="0"/>
                <a:ea typeface="宋体" pitchFamily="0" charset="0"/>
                <a:cs typeface="Calibri" pitchFamily="0" charset="0"/>
              </a:rPr>
              <a:t> Relations Review, 48 (2), pp. 197-221 [4] </a:t>
            </a:r>
            <a:r>
              <a:rPr lang="en-US" altLang="zh-CN" sz="1800" b="1" i="0" u="none" strike="noStrike" kern="1200" cap="none" spc="0" baseline="0">
                <a:solidFill>
                  <a:schemeClr val="tx1"/>
                </a:solidFill>
                <a:latin typeface="Calibri" pitchFamily="0" charset="0"/>
                <a:ea typeface="宋体" pitchFamily="0" charset="0"/>
                <a:cs typeface="Calibri" pitchFamily="0" charset="0"/>
              </a:rPr>
              <a:t>Mardatillah</a:t>
            </a:r>
            <a:r>
              <a:rPr lang="en-US" altLang="zh-CN" sz="1800" b="1" i="0" u="none" strike="noStrike" kern="1200" cap="none" spc="0" baseline="0">
                <a:solidFill>
                  <a:schemeClr val="tx1"/>
                </a:solidFill>
                <a:latin typeface="Calibri" pitchFamily="0" charset="0"/>
                <a:ea typeface="宋体" pitchFamily="0" charset="0"/>
                <a:cs typeface="Calibri" pitchFamily="0" charset="0"/>
              </a:rPr>
              <a:t>, Y1, </a:t>
            </a:r>
            <a:r>
              <a:rPr lang="en-US" altLang="zh-CN" sz="1800" b="1" i="0" u="none" strike="noStrike" kern="1200" cap="none" spc="0" baseline="0">
                <a:solidFill>
                  <a:schemeClr val="tx1"/>
                </a:solidFill>
                <a:latin typeface="Calibri" pitchFamily="0" charset="0"/>
                <a:ea typeface="宋体" pitchFamily="0" charset="0"/>
                <a:cs typeface="Calibri" pitchFamily="0" charset="0"/>
              </a:rPr>
              <a:t>Nasution</a:t>
            </a:r>
            <a:r>
              <a:rPr lang="en-US" altLang="zh-CN" sz="1800" b="1" i="0" u="none" strike="noStrike" kern="1200" cap="none" spc="0" baseline="0">
                <a:solidFill>
                  <a:schemeClr val="tx1"/>
                </a:solidFill>
                <a:latin typeface="Calibri" pitchFamily="0" charset="0"/>
                <a:ea typeface="宋体" pitchFamily="0" charset="0"/>
                <a:cs typeface="Calibri" pitchFamily="0" charset="0"/>
              </a:rPr>
              <a:t>, H, </a:t>
            </a:r>
            <a:r>
              <a:rPr lang="en-US" altLang="zh-CN" sz="1800" b="1" i="0" u="none" strike="noStrike" kern="1200" cap="none" spc="0" baseline="0">
                <a:solidFill>
                  <a:schemeClr val="tx1"/>
                </a:solidFill>
                <a:latin typeface="Calibri" pitchFamily="0" charset="0"/>
                <a:ea typeface="宋体" pitchFamily="0" charset="0"/>
                <a:cs typeface="Calibri" pitchFamily="0" charset="0"/>
              </a:rPr>
              <a:t>nhat</a:t>
            </a:r>
            <a:r>
              <a:rPr lang="en-US" altLang="zh-CN" sz="1800" b="1" i="0" u="none" strike="noStrike" kern="1200" cap="none" spc="0" baseline="0">
                <a:solidFill>
                  <a:schemeClr val="tx1"/>
                </a:solidFill>
                <a:latin typeface="Calibri" pitchFamily="0" charset="0"/>
                <a:ea typeface="宋体" pitchFamily="0" charset="0"/>
                <a:cs typeface="Calibri" pitchFamily="0" charset="0"/>
              </a:rPr>
              <a:t>, A. (2013), </a:t>
            </a:r>
            <a:r>
              <a:rPr lang="en-US" altLang="zh-CN" sz="1800" b="1" i="0" u="none" strike="noStrike" kern="1200" cap="none" spc="0" baseline="0">
                <a:solidFill>
                  <a:schemeClr val="tx1"/>
                </a:solidFill>
                <a:latin typeface="Calibri" pitchFamily="0" charset="0"/>
                <a:ea typeface="宋体" pitchFamily="0" charset="0"/>
                <a:cs typeface="Calibri" pitchFamily="0" charset="0"/>
              </a:rPr>
              <a:t>Evaluasi</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Kinerja</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Manajemen</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Sumber</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Daya</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Manusia</a:t>
            </a:r>
            <a:r>
              <a:rPr lang="en-US" altLang="zh-CN" sz="1800" b="1" i="0" u="none" strike="noStrike" kern="1200" cap="none" spc="0" baseline="0">
                <a:solidFill>
                  <a:schemeClr val="tx1"/>
                </a:solidFill>
                <a:latin typeface="Calibri" pitchFamily="0" charset="0"/>
                <a:ea typeface="宋体" pitchFamily="0" charset="0"/>
                <a:cs typeface="Calibri" pitchFamily="0" charset="0"/>
              </a:rPr>
              <a:t> PT XYZ </a:t>
            </a:r>
            <a:r>
              <a:rPr lang="en-US" altLang="zh-CN" sz="1800" b="1" i="0" u="none" strike="noStrike" kern="1200" cap="none" spc="0" baseline="0">
                <a:solidFill>
                  <a:schemeClr val="tx1"/>
                </a:solidFill>
                <a:latin typeface="Calibri" pitchFamily="0" charset="0"/>
                <a:ea typeface="宋体" pitchFamily="0" charset="0"/>
                <a:cs typeface="Calibri" pitchFamily="0" charset="0"/>
              </a:rPr>
              <a:t>Dengan</a:t>
            </a:r>
            <a:r>
              <a:rPr lang="en-US" altLang="zh-CN" sz="1800" b="1" i="0" u="none" strike="noStrike" kern="1200" cap="none" spc="0" baseline="0">
                <a:solidFill>
                  <a:schemeClr val="tx1"/>
                </a:solidFill>
                <a:latin typeface="Calibri" pitchFamily="0" charset="0"/>
                <a:ea typeface="宋体" pitchFamily="0" charset="0"/>
                <a:cs typeface="Calibri" pitchFamily="0" charset="0"/>
              </a:rPr>
              <a:t> Human Resource Scorecard, e-</a:t>
            </a:r>
            <a:r>
              <a:rPr lang="en-US" altLang="zh-CN" sz="1800" b="1" i="0" u="none" strike="noStrike" kern="1200" cap="none" spc="0" baseline="0">
                <a:solidFill>
                  <a:schemeClr val="tx1"/>
                </a:solidFill>
                <a:latin typeface="Calibri" pitchFamily="0" charset="0"/>
                <a:ea typeface="宋体" pitchFamily="0" charset="0"/>
                <a:cs typeface="Calibri" pitchFamily="0" charset="0"/>
              </a:rPr>
              <a:t>Jurnal</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Teknik</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Industri</a:t>
            </a:r>
            <a:r>
              <a:rPr lang="en-US" altLang="zh-CN" sz="1800" b="1" i="0" u="none" strike="noStrike" kern="1200" cap="none" spc="0" baseline="0">
                <a:solidFill>
                  <a:schemeClr val="tx1"/>
                </a:solidFill>
                <a:latin typeface="Calibri" pitchFamily="0" charset="0"/>
                <a:ea typeface="宋体" pitchFamily="0" charset="0"/>
                <a:cs typeface="Calibri" pitchFamily="0" charset="0"/>
              </a:rPr>
              <a:t> FT USU, 1(1), pp. 23-27. [5] </a:t>
            </a:r>
            <a:r>
              <a:rPr lang="en-US" altLang="zh-CN" sz="1800" b="1" i="0" u="none" strike="noStrike" kern="1200" cap="none" spc="0" baseline="0">
                <a:solidFill>
                  <a:schemeClr val="tx1"/>
                </a:solidFill>
                <a:latin typeface="Calibri" pitchFamily="0" charset="0"/>
                <a:ea typeface="宋体" pitchFamily="0" charset="0"/>
                <a:cs typeface="Calibri" pitchFamily="0" charset="0"/>
              </a:rPr>
              <a:t>Susilowati</a:t>
            </a:r>
            <a:r>
              <a:rPr lang="en-US" altLang="zh-CN" sz="1800" b="1" i="0" u="none" strike="noStrike" kern="1200" cap="none" spc="0" baseline="0">
                <a:solidFill>
                  <a:schemeClr val="tx1"/>
                </a:solidFill>
                <a:latin typeface="Calibri" pitchFamily="0" charset="0"/>
                <a:ea typeface="宋体" pitchFamily="0" charset="0"/>
                <a:cs typeface="Calibri" pitchFamily="0" charset="0"/>
              </a:rPr>
              <a:t>, P., </a:t>
            </a:r>
            <a:r>
              <a:rPr lang="en-US" altLang="zh-CN" sz="1800" b="1" i="0" u="none" strike="noStrike" kern="1200" cap="none" spc="0" baseline="0">
                <a:solidFill>
                  <a:schemeClr val="tx1"/>
                </a:solidFill>
                <a:latin typeface="Calibri" pitchFamily="0" charset="0"/>
                <a:ea typeface="宋体" pitchFamily="0" charset="0"/>
                <a:cs typeface="Calibri" pitchFamily="0" charset="0"/>
              </a:rPr>
              <a:t>Hatagaol</a:t>
            </a:r>
            <a:r>
              <a:rPr lang="en-US" altLang="zh-CN" sz="1800" b="1" i="0" u="none" strike="noStrike" kern="1200" cap="none" spc="0" baseline="0">
                <a:solidFill>
                  <a:schemeClr val="tx1"/>
                </a:solidFill>
                <a:latin typeface="Calibri" pitchFamily="0" charset="0"/>
                <a:ea typeface="宋体" pitchFamily="0" charset="0"/>
                <a:cs typeface="Calibri" pitchFamily="0" charset="0"/>
              </a:rPr>
              <a:t>, P., </a:t>
            </a:r>
            <a:r>
              <a:rPr lang="en-US" altLang="zh-CN" sz="1800" b="1" i="0" u="none" strike="noStrike" kern="1200" cap="none" spc="0" baseline="0">
                <a:solidFill>
                  <a:schemeClr val="tx1"/>
                </a:solidFill>
                <a:latin typeface="Calibri" pitchFamily="0" charset="0"/>
                <a:ea typeface="宋体" pitchFamily="0" charset="0"/>
                <a:cs typeface="Calibri" pitchFamily="0" charset="0"/>
              </a:rPr>
              <a:t>Pasaribu</a:t>
            </a:r>
            <a:r>
              <a:rPr lang="en-US" altLang="zh-CN" sz="1800" b="1" i="0" u="none" strike="noStrike" kern="1200" cap="none" spc="0" baseline="0">
                <a:solidFill>
                  <a:schemeClr val="tx1"/>
                </a:solidFill>
                <a:latin typeface="Calibri" pitchFamily="0" charset="0"/>
                <a:ea typeface="宋体" pitchFamily="0" charset="0"/>
                <a:cs typeface="Calibri" pitchFamily="0" charset="0"/>
              </a:rPr>
              <a:t>, 8, </a:t>
            </a:r>
            <a:r>
              <a:rPr lang="en-US" altLang="zh-CN" sz="1800" b="1" i="0" u="none" strike="noStrike" kern="1200" cap="none" spc="0" baseline="0">
                <a:solidFill>
                  <a:schemeClr val="tx1"/>
                </a:solidFill>
                <a:latin typeface="Calibri" pitchFamily="0" charset="0"/>
                <a:ea typeface="宋体" pitchFamily="0" charset="0"/>
                <a:cs typeface="Calibri" pitchFamily="0" charset="0"/>
              </a:rPr>
              <a:t>Djohar</a:t>
            </a:r>
            <a:r>
              <a:rPr lang="en-US" altLang="zh-CN" sz="1800" b="1" i="0" u="none" strike="noStrike" kern="1200" cap="none" spc="0" baseline="0">
                <a:solidFill>
                  <a:schemeClr val="tx1"/>
                </a:solidFill>
                <a:latin typeface="Calibri" pitchFamily="0" charset="0"/>
                <a:ea typeface="宋体" pitchFamily="0" charset="0"/>
                <a:cs typeface="Calibri" pitchFamily="0" charset="0"/>
              </a:rPr>
              <a:t>, 5. (2013) </a:t>
            </a:r>
            <a:r>
              <a:rPr lang="en-US" altLang="zh-CN" sz="1800" b="1" i="0" u="none" strike="noStrike" kern="1200" cap="none" spc="0" baseline="0">
                <a:solidFill>
                  <a:schemeClr val="tx1"/>
                </a:solidFill>
                <a:latin typeface="Calibri" pitchFamily="0" charset="0"/>
                <a:ea typeface="宋体" pitchFamily="0" charset="0"/>
                <a:cs typeface="Calibri" pitchFamily="0" charset="0"/>
              </a:rPr>
              <a:t>Pengaruh</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Aspek</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Pengelolaan</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Sumber</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Daya</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Manusia</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terhadap</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Peningkatan</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Kinerja</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Organisasi</a:t>
            </a:r>
            <a:r>
              <a:rPr lang="en-US" altLang="zh-CN" sz="1800" b="1" i="0" u="none" strike="noStrike" kern="1200" cap="none" spc="0" baseline="0">
                <a:solidFill>
                  <a:schemeClr val="tx1"/>
                </a:solidFill>
                <a:latin typeface="Calibri" pitchFamily="0" charset="0"/>
                <a:ea typeface="宋体" pitchFamily="0" charset="0"/>
                <a:cs typeface="Calibri" pitchFamily="0" charset="0"/>
              </a:rPr>
              <a:t> di </a:t>
            </a:r>
            <a:r>
              <a:rPr lang="en-US" altLang="zh-CN" sz="1800" b="1" i="0" u="none" strike="noStrike" kern="1200" cap="none" spc="0" baseline="0">
                <a:solidFill>
                  <a:schemeClr val="tx1"/>
                </a:solidFill>
                <a:latin typeface="Calibri" pitchFamily="0" charset="0"/>
                <a:ea typeface="宋体" pitchFamily="0" charset="0"/>
                <a:cs typeface="Calibri" pitchFamily="0" charset="0"/>
              </a:rPr>
              <a:t>Industri</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Otomotif</a:t>
            </a:r>
            <a:r>
              <a:rPr lang="en-US" altLang="zh-CN" sz="1800" b="1" i="0" u="none" strike="noStrike" kern="1200" cap="none" spc="0" baseline="0">
                <a:solidFill>
                  <a:schemeClr val="tx1"/>
                </a:solidFill>
                <a:latin typeface="Calibri" pitchFamily="0" charset="0"/>
                <a:ea typeface="宋体" pitchFamily="0" charset="0"/>
                <a:cs typeface="Calibri" pitchFamily="0" charset="0"/>
              </a:rPr>
              <a:t> di Indonesia, </a:t>
            </a:r>
            <a:r>
              <a:rPr lang="en-US" altLang="zh-CN" sz="1800" b="1" i="0" u="none" strike="noStrike" kern="1200" cap="none" spc="0" baseline="0">
                <a:solidFill>
                  <a:schemeClr val="tx1"/>
                </a:solidFill>
                <a:latin typeface="Calibri" pitchFamily="0" charset="0"/>
                <a:ea typeface="宋体" pitchFamily="0" charset="0"/>
                <a:cs typeface="Calibri" pitchFamily="0" charset="0"/>
              </a:rPr>
              <a:t>Jumal</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Manajemen</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Teknolog</a:t>
            </a:r>
            <a:r>
              <a:rPr lang="en-US" altLang="zh-CN" sz="1800" b="1" i="0" u="none" strike="noStrike" kern="1200" cap="none" spc="0" baseline="0">
                <a:solidFill>
                  <a:schemeClr val="tx1"/>
                </a:solidFill>
                <a:latin typeface="Calibri" pitchFamily="0" charset="0"/>
                <a:ea typeface="宋体" pitchFamily="0" charset="0"/>
                <a:cs typeface="Calibri" pitchFamily="0" charset="0"/>
              </a:rPr>
              <a:t>, 12/11 pp. 21-39 161 </a:t>
            </a:r>
            <a:r>
              <a:rPr lang="en-US" altLang="zh-CN" sz="1800" b="1" i="0" u="none" strike="noStrike" kern="1200" cap="none" spc="0" baseline="0">
                <a:solidFill>
                  <a:schemeClr val="tx1"/>
                </a:solidFill>
                <a:latin typeface="Calibri" pitchFamily="0" charset="0"/>
                <a:ea typeface="宋体" pitchFamily="0" charset="0"/>
                <a:cs typeface="Calibri" pitchFamily="0" charset="0"/>
              </a:rPr>
              <a:t>Sedarmayanti</a:t>
            </a:r>
            <a:r>
              <a:rPr lang="en-US" altLang="zh-CN" sz="1800" b="1" i="0" u="none" strike="noStrike" kern="1200" cap="none" spc="0" baseline="0">
                <a:solidFill>
                  <a:schemeClr val="tx1"/>
                </a:solidFill>
                <a:latin typeface="Calibri" pitchFamily="0" charset="0"/>
                <a:ea typeface="宋体" pitchFamily="0" charset="0"/>
                <a:cs typeface="Calibri" pitchFamily="0" charset="0"/>
              </a:rPr>
              <a:t>, (2009), </a:t>
            </a:r>
            <a:r>
              <a:rPr lang="en-US" altLang="zh-CN" sz="1800" b="1" i="0" u="none" strike="noStrike" kern="1200" cap="none" spc="0" baseline="0">
                <a:solidFill>
                  <a:schemeClr val="tx1"/>
                </a:solidFill>
                <a:latin typeface="Calibri" pitchFamily="0" charset="0"/>
                <a:ea typeface="宋体" pitchFamily="0" charset="0"/>
                <a:cs typeface="Calibri" pitchFamily="0" charset="0"/>
              </a:rPr>
              <a:t>Sumber</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Daya</a:t>
            </a:r>
            <a:r>
              <a:rPr lang="en-US" altLang="zh-CN" sz="1800" b="1" i="0" u="none" strike="noStrike" kern="1200" cap="none" spc="0" baseline="0">
                <a:solidFill>
                  <a:schemeClr val="tx1"/>
                </a:solidFill>
                <a:latin typeface="Calibri" pitchFamily="0" charset="0"/>
                <a:ea typeface="宋体" pitchFamily="0" charset="0"/>
                <a:cs typeface="Calibri" pitchFamily="0" charset="0"/>
              </a:rPr>
              <a:t> Manus</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6329030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186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15</cp:revision>
  <dcterms:created xsi:type="dcterms:W3CDTF">2024-03-29T15:07:22Z</dcterms:created>
  <dcterms:modified xsi:type="dcterms:W3CDTF">2024-09-27T06:56:47Z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