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6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A8DBD-AF88-4A03-AD37-F5122753D293}" type="doc">
      <dgm:prSet loTypeId="urn:microsoft.com/office/officeart/2008/layout/PictureLineup" loCatId="pictur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tr-TR"/>
        </a:p>
      </dgm:t>
    </dgm:pt>
    <dgm:pt modelId="{95E4EEDE-AD02-49AC-A607-B12D552E3095}">
      <dgm:prSet phldrT="[Metin]" custT="1"/>
      <dgm:spPr>
        <a:ln w="57150"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tr-TR" sz="2500" dirty="0" smtClean="0"/>
            <a:t>Murat KARABULUT</a:t>
          </a:r>
        </a:p>
        <a:p>
          <a:pPr algn="ctr"/>
          <a:r>
            <a:rPr lang="tr-TR" sz="1600" i="0" dirty="0" smtClean="0"/>
            <a:t>İstanbul </a:t>
          </a:r>
          <a:r>
            <a:rPr lang="tr-TR" sz="1600" i="0" dirty="0" err="1" smtClean="0"/>
            <a:t>Esenyurt</a:t>
          </a:r>
          <a:r>
            <a:rPr lang="tr-TR" sz="1600" i="0" dirty="0" smtClean="0"/>
            <a:t> Üniversitesi</a:t>
          </a:r>
        </a:p>
        <a:p>
          <a:pPr algn="ctr"/>
          <a:r>
            <a:rPr lang="tr-TR" sz="2000" i="1" dirty="0" smtClean="0"/>
            <a:t>(Takım Lideri)</a:t>
          </a:r>
          <a:endParaRPr lang="tr-TR" sz="2000" i="1" dirty="0"/>
        </a:p>
      </dgm:t>
    </dgm:pt>
    <dgm:pt modelId="{1C0F0198-B172-4A97-B393-A08254AAFF50}" type="parTrans" cxnId="{97953DBD-4E4F-46C8-8381-BEDD66AB0C47}">
      <dgm:prSet/>
      <dgm:spPr/>
      <dgm:t>
        <a:bodyPr/>
        <a:lstStyle/>
        <a:p>
          <a:endParaRPr lang="tr-TR"/>
        </a:p>
      </dgm:t>
    </dgm:pt>
    <dgm:pt modelId="{EEE2B7D1-53A5-4D71-A6C5-75AB7CB47E7F}" type="sibTrans" cxnId="{97953DBD-4E4F-46C8-8381-BEDD66AB0C47}">
      <dgm:prSet/>
      <dgm:spPr/>
      <dgm:t>
        <a:bodyPr/>
        <a:lstStyle/>
        <a:p>
          <a:endParaRPr lang="tr-TR"/>
        </a:p>
      </dgm:t>
    </dgm:pt>
    <dgm:pt modelId="{EB1B4D34-252C-4A21-AAAA-B010B6D053E3}">
      <dgm:prSet phldrT="[Metin]" custT="1"/>
      <dgm:spPr>
        <a:ln w="57150"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tr-TR" sz="2500" dirty="0" smtClean="0"/>
            <a:t>Yusuf UĞURLU</a:t>
          </a:r>
        </a:p>
        <a:p>
          <a:pPr algn="ctr"/>
          <a:r>
            <a:rPr lang="tr-TR" sz="1600" i="0" dirty="0" smtClean="0"/>
            <a:t>İstanbul </a:t>
          </a:r>
          <a:r>
            <a:rPr lang="tr-TR" sz="1600" i="0" dirty="0" err="1" smtClean="0"/>
            <a:t>Esenyurt</a:t>
          </a:r>
          <a:r>
            <a:rPr lang="tr-TR" sz="1600" i="0" dirty="0" smtClean="0"/>
            <a:t> Üniversitesi</a:t>
          </a:r>
          <a:endParaRPr lang="tr-TR" sz="1600" dirty="0" smtClean="0"/>
        </a:p>
        <a:p>
          <a:pPr algn="ctr"/>
          <a:endParaRPr lang="tr-TR" sz="2000" dirty="0" smtClean="0"/>
        </a:p>
      </dgm:t>
    </dgm:pt>
    <dgm:pt modelId="{B0FA7305-9020-4FCA-B269-D6CECC524462}" type="parTrans" cxnId="{E4B3A7FB-B65E-477D-84FF-3A8119BD68E8}">
      <dgm:prSet/>
      <dgm:spPr/>
      <dgm:t>
        <a:bodyPr/>
        <a:lstStyle/>
        <a:p>
          <a:endParaRPr lang="tr-TR"/>
        </a:p>
      </dgm:t>
    </dgm:pt>
    <dgm:pt modelId="{AE9A482F-5301-4BCC-8B5E-FFADC4A5C77F}" type="sibTrans" cxnId="{E4B3A7FB-B65E-477D-84FF-3A8119BD68E8}">
      <dgm:prSet/>
      <dgm:spPr/>
      <dgm:t>
        <a:bodyPr/>
        <a:lstStyle/>
        <a:p>
          <a:endParaRPr lang="tr-TR"/>
        </a:p>
      </dgm:t>
    </dgm:pt>
    <dgm:pt modelId="{AC10335F-34AB-4E56-8657-AB227537E8C3}">
      <dgm:prSet phldrT="[Metin]" custT="1"/>
      <dgm:spPr>
        <a:ln w="57150"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tr-TR" sz="2500" dirty="0" smtClean="0"/>
            <a:t>İslam MAYDA</a:t>
          </a:r>
        </a:p>
        <a:p>
          <a:pPr algn="ctr"/>
          <a:r>
            <a:rPr lang="tr-TR" sz="1600" i="0" dirty="0" smtClean="0"/>
            <a:t>İstanbul Arel Üniversitesi</a:t>
          </a:r>
          <a:endParaRPr lang="tr-TR" sz="1600" dirty="0"/>
        </a:p>
      </dgm:t>
    </dgm:pt>
    <dgm:pt modelId="{027F95B7-9442-4134-B996-F7A402F5423D}" type="parTrans" cxnId="{9A9A60C6-B44E-4C2B-98E7-4C5F07A8F096}">
      <dgm:prSet/>
      <dgm:spPr/>
      <dgm:t>
        <a:bodyPr/>
        <a:lstStyle/>
        <a:p>
          <a:endParaRPr lang="tr-TR"/>
        </a:p>
      </dgm:t>
    </dgm:pt>
    <dgm:pt modelId="{93E342F0-2FCD-404F-9DA4-96F2603BE992}" type="sibTrans" cxnId="{9A9A60C6-B44E-4C2B-98E7-4C5F07A8F096}">
      <dgm:prSet/>
      <dgm:spPr/>
      <dgm:t>
        <a:bodyPr/>
        <a:lstStyle/>
        <a:p>
          <a:endParaRPr lang="tr-TR"/>
        </a:p>
      </dgm:t>
    </dgm:pt>
    <dgm:pt modelId="{459550CF-AE72-4794-A578-B87B56B523D7}" type="pres">
      <dgm:prSet presAssocID="{E78A8DBD-AF88-4A03-AD37-F5122753D293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327DAC11-CDD2-4EA6-AFEE-40312D72BC10}" type="pres">
      <dgm:prSet presAssocID="{95E4EEDE-AD02-49AC-A607-B12D552E3095}" presName="composite" presStyleCnt="0"/>
      <dgm:spPr/>
    </dgm:pt>
    <dgm:pt modelId="{E55E55C9-62D9-4A49-A452-B7B6AC057E4A}" type="pres">
      <dgm:prSet presAssocID="{95E4EEDE-AD02-49AC-A607-B12D552E3095}" presName="Image" presStyleLbl="alignNode1" presStyleIdx="0" presStyleCnt="3" custScaleX="99257" custLinFactNeighborX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>
          <a:solidFill>
            <a:schemeClr val="bg2">
              <a:lumMod val="60000"/>
              <a:lumOff val="40000"/>
            </a:schemeClr>
          </a:solidFill>
        </a:ln>
      </dgm:spPr>
    </dgm:pt>
    <dgm:pt modelId="{A8C0E38D-C167-4032-946E-6509F950D018}" type="pres">
      <dgm:prSet presAssocID="{95E4EEDE-AD02-49AC-A607-B12D552E3095}" presName="Accent" presStyleLbl="parChTrans1D1" presStyleIdx="0" presStyleCnt="3"/>
      <dgm:spPr/>
    </dgm:pt>
    <dgm:pt modelId="{E5FD5A5C-BFA7-4FB4-BFC8-B91467723736}" type="pres">
      <dgm:prSet presAssocID="{95E4EEDE-AD02-49AC-A607-B12D552E3095}" presName="Paren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3AB32FE-919C-44B6-AE8F-E6DA82215A6F}" type="pres">
      <dgm:prSet presAssocID="{EEE2B7D1-53A5-4D71-A6C5-75AB7CB47E7F}" presName="sibTrans" presStyleCnt="0"/>
      <dgm:spPr/>
    </dgm:pt>
    <dgm:pt modelId="{C09BD81B-0C32-4836-AE2F-FCB132B33FF5}" type="pres">
      <dgm:prSet presAssocID="{EB1B4D34-252C-4A21-AAAA-B010B6D053E3}" presName="composite" presStyleCnt="0"/>
      <dgm:spPr/>
    </dgm:pt>
    <dgm:pt modelId="{31B00ED1-2CC8-48B1-8258-7B6A42436F59}" type="pres">
      <dgm:prSet presAssocID="{EB1B4D34-252C-4A21-AAAA-B010B6D053E3}" presName="Image" presStyleLbl="alignNode1" presStyleIdx="1" presStyleCnt="3" custLinFactNeighborX="6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>
          <a:solidFill>
            <a:schemeClr val="bg2">
              <a:lumMod val="60000"/>
              <a:lumOff val="40000"/>
            </a:schemeClr>
          </a:solidFill>
        </a:ln>
      </dgm:spPr>
    </dgm:pt>
    <dgm:pt modelId="{FFA7DB95-6721-4FA3-9DB9-86165BABD714}" type="pres">
      <dgm:prSet presAssocID="{EB1B4D34-252C-4A21-AAAA-B010B6D053E3}" presName="Accent" presStyleLbl="parChTrans1D1" presStyleIdx="1" presStyleCnt="3"/>
      <dgm:spPr/>
    </dgm:pt>
    <dgm:pt modelId="{18D1D270-6B77-4FBF-A166-AD0392FE2DB5}" type="pres">
      <dgm:prSet presAssocID="{EB1B4D34-252C-4A21-AAAA-B010B6D053E3}" presName="Paren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85049C2-16F3-49F8-BCC5-7CBD2FCDAB45}" type="pres">
      <dgm:prSet presAssocID="{AE9A482F-5301-4BCC-8B5E-FFADC4A5C77F}" presName="sibTrans" presStyleCnt="0"/>
      <dgm:spPr/>
    </dgm:pt>
    <dgm:pt modelId="{ACDC5E44-37B4-43F8-ADCA-B82E841B59DB}" type="pres">
      <dgm:prSet presAssocID="{AC10335F-34AB-4E56-8657-AB227537E8C3}" presName="composite" presStyleCnt="0"/>
      <dgm:spPr/>
    </dgm:pt>
    <dgm:pt modelId="{F8BAB5A5-9EDF-420B-BF54-0673A55E4BA3}" type="pres">
      <dgm:prSet presAssocID="{AC10335F-34AB-4E56-8657-AB227537E8C3}" presName="Image" presStyleLbl="alignNode1" presStyleIdx="2" presStyleCnt="3" custScaleX="97513" custLinFactNeighborX="12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>
          <a:solidFill>
            <a:schemeClr val="bg2">
              <a:lumMod val="60000"/>
              <a:lumOff val="40000"/>
            </a:schemeClr>
          </a:solidFill>
        </a:ln>
      </dgm:spPr>
    </dgm:pt>
    <dgm:pt modelId="{493ACD89-DD79-4CA1-8135-949AFB7054B3}" type="pres">
      <dgm:prSet presAssocID="{AC10335F-34AB-4E56-8657-AB227537E8C3}" presName="Accent" presStyleLbl="parChTrans1D1" presStyleIdx="2" presStyleCnt="3"/>
      <dgm:spPr/>
    </dgm:pt>
    <dgm:pt modelId="{A5FF265C-E1C2-4130-BBE1-CF783C4E5E95}" type="pres">
      <dgm:prSet presAssocID="{AC10335F-34AB-4E56-8657-AB227537E8C3}" presName="Paren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A6B4000-946F-4711-9BE4-07668A640976}" type="presOf" srcId="{AC10335F-34AB-4E56-8657-AB227537E8C3}" destId="{A5FF265C-E1C2-4130-BBE1-CF783C4E5E95}" srcOrd="0" destOrd="0" presId="urn:microsoft.com/office/officeart/2008/layout/PictureLineup"/>
    <dgm:cxn modelId="{A4F276A2-A2B1-4CB0-B532-970BCD8CBC4E}" type="presOf" srcId="{EB1B4D34-252C-4A21-AAAA-B010B6D053E3}" destId="{18D1D270-6B77-4FBF-A166-AD0392FE2DB5}" srcOrd="0" destOrd="0" presId="urn:microsoft.com/office/officeart/2008/layout/PictureLineup"/>
    <dgm:cxn modelId="{E4B3A7FB-B65E-477D-84FF-3A8119BD68E8}" srcId="{E78A8DBD-AF88-4A03-AD37-F5122753D293}" destId="{EB1B4D34-252C-4A21-AAAA-B010B6D053E3}" srcOrd="1" destOrd="0" parTransId="{B0FA7305-9020-4FCA-B269-D6CECC524462}" sibTransId="{AE9A482F-5301-4BCC-8B5E-FFADC4A5C77F}"/>
    <dgm:cxn modelId="{97953DBD-4E4F-46C8-8381-BEDD66AB0C47}" srcId="{E78A8DBD-AF88-4A03-AD37-F5122753D293}" destId="{95E4EEDE-AD02-49AC-A607-B12D552E3095}" srcOrd="0" destOrd="0" parTransId="{1C0F0198-B172-4A97-B393-A08254AAFF50}" sibTransId="{EEE2B7D1-53A5-4D71-A6C5-75AB7CB47E7F}"/>
    <dgm:cxn modelId="{D58C16D8-2296-4901-9CEF-5AD705A65667}" type="presOf" srcId="{95E4EEDE-AD02-49AC-A607-B12D552E3095}" destId="{E5FD5A5C-BFA7-4FB4-BFC8-B91467723736}" srcOrd="0" destOrd="0" presId="urn:microsoft.com/office/officeart/2008/layout/PictureLineup"/>
    <dgm:cxn modelId="{1B615DA6-3B1D-4779-A53A-F1A68B56BA76}" type="presOf" srcId="{E78A8DBD-AF88-4A03-AD37-F5122753D293}" destId="{459550CF-AE72-4794-A578-B87B56B523D7}" srcOrd="0" destOrd="0" presId="urn:microsoft.com/office/officeart/2008/layout/PictureLineup"/>
    <dgm:cxn modelId="{9A9A60C6-B44E-4C2B-98E7-4C5F07A8F096}" srcId="{E78A8DBD-AF88-4A03-AD37-F5122753D293}" destId="{AC10335F-34AB-4E56-8657-AB227537E8C3}" srcOrd="2" destOrd="0" parTransId="{027F95B7-9442-4134-B996-F7A402F5423D}" sibTransId="{93E342F0-2FCD-404F-9DA4-96F2603BE992}"/>
    <dgm:cxn modelId="{FFDEAE58-EA6F-433E-A8F2-2102D5AEE3E5}" type="presParOf" srcId="{459550CF-AE72-4794-A578-B87B56B523D7}" destId="{327DAC11-CDD2-4EA6-AFEE-40312D72BC10}" srcOrd="0" destOrd="0" presId="urn:microsoft.com/office/officeart/2008/layout/PictureLineup"/>
    <dgm:cxn modelId="{5D4DA9D0-C6D0-4A29-9229-D64864D3A9B5}" type="presParOf" srcId="{327DAC11-CDD2-4EA6-AFEE-40312D72BC10}" destId="{E55E55C9-62D9-4A49-A452-B7B6AC057E4A}" srcOrd="0" destOrd="0" presId="urn:microsoft.com/office/officeart/2008/layout/PictureLineup"/>
    <dgm:cxn modelId="{6906AC14-FE01-4F5D-88D9-9E61AE2C5B7E}" type="presParOf" srcId="{327DAC11-CDD2-4EA6-AFEE-40312D72BC10}" destId="{A8C0E38D-C167-4032-946E-6509F950D018}" srcOrd="1" destOrd="0" presId="urn:microsoft.com/office/officeart/2008/layout/PictureLineup"/>
    <dgm:cxn modelId="{F6FB26C6-8620-4ABE-93D7-C2E87C4260AA}" type="presParOf" srcId="{327DAC11-CDD2-4EA6-AFEE-40312D72BC10}" destId="{E5FD5A5C-BFA7-4FB4-BFC8-B91467723736}" srcOrd="2" destOrd="0" presId="urn:microsoft.com/office/officeart/2008/layout/PictureLineup"/>
    <dgm:cxn modelId="{793005A6-09DA-4ADB-89DF-2A3126A1C084}" type="presParOf" srcId="{459550CF-AE72-4794-A578-B87B56B523D7}" destId="{C3AB32FE-919C-44B6-AE8F-E6DA82215A6F}" srcOrd="1" destOrd="0" presId="urn:microsoft.com/office/officeart/2008/layout/PictureLineup"/>
    <dgm:cxn modelId="{D17D37E4-BB1F-4879-A8A8-94D661ED5474}" type="presParOf" srcId="{459550CF-AE72-4794-A578-B87B56B523D7}" destId="{C09BD81B-0C32-4836-AE2F-FCB132B33FF5}" srcOrd="2" destOrd="0" presId="urn:microsoft.com/office/officeart/2008/layout/PictureLineup"/>
    <dgm:cxn modelId="{B9F0EBAA-404A-40B5-9FFC-121E884F990E}" type="presParOf" srcId="{C09BD81B-0C32-4836-AE2F-FCB132B33FF5}" destId="{31B00ED1-2CC8-48B1-8258-7B6A42436F59}" srcOrd="0" destOrd="0" presId="urn:microsoft.com/office/officeart/2008/layout/PictureLineup"/>
    <dgm:cxn modelId="{C56FB099-A01D-4BF9-9B38-9026B0B3724F}" type="presParOf" srcId="{C09BD81B-0C32-4836-AE2F-FCB132B33FF5}" destId="{FFA7DB95-6721-4FA3-9DB9-86165BABD714}" srcOrd="1" destOrd="0" presId="urn:microsoft.com/office/officeart/2008/layout/PictureLineup"/>
    <dgm:cxn modelId="{53BD9650-8CD7-478A-A348-C581E1CAC4A4}" type="presParOf" srcId="{C09BD81B-0C32-4836-AE2F-FCB132B33FF5}" destId="{18D1D270-6B77-4FBF-A166-AD0392FE2DB5}" srcOrd="2" destOrd="0" presId="urn:microsoft.com/office/officeart/2008/layout/PictureLineup"/>
    <dgm:cxn modelId="{FA2EF19D-EB58-4AB9-89D8-0BDCB8F665AB}" type="presParOf" srcId="{459550CF-AE72-4794-A578-B87B56B523D7}" destId="{A85049C2-16F3-49F8-BCC5-7CBD2FCDAB45}" srcOrd="3" destOrd="0" presId="urn:microsoft.com/office/officeart/2008/layout/PictureLineup"/>
    <dgm:cxn modelId="{1FF5CB40-04DF-4AAF-8022-5D826DD8A109}" type="presParOf" srcId="{459550CF-AE72-4794-A578-B87B56B523D7}" destId="{ACDC5E44-37B4-43F8-ADCA-B82E841B59DB}" srcOrd="4" destOrd="0" presId="urn:microsoft.com/office/officeart/2008/layout/PictureLineup"/>
    <dgm:cxn modelId="{1CB835F8-263C-4BAE-B593-C959C2CB7468}" type="presParOf" srcId="{ACDC5E44-37B4-43F8-ADCA-B82E841B59DB}" destId="{F8BAB5A5-9EDF-420B-BF54-0673A55E4BA3}" srcOrd="0" destOrd="0" presId="urn:microsoft.com/office/officeart/2008/layout/PictureLineup"/>
    <dgm:cxn modelId="{C5A22999-ADA1-4015-8184-9C5DAADCB95E}" type="presParOf" srcId="{ACDC5E44-37B4-43F8-ADCA-B82E841B59DB}" destId="{493ACD89-DD79-4CA1-8135-949AFB7054B3}" srcOrd="1" destOrd="0" presId="urn:microsoft.com/office/officeart/2008/layout/PictureLineup"/>
    <dgm:cxn modelId="{FCE779F3-C30B-4245-8727-2BF669882ABD}" type="presParOf" srcId="{ACDC5E44-37B4-43F8-ADCA-B82E841B59DB}" destId="{A5FF265C-E1C2-4130-BBE1-CF783C4E5E95}" srcOrd="2" destOrd="0" presId="urn:microsoft.com/office/officeart/2008/layout/PictureLineup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1F9A0A-EA9C-4F0E-B46E-9D6DDE7AB167}" type="doc">
      <dgm:prSet loTypeId="urn:microsoft.com/office/officeart/2008/layout/RadialCluster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tr-TR"/>
        </a:p>
      </dgm:t>
    </dgm:pt>
    <dgm:pt modelId="{4BB86591-431A-47FE-BD44-ED414C0D0A45}">
      <dgm:prSet phldrT="[Metin]"/>
      <dgm:spPr/>
      <dgm:t>
        <a:bodyPr/>
        <a:lstStyle/>
        <a:p>
          <a:r>
            <a:rPr lang="tr-TR" dirty="0" smtClean="0"/>
            <a:t>Bilgi sorusu mu yoksa ülke verileri sorusu mu olduğu ayırt edilir</a:t>
          </a:r>
          <a:endParaRPr lang="tr-TR" dirty="0"/>
        </a:p>
      </dgm:t>
    </dgm:pt>
    <dgm:pt modelId="{68F53066-0B6D-4AE4-B0FE-31D95FCA6493}" type="parTrans" cxnId="{0842D763-DED3-4798-B22E-D862139B7D41}">
      <dgm:prSet/>
      <dgm:spPr/>
      <dgm:t>
        <a:bodyPr/>
        <a:lstStyle/>
        <a:p>
          <a:endParaRPr lang="tr-TR"/>
        </a:p>
      </dgm:t>
    </dgm:pt>
    <dgm:pt modelId="{A52FA268-11F0-44EC-9C7A-38240D9DEA4C}" type="sibTrans" cxnId="{0842D763-DED3-4798-B22E-D862139B7D41}">
      <dgm:prSet/>
      <dgm:spPr/>
      <dgm:t>
        <a:bodyPr/>
        <a:lstStyle/>
        <a:p>
          <a:endParaRPr lang="tr-TR"/>
        </a:p>
      </dgm:t>
    </dgm:pt>
    <dgm:pt modelId="{3B085405-96E6-49CF-A0E8-489E73F85372}">
      <dgm:prSet phldrT="[Metin]" custT="1"/>
      <dgm:spPr/>
      <dgm:t>
        <a:bodyPr/>
        <a:lstStyle/>
        <a:p>
          <a:r>
            <a:rPr lang="tr-TR" sz="2000" dirty="0" smtClean="0"/>
            <a:t>Kullanıcı sorusunu sorar</a:t>
          </a:r>
          <a:endParaRPr lang="tr-TR" sz="2000" dirty="0"/>
        </a:p>
      </dgm:t>
    </dgm:pt>
    <dgm:pt modelId="{B37E6366-B93D-4CEB-AB33-9ECB9C2BF031}" type="parTrans" cxnId="{01D71D1B-6B5E-4165-B3F6-03761C7C185D}">
      <dgm:prSet/>
      <dgm:spPr/>
      <dgm:t>
        <a:bodyPr/>
        <a:lstStyle/>
        <a:p>
          <a:endParaRPr lang="tr-TR"/>
        </a:p>
      </dgm:t>
    </dgm:pt>
    <dgm:pt modelId="{1715DC2D-8EAB-4D7A-B60E-37F0CD7A6603}" type="sibTrans" cxnId="{01D71D1B-6B5E-4165-B3F6-03761C7C185D}">
      <dgm:prSet/>
      <dgm:spPr/>
      <dgm:t>
        <a:bodyPr/>
        <a:lstStyle/>
        <a:p>
          <a:endParaRPr lang="tr-TR"/>
        </a:p>
      </dgm:t>
    </dgm:pt>
    <dgm:pt modelId="{8F8FE9B9-AB1D-4283-B6AB-808BE98267A9}">
      <dgm:prSet phldrT="[Metin]" custT="1"/>
      <dgm:spPr/>
      <dgm:t>
        <a:bodyPr/>
        <a:lstStyle/>
        <a:p>
          <a:r>
            <a:rPr lang="tr-TR" sz="1500" dirty="0" smtClean="0"/>
            <a:t>Ülke verilerinin olduğu </a:t>
          </a:r>
          <a:r>
            <a:rPr lang="tr-TR" sz="1500" dirty="0" err="1" smtClean="0"/>
            <a:t>veritabanı</a:t>
          </a:r>
          <a:r>
            <a:rPr lang="tr-TR" sz="1500" dirty="0" smtClean="0"/>
            <a:t> sorgulanır</a:t>
          </a:r>
          <a:endParaRPr lang="tr-TR" sz="1500" dirty="0"/>
        </a:p>
      </dgm:t>
    </dgm:pt>
    <dgm:pt modelId="{E6C30587-CEAB-4CD9-8C6E-340E3678C111}" type="parTrans" cxnId="{9DC353C7-7527-4532-B912-DA2ABA91FF47}">
      <dgm:prSet/>
      <dgm:spPr/>
      <dgm:t>
        <a:bodyPr/>
        <a:lstStyle/>
        <a:p>
          <a:endParaRPr lang="tr-TR"/>
        </a:p>
      </dgm:t>
    </dgm:pt>
    <dgm:pt modelId="{51192AF7-A10B-4591-BB8B-7C441ED56E5A}" type="sibTrans" cxnId="{9DC353C7-7527-4532-B912-DA2ABA91FF47}">
      <dgm:prSet/>
      <dgm:spPr/>
      <dgm:t>
        <a:bodyPr/>
        <a:lstStyle/>
        <a:p>
          <a:endParaRPr lang="tr-TR"/>
        </a:p>
      </dgm:t>
    </dgm:pt>
    <dgm:pt modelId="{223BC3BA-0499-4E7A-9404-6F5CE57C8109}">
      <dgm:prSet phldrT="[Metin]"/>
      <dgm:spPr/>
      <dgm:t>
        <a:bodyPr/>
        <a:lstStyle/>
        <a:p>
          <a:r>
            <a:rPr lang="tr-TR" dirty="0" smtClean="0"/>
            <a:t>Bilgilerin olduğu </a:t>
          </a:r>
          <a:r>
            <a:rPr lang="tr-TR" dirty="0" err="1" smtClean="0"/>
            <a:t>veritabanı</a:t>
          </a:r>
          <a:r>
            <a:rPr lang="tr-TR" dirty="0" smtClean="0"/>
            <a:t> sorgulanır</a:t>
          </a:r>
          <a:endParaRPr lang="tr-TR" dirty="0"/>
        </a:p>
      </dgm:t>
    </dgm:pt>
    <dgm:pt modelId="{50DC6995-772E-443B-AA27-F19C48B782DF}" type="parTrans" cxnId="{3E959E63-6A2C-460D-9824-1104D4E49A5A}">
      <dgm:prSet/>
      <dgm:spPr/>
      <dgm:t>
        <a:bodyPr/>
        <a:lstStyle/>
        <a:p>
          <a:endParaRPr lang="tr-TR"/>
        </a:p>
      </dgm:t>
    </dgm:pt>
    <dgm:pt modelId="{0665DDC6-FF15-43BB-8B7B-BB25F0DE16CB}" type="sibTrans" cxnId="{3E959E63-6A2C-460D-9824-1104D4E49A5A}">
      <dgm:prSet/>
      <dgm:spPr/>
      <dgm:t>
        <a:bodyPr/>
        <a:lstStyle/>
        <a:p>
          <a:endParaRPr lang="tr-TR"/>
        </a:p>
      </dgm:t>
    </dgm:pt>
    <dgm:pt modelId="{77DBDF15-44DA-4215-AC69-32FEBFEA06D0}" type="pres">
      <dgm:prSet presAssocID="{681F9A0A-EA9C-4F0E-B46E-9D6DDE7AB16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6A5FD30F-5278-427B-ACF5-BC828D7AAEF0}" type="pres">
      <dgm:prSet presAssocID="{4BB86591-431A-47FE-BD44-ED414C0D0A45}" presName="singleCycle" presStyleCnt="0"/>
      <dgm:spPr/>
    </dgm:pt>
    <dgm:pt modelId="{A583C37E-F33C-4A28-85D9-99BF3363A74B}" type="pres">
      <dgm:prSet presAssocID="{4BB86591-431A-47FE-BD44-ED414C0D0A45}" presName="singleCenter" presStyleLbl="node1" presStyleIdx="0" presStyleCnt="4" custScaleX="152629" custScaleY="125712" custLinFactNeighborX="2651" custLinFactNeighborY="-4640">
        <dgm:presLayoutVars>
          <dgm:chMax val="7"/>
          <dgm:chPref val="7"/>
        </dgm:presLayoutVars>
      </dgm:prSet>
      <dgm:spPr/>
      <dgm:t>
        <a:bodyPr/>
        <a:lstStyle/>
        <a:p>
          <a:endParaRPr lang="tr-TR"/>
        </a:p>
      </dgm:t>
    </dgm:pt>
    <dgm:pt modelId="{2269E5AE-9391-439B-A91B-B74702C3D901}" type="pres">
      <dgm:prSet presAssocID="{B37E6366-B93D-4CEB-AB33-9ECB9C2BF031}" presName="Name56" presStyleLbl="parChTrans1D2" presStyleIdx="0" presStyleCnt="3"/>
      <dgm:spPr/>
      <dgm:t>
        <a:bodyPr/>
        <a:lstStyle/>
        <a:p>
          <a:endParaRPr lang="tr-TR"/>
        </a:p>
      </dgm:t>
    </dgm:pt>
    <dgm:pt modelId="{091CCD5D-FB9E-4153-AF19-DCC962FBDA6D}" type="pres">
      <dgm:prSet presAssocID="{3B085405-96E6-49CF-A0E8-489E73F85372}" presName="text0" presStyleLbl="node1" presStyleIdx="1" presStyleCnt="4" custScaleX="247777" custScaleY="113872" custRadScaleRad="110071" custRadScaleInc="460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201F9C5-E509-4853-9949-38ADAFD14D6D}" type="pres">
      <dgm:prSet presAssocID="{E6C30587-CEAB-4CD9-8C6E-340E3678C111}" presName="Name56" presStyleLbl="parChTrans1D2" presStyleIdx="1" presStyleCnt="3"/>
      <dgm:spPr/>
      <dgm:t>
        <a:bodyPr/>
        <a:lstStyle/>
        <a:p>
          <a:endParaRPr lang="tr-TR"/>
        </a:p>
      </dgm:t>
    </dgm:pt>
    <dgm:pt modelId="{5AFC114D-4B99-43F9-97B9-408717D8761B}" type="pres">
      <dgm:prSet presAssocID="{8F8FE9B9-AB1D-4283-B6AB-808BE98267A9}" presName="text0" presStyleLbl="node1" presStyleIdx="2" presStyleCnt="4" custScaleX="199555" custScaleY="125928" custRadScaleRad="129131" custRadScaleInc="-223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97CCC38-7AA4-4D93-B202-62A0BE36FA62}" type="pres">
      <dgm:prSet presAssocID="{50DC6995-772E-443B-AA27-F19C48B782DF}" presName="Name56" presStyleLbl="parChTrans1D2" presStyleIdx="2" presStyleCnt="3"/>
      <dgm:spPr/>
      <dgm:t>
        <a:bodyPr/>
        <a:lstStyle/>
        <a:p>
          <a:endParaRPr lang="tr-TR"/>
        </a:p>
      </dgm:t>
    </dgm:pt>
    <dgm:pt modelId="{BD56E88F-DEF0-484A-8769-6CF131324566}" type="pres">
      <dgm:prSet presAssocID="{223BC3BA-0499-4E7A-9404-6F5CE57C8109}" presName="text0" presStyleLbl="node1" presStyleIdx="3" presStyleCnt="4" custScaleX="198963" custScaleY="121477" custRadScaleRad="129175" custRadScaleInc="-561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6D8984F-1FA4-4BC6-9B1C-2DAFA4DC642D}" type="presOf" srcId="{B37E6366-B93D-4CEB-AB33-9ECB9C2BF031}" destId="{2269E5AE-9391-439B-A91B-B74702C3D901}" srcOrd="0" destOrd="0" presId="urn:microsoft.com/office/officeart/2008/layout/RadialCluster"/>
    <dgm:cxn modelId="{584A3241-E902-491E-822E-5E4EEF07F2D3}" type="presOf" srcId="{E6C30587-CEAB-4CD9-8C6E-340E3678C111}" destId="{4201F9C5-E509-4853-9949-38ADAFD14D6D}" srcOrd="0" destOrd="0" presId="urn:microsoft.com/office/officeart/2008/layout/RadialCluster"/>
    <dgm:cxn modelId="{9E0C7F31-C67B-46C4-99DA-1DDC14E2D35A}" type="presOf" srcId="{3B085405-96E6-49CF-A0E8-489E73F85372}" destId="{091CCD5D-FB9E-4153-AF19-DCC962FBDA6D}" srcOrd="0" destOrd="0" presId="urn:microsoft.com/office/officeart/2008/layout/RadialCluster"/>
    <dgm:cxn modelId="{E4BB75E8-9CFE-4C98-A8D5-859C5B71E7EE}" type="presOf" srcId="{4BB86591-431A-47FE-BD44-ED414C0D0A45}" destId="{A583C37E-F33C-4A28-85D9-99BF3363A74B}" srcOrd="0" destOrd="0" presId="urn:microsoft.com/office/officeart/2008/layout/RadialCluster"/>
    <dgm:cxn modelId="{C109B9D6-A071-41EA-A494-CDC63B23330C}" type="presOf" srcId="{8F8FE9B9-AB1D-4283-B6AB-808BE98267A9}" destId="{5AFC114D-4B99-43F9-97B9-408717D8761B}" srcOrd="0" destOrd="0" presId="urn:microsoft.com/office/officeart/2008/layout/RadialCluster"/>
    <dgm:cxn modelId="{3E959E63-6A2C-460D-9824-1104D4E49A5A}" srcId="{4BB86591-431A-47FE-BD44-ED414C0D0A45}" destId="{223BC3BA-0499-4E7A-9404-6F5CE57C8109}" srcOrd="2" destOrd="0" parTransId="{50DC6995-772E-443B-AA27-F19C48B782DF}" sibTransId="{0665DDC6-FF15-43BB-8B7B-BB25F0DE16CB}"/>
    <dgm:cxn modelId="{D31C2442-D787-4783-9232-CB5454F2932C}" type="presOf" srcId="{223BC3BA-0499-4E7A-9404-6F5CE57C8109}" destId="{BD56E88F-DEF0-484A-8769-6CF131324566}" srcOrd="0" destOrd="0" presId="urn:microsoft.com/office/officeart/2008/layout/RadialCluster"/>
    <dgm:cxn modelId="{A67A2F79-CAD7-46C8-AE01-FD6DE7AF1E2F}" type="presOf" srcId="{681F9A0A-EA9C-4F0E-B46E-9D6DDE7AB167}" destId="{77DBDF15-44DA-4215-AC69-32FEBFEA06D0}" srcOrd="0" destOrd="0" presId="urn:microsoft.com/office/officeart/2008/layout/RadialCluster"/>
    <dgm:cxn modelId="{0842D763-DED3-4798-B22E-D862139B7D41}" srcId="{681F9A0A-EA9C-4F0E-B46E-9D6DDE7AB167}" destId="{4BB86591-431A-47FE-BD44-ED414C0D0A45}" srcOrd="0" destOrd="0" parTransId="{68F53066-0B6D-4AE4-B0FE-31D95FCA6493}" sibTransId="{A52FA268-11F0-44EC-9C7A-38240D9DEA4C}"/>
    <dgm:cxn modelId="{9DC353C7-7527-4532-B912-DA2ABA91FF47}" srcId="{4BB86591-431A-47FE-BD44-ED414C0D0A45}" destId="{8F8FE9B9-AB1D-4283-B6AB-808BE98267A9}" srcOrd="1" destOrd="0" parTransId="{E6C30587-CEAB-4CD9-8C6E-340E3678C111}" sibTransId="{51192AF7-A10B-4591-BB8B-7C441ED56E5A}"/>
    <dgm:cxn modelId="{01D71D1B-6B5E-4165-B3F6-03761C7C185D}" srcId="{4BB86591-431A-47FE-BD44-ED414C0D0A45}" destId="{3B085405-96E6-49CF-A0E8-489E73F85372}" srcOrd="0" destOrd="0" parTransId="{B37E6366-B93D-4CEB-AB33-9ECB9C2BF031}" sibTransId="{1715DC2D-8EAB-4D7A-B60E-37F0CD7A6603}"/>
    <dgm:cxn modelId="{1B3DCCE6-86EC-4F07-AA87-3BE0A3C088E8}" type="presOf" srcId="{50DC6995-772E-443B-AA27-F19C48B782DF}" destId="{C97CCC38-7AA4-4D93-B202-62A0BE36FA62}" srcOrd="0" destOrd="0" presId="urn:microsoft.com/office/officeart/2008/layout/RadialCluster"/>
    <dgm:cxn modelId="{D43BCA5D-898F-4948-A1A3-741FAA077584}" type="presParOf" srcId="{77DBDF15-44DA-4215-AC69-32FEBFEA06D0}" destId="{6A5FD30F-5278-427B-ACF5-BC828D7AAEF0}" srcOrd="0" destOrd="0" presId="urn:microsoft.com/office/officeart/2008/layout/RadialCluster"/>
    <dgm:cxn modelId="{6417C95C-0515-487D-B55F-60A3FA4B567B}" type="presParOf" srcId="{6A5FD30F-5278-427B-ACF5-BC828D7AAEF0}" destId="{A583C37E-F33C-4A28-85D9-99BF3363A74B}" srcOrd="0" destOrd="0" presId="urn:microsoft.com/office/officeart/2008/layout/RadialCluster"/>
    <dgm:cxn modelId="{3BCFABAC-1EC9-4B7E-AF15-9FF7E365B522}" type="presParOf" srcId="{6A5FD30F-5278-427B-ACF5-BC828D7AAEF0}" destId="{2269E5AE-9391-439B-A91B-B74702C3D901}" srcOrd="1" destOrd="0" presId="urn:microsoft.com/office/officeart/2008/layout/RadialCluster"/>
    <dgm:cxn modelId="{A3140D89-037D-4DEC-BB67-73FADE581633}" type="presParOf" srcId="{6A5FD30F-5278-427B-ACF5-BC828D7AAEF0}" destId="{091CCD5D-FB9E-4153-AF19-DCC962FBDA6D}" srcOrd="2" destOrd="0" presId="urn:microsoft.com/office/officeart/2008/layout/RadialCluster"/>
    <dgm:cxn modelId="{1785893C-2A52-42B9-A258-6FFFEC5785AA}" type="presParOf" srcId="{6A5FD30F-5278-427B-ACF5-BC828D7AAEF0}" destId="{4201F9C5-E509-4853-9949-38ADAFD14D6D}" srcOrd="3" destOrd="0" presId="urn:microsoft.com/office/officeart/2008/layout/RadialCluster"/>
    <dgm:cxn modelId="{749AABC5-576F-4358-84B4-C76A61A6EF18}" type="presParOf" srcId="{6A5FD30F-5278-427B-ACF5-BC828D7AAEF0}" destId="{5AFC114D-4B99-43F9-97B9-408717D8761B}" srcOrd="4" destOrd="0" presId="urn:microsoft.com/office/officeart/2008/layout/RadialCluster"/>
    <dgm:cxn modelId="{6FE8D115-3912-4CAF-852C-64D5501121DB}" type="presParOf" srcId="{6A5FD30F-5278-427B-ACF5-BC828D7AAEF0}" destId="{C97CCC38-7AA4-4D93-B202-62A0BE36FA62}" srcOrd="5" destOrd="0" presId="urn:microsoft.com/office/officeart/2008/layout/RadialCluster"/>
    <dgm:cxn modelId="{B2FF4AA8-B353-4178-80B2-D7C4E8982981}" type="presParOf" srcId="{6A5FD30F-5278-427B-ACF5-BC828D7AAEF0}" destId="{BD56E88F-DEF0-484A-8769-6CF13132456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249693-E18C-4EF3-8CBB-46C5EB1709B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2136EC9-2195-4584-B57D-F7F8BC0B7037}">
      <dgm:prSet phldrT="[Metin]"/>
      <dgm:spPr/>
      <dgm:t>
        <a:bodyPr/>
        <a:lstStyle/>
        <a:p>
          <a:r>
            <a:rPr lang="tr-TR" dirty="0" smtClean="0"/>
            <a:t>Murat KARABULUT</a:t>
          </a:r>
          <a:endParaRPr lang="tr-TR" dirty="0"/>
        </a:p>
      </dgm:t>
    </dgm:pt>
    <dgm:pt modelId="{F507F06B-4CFF-41CB-A900-4E335F8E955A}" type="parTrans" cxnId="{67257BC1-F317-4E00-A82A-9471CC6FE92A}">
      <dgm:prSet/>
      <dgm:spPr/>
      <dgm:t>
        <a:bodyPr/>
        <a:lstStyle/>
        <a:p>
          <a:endParaRPr lang="tr-TR"/>
        </a:p>
      </dgm:t>
    </dgm:pt>
    <dgm:pt modelId="{27B96FA1-4A3F-4A2D-84E1-140F9C70A627}" type="sibTrans" cxnId="{67257BC1-F317-4E00-A82A-9471CC6FE92A}">
      <dgm:prSet/>
      <dgm:spPr/>
      <dgm:t>
        <a:bodyPr/>
        <a:lstStyle/>
        <a:p>
          <a:endParaRPr lang="tr-TR"/>
        </a:p>
      </dgm:t>
    </dgm:pt>
    <dgm:pt modelId="{1D60793C-5C4B-4F8F-94C3-1F822759ED75}">
      <dgm:prSet phldrT="[Metin]" custT="1"/>
      <dgm:spPr/>
      <dgm:t>
        <a:bodyPr/>
        <a:lstStyle/>
        <a:p>
          <a:r>
            <a:rPr lang="tr-TR" sz="2000" dirty="0" smtClean="0"/>
            <a:t>Sunucu tarafı</a:t>
          </a:r>
          <a:endParaRPr lang="tr-TR" sz="2000" dirty="0"/>
        </a:p>
      </dgm:t>
    </dgm:pt>
    <dgm:pt modelId="{83BBB6E3-944D-49AF-9A3E-707251E9E18F}" type="parTrans" cxnId="{1CBAADDF-69D6-47BB-BE6A-AE1348886D31}">
      <dgm:prSet/>
      <dgm:spPr/>
      <dgm:t>
        <a:bodyPr/>
        <a:lstStyle/>
        <a:p>
          <a:endParaRPr lang="tr-TR"/>
        </a:p>
      </dgm:t>
    </dgm:pt>
    <dgm:pt modelId="{4D045C00-13AD-4B00-9D04-0B1CF3A24CA9}" type="sibTrans" cxnId="{1CBAADDF-69D6-47BB-BE6A-AE1348886D31}">
      <dgm:prSet/>
      <dgm:spPr/>
      <dgm:t>
        <a:bodyPr/>
        <a:lstStyle/>
        <a:p>
          <a:endParaRPr lang="tr-TR"/>
        </a:p>
      </dgm:t>
    </dgm:pt>
    <dgm:pt modelId="{76EAC3DD-4FAD-418C-B685-769A45670139}">
      <dgm:prSet phldrT="[Metin]"/>
      <dgm:spPr/>
      <dgm:t>
        <a:bodyPr/>
        <a:lstStyle/>
        <a:p>
          <a:r>
            <a:rPr lang="tr-TR" dirty="0" smtClean="0"/>
            <a:t>Yusuf UĞURLU</a:t>
          </a:r>
          <a:endParaRPr lang="tr-TR" dirty="0"/>
        </a:p>
      </dgm:t>
    </dgm:pt>
    <dgm:pt modelId="{9D2B4625-EDFE-47DA-A1BA-C307DD160344}" type="parTrans" cxnId="{D8F37A20-150E-4EE0-9DA9-D62BFACE3A49}">
      <dgm:prSet/>
      <dgm:spPr/>
      <dgm:t>
        <a:bodyPr/>
        <a:lstStyle/>
        <a:p>
          <a:endParaRPr lang="tr-TR"/>
        </a:p>
      </dgm:t>
    </dgm:pt>
    <dgm:pt modelId="{9C14E5D7-ED55-4F22-AAB3-5A73CE61945E}" type="sibTrans" cxnId="{D8F37A20-150E-4EE0-9DA9-D62BFACE3A49}">
      <dgm:prSet/>
      <dgm:spPr/>
      <dgm:t>
        <a:bodyPr/>
        <a:lstStyle/>
        <a:p>
          <a:endParaRPr lang="tr-TR"/>
        </a:p>
      </dgm:t>
    </dgm:pt>
    <dgm:pt modelId="{95D11D18-5E37-4485-BDDE-96C91BE5FF73}">
      <dgm:prSet phldrT="[Metin]" custT="1"/>
      <dgm:spPr/>
      <dgm:t>
        <a:bodyPr/>
        <a:lstStyle/>
        <a:p>
          <a:r>
            <a:rPr lang="tr-TR" sz="2000" dirty="0" smtClean="0"/>
            <a:t>Ön yüz tarafı</a:t>
          </a:r>
          <a:endParaRPr lang="tr-TR" sz="2000" dirty="0"/>
        </a:p>
      </dgm:t>
    </dgm:pt>
    <dgm:pt modelId="{AFD3B7BB-ACB4-4136-904A-0C9A31423EB8}" type="parTrans" cxnId="{67A82A4D-E5F8-4D99-8A3B-53EEB6055C35}">
      <dgm:prSet/>
      <dgm:spPr/>
      <dgm:t>
        <a:bodyPr/>
        <a:lstStyle/>
        <a:p>
          <a:endParaRPr lang="tr-TR"/>
        </a:p>
      </dgm:t>
    </dgm:pt>
    <dgm:pt modelId="{3992BCB7-5793-4EF4-8BE7-F5472763267C}" type="sibTrans" cxnId="{67A82A4D-E5F8-4D99-8A3B-53EEB6055C35}">
      <dgm:prSet/>
      <dgm:spPr/>
      <dgm:t>
        <a:bodyPr/>
        <a:lstStyle/>
        <a:p>
          <a:endParaRPr lang="tr-TR"/>
        </a:p>
      </dgm:t>
    </dgm:pt>
    <dgm:pt modelId="{DD43C028-E872-4730-9BD8-3E4C5DAC602E}">
      <dgm:prSet phldrT="[Metin]"/>
      <dgm:spPr/>
      <dgm:t>
        <a:bodyPr/>
        <a:lstStyle/>
        <a:p>
          <a:r>
            <a:rPr lang="tr-TR" dirty="0" smtClean="0"/>
            <a:t>İslam MAYDA</a:t>
          </a:r>
          <a:endParaRPr lang="tr-TR" dirty="0"/>
        </a:p>
      </dgm:t>
    </dgm:pt>
    <dgm:pt modelId="{15ED6023-1D19-4D9F-A460-EDB27F53D0F5}" type="parTrans" cxnId="{2958BA64-89A9-4903-9540-C42121007EF5}">
      <dgm:prSet/>
      <dgm:spPr/>
      <dgm:t>
        <a:bodyPr/>
        <a:lstStyle/>
        <a:p>
          <a:endParaRPr lang="tr-TR"/>
        </a:p>
      </dgm:t>
    </dgm:pt>
    <dgm:pt modelId="{47BC03B8-A5AB-43A3-891D-9810DFAB151A}" type="sibTrans" cxnId="{2958BA64-89A9-4903-9540-C42121007EF5}">
      <dgm:prSet/>
      <dgm:spPr/>
      <dgm:t>
        <a:bodyPr/>
        <a:lstStyle/>
        <a:p>
          <a:endParaRPr lang="tr-TR"/>
        </a:p>
      </dgm:t>
    </dgm:pt>
    <dgm:pt modelId="{E9E94A3E-6D75-4A96-852B-F2034DEEAFB2}">
      <dgm:prSet phldrT="[Metin]" custT="1"/>
      <dgm:spPr/>
      <dgm:t>
        <a:bodyPr/>
        <a:lstStyle/>
        <a:p>
          <a:r>
            <a:rPr lang="tr-TR" sz="2000" dirty="0" smtClean="0"/>
            <a:t>Veri toplama</a:t>
          </a:r>
          <a:endParaRPr lang="tr-TR" sz="2000" dirty="0"/>
        </a:p>
      </dgm:t>
    </dgm:pt>
    <dgm:pt modelId="{1BBAD20A-B025-4511-A95E-D9DD94BF5785}" type="parTrans" cxnId="{BD3598DD-0137-4F13-B654-7AFEFEF11C42}">
      <dgm:prSet/>
      <dgm:spPr/>
      <dgm:t>
        <a:bodyPr/>
        <a:lstStyle/>
        <a:p>
          <a:endParaRPr lang="tr-TR"/>
        </a:p>
      </dgm:t>
    </dgm:pt>
    <dgm:pt modelId="{435B73AD-BE6E-486D-94C4-41FB2DC7F934}" type="sibTrans" cxnId="{BD3598DD-0137-4F13-B654-7AFEFEF11C42}">
      <dgm:prSet/>
      <dgm:spPr/>
      <dgm:t>
        <a:bodyPr/>
        <a:lstStyle/>
        <a:p>
          <a:endParaRPr lang="tr-TR"/>
        </a:p>
      </dgm:t>
    </dgm:pt>
    <dgm:pt modelId="{E6B3955B-5582-4BFC-835B-2DE463EA542D}">
      <dgm:prSet phldrT="[Metin]" custT="1"/>
      <dgm:spPr/>
      <dgm:t>
        <a:bodyPr/>
        <a:lstStyle/>
        <a:p>
          <a:r>
            <a:rPr lang="tr-TR" sz="2000" dirty="0" smtClean="0"/>
            <a:t>Metin önişleme</a:t>
          </a:r>
          <a:endParaRPr lang="tr-TR" sz="2000" dirty="0"/>
        </a:p>
      </dgm:t>
    </dgm:pt>
    <dgm:pt modelId="{920A5F68-7FB5-4115-AA8F-792920027C6C}" type="parTrans" cxnId="{72165D07-9D24-48F5-AF77-64216C9341E9}">
      <dgm:prSet/>
      <dgm:spPr/>
      <dgm:t>
        <a:bodyPr/>
        <a:lstStyle/>
        <a:p>
          <a:endParaRPr lang="tr-TR"/>
        </a:p>
      </dgm:t>
    </dgm:pt>
    <dgm:pt modelId="{441D0735-3BB5-436D-A4B1-C87FA8E8F28F}" type="sibTrans" cxnId="{72165D07-9D24-48F5-AF77-64216C9341E9}">
      <dgm:prSet/>
      <dgm:spPr/>
      <dgm:t>
        <a:bodyPr/>
        <a:lstStyle/>
        <a:p>
          <a:endParaRPr lang="tr-TR"/>
        </a:p>
      </dgm:t>
    </dgm:pt>
    <dgm:pt modelId="{1E2D7DE2-8370-466C-A16E-EEABE9D66A7A}">
      <dgm:prSet phldrT="[Metin]" custT="1"/>
      <dgm:spPr/>
      <dgm:t>
        <a:bodyPr/>
        <a:lstStyle/>
        <a:p>
          <a:r>
            <a:rPr lang="tr-TR" sz="2000" dirty="0" err="1" smtClean="0"/>
            <a:t>API’lerin</a:t>
          </a:r>
          <a:r>
            <a:rPr lang="tr-TR" sz="2000" dirty="0" smtClean="0"/>
            <a:t> yazımı</a:t>
          </a:r>
          <a:endParaRPr lang="tr-TR" sz="2000" dirty="0"/>
        </a:p>
      </dgm:t>
    </dgm:pt>
    <dgm:pt modelId="{BEB50871-E3FD-44F8-BA0F-EFFACC2F4E16}" type="parTrans" cxnId="{42C0CE0D-0DAF-4025-A8FC-FA0381716F08}">
      <dgm:prSet/>
      <dgm:spPr/>
      <dgm:t>
        <a:bodyPr/>
        <a:lstStyle/>
        <a:p>
          <a:endParaRPr lang="tr-TR"/>
        </a:p>
      </dgm:t>
    </dgm:pt>
    <dgm:pt modelId="{F0486CF0-3AD9-4B3C-B5DB-1D326C5DF5EE}" type="sibTrans" cxnId="{42C0CE0D-0DAF-4025-A8FC-FA0381716F08}">
      <dgm:prSet/>
      <dgm:spPr/>
      <dgm:t>
        <a:bodyPr/>
        <a:lstStyle/>
        <a:p>
          <a:endParaRPr lang="tr-TR"/>
        </a:p>
      </dgm:t>
    </dgm:pt>
    <dgm:pt modelId="{B7F0AF1D-D6B6-4ED1-8C35-B55B496A3898}">
      <dgm:prSet phldrT="[Metin]" custT="1"/>
      <dgm:spPr/>
      <dgm:t>
        <a:bodyPr/>
        <a:lstStyle/>
        <a:p>
          <a:r>
            <a:rPr lang="tr-TR" sz="2000" dirty="0" smtClean="0"/>
            <a:t>Veri etiketleme</a:t>
          </a:r>
          <a:endParaRPr lang="tr-TR" sz="2000" dirty="0"/>
        </a:p>
      </dgm:t>
    </dgm:pt>
    <dgm:pt modelId="{4C4174F1-1B7B-48A0-AD5D-45E3EDAA3892}" type="parTrans" cxnId="{011BE70B-DFFE-44E7-8C11-FDD282FF398B}">
      <dgm:prSet/>
      <dgm:spPr/>
      <dgm:t>
        <a:bodyPr/>
        <a:lstStyle/>
        <a:p>
          <a:endParaRPr lang="tr-TR"/>
        </a:p>
      </dgm:t>
    </dgm:pt>
    <dgm:pt modelId="{AC5750F2-47F3-4FDE-BBEC-768FF96B2A61}" type="sibTrans" cxnId="{011BE70B-DFFE-44E7-8C11-FDD282FF398B}">
      <dgm:prSet/>
      <dgm:spPr/>
      <dgm:t>
        <a:bodyPr/>
        <a:lstStyle/>
        <a:p>
          <a:endParaRPr lang="tr-TR"/>
        </a:p>
      </dgm:t>
    </dgm:pt>
    <dgm:pt modelId="{69625AD0-03A1-41A4-B6E0-FD8D9F2C4764}">
      <dgm:prSet phldrT="[Metin]" custT="1"/>
      <dgm:spPr/>
      <dgm:t>
        <a:bodyPr/>
        <a:lstStyle/>
        <a:p>
          <a:endParaRPr lang="tr-TR" sz="2000" dirty="0"/>
        </a:p>
      </dgm:t>
    </dgm:pt>
    <dgm:pt modelId="{889F0F2A-6767-4FFF-9A21-C37759A87841}" type="parTrans" cxnId="{ABC0ADB7-3164-412A-B7DD-7EFD5D12E631}">
      <dgm:prSet/>
      <dgm:spPr/>
      <dgm:t>
        <a:bodyPr/>
        <a:lstStyle/>
        <a:p>
          <a:endParaRPr lang="tr-TR"/>
        </a:p>
      </dgm:t>
    </dgm:pt>
    <dgm:pt modelId="{243F2F02-27A1-415E-8AA6-B38750240A67}" type="sibTrans" cxnId="{ABC0ADB7-3164-412A-B7DD-7EFD5D12E631}">
      <dgm:prSet/>
      <dgm:spPr/>
      <dgm:t>
        <a:bodyPr/>
        <a:lstStyle/>
        <a:p>
          <a:endParaRPr lang="tr-TR"/>
        </a:p>
      </dgm:t>
    </dgm:pt>
    <dgm:pt modelId="{64257883-8ED1-4071-B4B8-95E4591FD674}">
      <dgm:prSet phldrT="[Metin]" custT="1"/>
      <dgm:spPr/>
      <dgm:t>
        <a:bodyPr/>
        <a:lstStyle/>
        <a:p>
          <a:endParaRPr lang="tr-TR" sz="2000" dirty="0"/>
        </a:p>
      </dgm:t>
    </dgm:pt>
    <dgm:pt modelId="{C6A8FD42-D3C4-426D-BA2A-46C22D3A4693}" type="parTrans" cxnId="{61C4166A-C829-4053-AA05-0359F808BA7D}">
      <dgm:prSet/>
      <dgm:spPr/>
      <dgm:t>
        <a:bodyPr/>
        <a:lstStyle/>
        <a:p>
          <a:endParaRPr lang="tr-TR"/>
        </a:p>
      </dgm:t>
    </dgm:pt>
    <dgm:pt modelId="{E40E9770-D658-4D14-A0B3-B461F3CF2A8A}" type="sibTrans" cxnId="{61C4166A-C829-4053-AA05-0359F808BA7D}">
      <dgm:prSet/>
      <dgm:spPr/>
      <dgm:t>
        <a:bodyPr/>
        <a:lstStyle/>
        <a:p>
          <a:endParaRPr lang="tr-TR"/>
        </a:p>
      </dgm:t>
    </dgm:pt>
    <dgm:pt modelId="{6D69D158-A43F-4A04-9402-863E81336BAD}">
      <dgm:prSet phldrT="[Metin]" custT="1"/>
      <dgm:spPr/>
      <dgm:t>
        <a:bodyPr/>
        <a:lstStyle/>
        <a:p>
          <a:endParaRPr lang="tr-TR" sz="2000" dirty="0"/>
        </a:p>
      </dgm:t>
    </dgm:pt>
    <dgm:pt modelId="{6D43AC4C-6368-44E1-B4F9-2946AB685BA2}" type="parTrans" cxnId="{1E604C1B-0072-4D8A-AEC6-EC006943C816}">
      <dgm:prSet/>
      <dgm:spPr/>
      <dgm:t>
        <a:bodyPr/>
        <a:lstStyle/>
        <a:p>
          <a:endParaRPr lang="tr-TR"/>
        </a:p>
      </dgm:t>
    </dgm:pt>
    <dgm:pt modelId="{426FC657-DF14-41D3-A255-C0B21FE88245}" type="sibTrans" cxnId="{1E604C1B-0072-4D8A-AEC6-EC006943C816}">
      <dgm:prSet/>
      <dgm:spPr/>
      <dgm:t>
        <a:bodyPr/>
        <a:lstStyle/>
        <a:p>
          <a:endParaRPr lang="tr-TR"/>
        </a:p>
      </dgm:t>
    </dgm:pt>
    <dgm:pt modelId="{EA640307-679C-4E5C-AEA7-36E3C237807B}" type="pres">
      <dgm:prSet presAssocID="{E1249693-E18C-4EF3-8CBB-46C5EB1709B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06EC4179-6C4E-4338-8054-2FC24C1B35F6}" type="pres">
      <dgm:prSet presAssocID="{02136EC9-2195-4584-B57D-F7F8BC0B7037}" presName="compositeNode" presStyleCnt="0">
        <dgm:presLayoutVars>
          <dgm:bulletEnabled val="1"/>
        </dgm:presLayoutVars>
      </dgm:prSet>
      <dgm:spPr/>
    </dgm:pt>
    <dgm:pt modelId="{10198561-E689-46D7-BE7E-6B5C29C38738}" type="pres">
      <dgm:prSet presAssocID="{02136EC9-2195-4584-B57D-F7F8BC0B7037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D7494E-A61D-4E34-8D1E-52BFEA087D3D}" type="pres">
      <dgm:prSet presAssocID="{02136EC9-2195-4584-B57D-F7F8BC0B703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2031086-9DE9-417E-937C-013E5369F016}" type="pres">
      <dgm:prSet presAssocID="{02136EC9-2195-4584-B57D-F7F8BC0B7037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4A7738C-B633-4F39-9515-44FD737DF1AD}" type="pres">
      <dgm:prSet presAssocID="{27B96FA1-4A3F-4A2D-84E1-140F9C70A627}" presName="sibTrans" presStyleCnt="0"/>
      <dgm:spPr/>
    </dgm:pt>
    <dgm:pt modelId="{3C4A6E56-4A9B-466D-8070-836CBF29BAF2}" type="pres">
      <dgm:prSet presAssocID="{76EAC3DD-4FAD-418C-B685-769A45670139}" presName="compositeNode" presStyleCnt="0">
        <dgm:presLayoutVars>
          <dgm:bulletEnabled val="1"/>
        </dgm:presLayoutVars>
      </dgm:prSet>
      <dgm:spPr/>
    </dgm:pt>
    <dgm:pt modelId="{830E3E5E-6BB9-433A-9092-FFA9FE8DB0F4}" type="pres">
      <dgm:prSet presAssocID="{76EAC3DD-4FAD-418C-B685-769A45670139}" presName="imag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8E17DA-5F70-41C9-9AD6-2760AA593C17}" type="pres">
      <dgm:prSet presAssocID="{76EAC3DD-4FAD-418C-B685-769A4567013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3C72A17-EF9E-4DE3-AFA1-472448ADB10D}" type="pres">
      <dgm:prSet presAssocID="{76EAC3DD-4FAD-418C-B685-769A4567013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202C607-F651-4B75-B219-3ACF175D6DD3}" type="pres">
      <dgm:prSet presAssocID="{9C14E5D7-ED55-4F22-AAB3-5A73CE61945E}" presName="sibTrans" presStyleCnt="0"/>
      <dgm:spPr/>
    </dgm:pt>
    <dgm:pt modelId="{93F3BEB0-FB3E-43F1-BEDF-C84B13246F2E}" type="pres">
      <dgm:prSet presAssocID="{DD43C028-E872-4730-9BD8-3E4C5DAC602E}" presName="compositeNode" presStyleCnt="0">
        <dgm:presLayoutVars>
          <dgm:bulletEnabled val="1"/>
        </dgm:presLayoutVars>
      </dgm:prSet>
      <dgm:spPr/>
    </dgm:pt>
    <dgm:pt modelId="{067AA3E2-B66E-48B5-9F9D-468395850911}" type="pres">
      <dgm:prSet presAssocID="{DD43C028-E872-4730-9BD8-3E4C5DAC602E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7CA526-F14B-4446-9C48-1F85B6E0BD15}" type="pres">
      <dgm:prSet presAssocID="{DD43C028-E872-4730-9BD8-3E4C5DAC602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438FABD-A3CF-4A48-AA26-0A2DEB176BAC}" type="pres">
      <dgm:prSet presAssocID="{DD43C028-E872-4730-9BD8-3E4C5DAC602E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67257BC1-F317-4E00-A82A-9471CC6FE92A}" srcId="{E1249693-E18C-4EF3-8CBB-46C5EB1709B6}" destId="{02136EC9-2195-4584-B57D-F7F8BC0B7037}" srcOrd="0" destOrd="0" parTransId="{F507F06B-4CFF-41CB-A900-4E335F8E955A}" sibTransId="{27B96FA1-4A3F-4A2D-84E1-140F9C70A627}"/>
    <dgm:cxn modelId="{A4BB7A56-91C4-49F8-A423-A93B74CFA74A}" type="presOf" srcId="{76EAC3DD-4FAD-418C-B685-769A45670139}" destId="{A3C72A17-EF9E-4DE3-AFA1-472448ADB10D}" srcOrd="0" destOrd="0" presId="urn:microsoft.com/office/officeart/2005/8/layout/hList2"/>
    <dgm:cxn modelId="{2958BA64-89A9-4903-9540-C42121007EF5}" srcId="{E1249693-E18C-4EF3-8CBB-46C5EB1709B6}" destId="{DD43C028-E872-4730-9BD8-3E4C5DAC602E}" srcOrd="2" destOrd="0" parTransId="{15ED6023-1D19-4D9F-A460-EDB27F53D0F5}" sibTransId="{47BC03B8-A5AB-43A3-891D-9810DFAB151A}"/>
    <dgm:cxn modelId="{1CBAADDF-69D6-47BB-BE6A-AE1348886D31}" srcId="{02136EC9-2195-4584-B57D-F7F8BC0B7037}" destId="{1D60793C-5C4B-4F8F-94C3-1F822759ED75}" srcOrd="0" destOrd="0" parTransId="{83BBB6E3-944D-49AF-9A3E-707251E9E18F}" sibTransId="{4D045C00-13AD-4B00-9D04-0B1CF3A24CA9}"/>
    <dgm:cxn modelId="{ABC0ADB7-3164-412A-B7DD-7EFD5D12E631}" srcId="{02136EC9-2195-4584-B57D-F7F8BC0B7037}" destId="{69625AD0-03A1-41A4-B6E0-FD8D9F2C4764}" srcOrd="1" destOrd="0" parTransId="{889F0F2A-6767-4FFF-9A21-C37759A87841}" sibTransId="{243F2F02-27A1-415E-8AA6-B38750240A67}"/>
    <dgm:cxn modelId="{E7FCD31B-F569-46EE-B3D0-06DCC83920A3}" type="presOf" srcId="{B7F0AF1D-D6B6-4ED1-8C35-B55B496A3898}" destId="{2D7CA526-F14B-4446-9C48-1F85B6E0BD15}" srcOrd="0" destOrd="2" presId="urn:microsoft.com/office/officeart/2005/8/layout/hList2"/>
    <dgm:cxn modelId="{42C0CE0D-0DAF-4025-A8FC-FA0381716F08}" srcId="{02136EC9-2195-4584-B57D-F7F8BC0B7037}" destId="{1E2D7DE2-8370-466C-A16E-EEABE9D66A7A}" srcOrd="2" destOrd="0" parTransId="{BEB50871-E3FD-44F8-BA0F-EFFACC2F4E16}" sibTransId="{F0486CF0-3AD9-4B3C-B5DB-1D326C5DF5EE}"/>
    <dgm:cxn modelId="{67A82A4D-E5F8-4D99-8A3B-53EEB6055C35}" srcId="{76EAC3DD-4FAD-418C-B685-769A45670139}" destId="{95D11D18-5E37-4485-BDDE-96C91BE5FF73}" srcOrd="0" destOrd="0" parTransId="{AFD3B7BB-ACB4-4136-904A-0C9A31423EB8}" sibTransId="{3992BCB7-5793-4EF4-8BE7-F5472763267C}"/>
    <dgm:cxn modelId="{1E604C1B-0072-4D8A-AEC6-EC006943C816}" srcId="{DD43C028-E872-4730-9BD8-3E4C5DAC602E}" destId="{6D69D158-A43F-4A04-9402-863E81336BAD}" srcOrd="1" destOrd="0" parTransId="{6D43AC4C-6368-44E1-B4F9-2946AB685BA2}" sibTransId="{426FC657-DF14-41D3-A255-C0B21FE88245}"/>
    <dgm:cxn modelId="{89B7977F-E4D5-4DD4-95D7-7BD30E40F787}" type="presOf" srcId="{02136EC9-2195-4584-B57D-F7F8BC0B7037}" destId="{42031086-9DE9-417E-937C-013E5369F016}" srcOrd="0" destOrd="0" presId="urn:microsoft.com/office/officeart/2005/8/layout/hList2"/>
    <dgm:cxn modelId="{D8F37A20-150E-4EE0-9DA9-D62BFACE3A49}" srcId="{E1249693-E18C-4EF3-8CBB-46C5EB1709B6}" destId="{76EAC3DD-4FAD-418C-B685-769A45670139}" srcOrd="1" destOrd="0" parTransId="{9D2B4625-EDFE-47DA-A1BA-C307DD160344}" sibTransId="{9C14E5D7-ED55-4F22-AAB3-5A73CE61945E}"/>
    <dgm:cxn modelId="{8D1C7BFC-A7E4-4346-A2EF-A4EAD1BF7695}" type="presOf" srcId="{1D60793C-5C4B-4F8F-94C3-1F822759ED75}" destId="{FDD7494E-A61D-4E34-8D1E-52BFEA087D3D}" srcOrd="0" destOrd="0" presId="urn:microsoft.com/office/officeart/2005/8/layout/hList2"/>
    <dgm:cxn modelId="{210C89AB-FB90-4496-B7FB-F2B71FCC9EFA}" type="presOf" srcId="{64257883-8ED1-4071-B4B8-95E4591FD674}" destId="{B48E17DA-5F70-41C9-9AD6-2760AA593C17}" srcOrd="0" destOrd="1" presId="urn:microsoft.com/office/officeart/2005/8/layout/hList2"/>
    <dgm:cxn modelId="{61C4166A-C829-4053-AA05-0359F808BA7D}" srcId="{76EAC3DD-4FAD-418C-B685-769A45670139}" destId="{64257883-8ED1-4071-B4B8-95E4591FD674}" srcOrd="1" destOrd="0" parTransId="{C6A8FD42-D3C4-426D-BA2A-46C22D3A4693}" sibTransId="{E40E9770-D658-4D14-A0B3-B461F3CF2A8A}"/>
    <dgm:cxn modelId="{292CBDAC-E332-4F2C-A835-83C58B751390}" type="presOf" srcId="{E6B3955B-5582-4BFC-835B-2DE463EA542D}" destId="{B48E17DA-5F70-41C9-9AD6-2760AA593C17}" srcOrd="0" destOrd="2" presId="urn:microsoft.com/office/officeart/2005/8/layout/hList2"/>
    <dgm:cxn modelId="{72165D07-9D24-48F5-AF77-64216C9341E9}" srcId="{76EAC3DD-4FAD-418C-B685-769A45670139}" destId="{E6B3955B-5582-4BFC-835B-2DE463EA542D}" srcOrd="2" destOrd="0" parTransId="{920A5F68-7FB5-4115-AA8F-792920027C6C}" sibTransId="{441D0735-3BB5-436D-A4B1-C87FA8E8F28F}"/>
    <dgm:cxn modelId="{0EF9FA4C-1293-4318-86F3-404030E10052}" type="presOf" srcId="{95D11D18-5E37-4485-BDDE-96C91BE5FF73}" destId="{B48E17DA-5F70-41C9-9AD6-2760AA593C17}" srcOrd="0" destOrd="0" presId="urn:microsoft.com/office/officeart/2005/8/layout/hList2"/>
    <dgm:cxn modelId="{F9762373-E2BB-4EE9-9A69-AF2C9A66247C}" type="presOf" srcId="{6D69D158-A43F-4A04-9402-863E81336BAD}" destId="{2D7CA526-F14B-4446-9C48-1F85B6E0BD15}" srcOrd="0" destOrd="1" presId="urn:microsoft.com/office/officeart/2005/8/layout/hList2"/>
    <dgm:cxn modelId="{B4074D60-47F2-449A-B70E-D1D0247DC43B}" type="presOf" srcId="{E9E94A3E-6D75-4A96-852B-F2034DEEAFB2}" destId="{2D7CA526-F14B-4446-9C48-1F85B6E0BD15}" srcOrd="0" destOrd="0" presId="urn:microsoft.com/office/officeart/2005/8/layout/hList2"/>
    <dgm:cxn modelId="{687027C4-F8FF-4EBF-AE11-989220B01C3D}" type="presOf" srcId="{1E2D7DE2-8370-466C-A16E-EEABE9D66A7A}" destId="{FDD7494E-A61D-4E34-8D1E-52BFEA087D3D}" srcOrd="0" destOrd="2" presId="urn:microsoft.com/office/officeart/2005/8/layout/hList2"/>
    <dgm:cxn modelId="{BD3598DD-0137-4F13-B654-7AFEFEF11C42}" srcId="{DD43C028-E872-4730-9BD8-3E4C5DAC602E}" destId="{E9E94A3E-6D75-4A96-852B-F2034DEEAFB2}" srcOrd="0" destOrd="0" parTransId="{1BBAD20A-B025-4511-A95E-D9DD94BF5785}" sibTransId="{435B73AD-BE6E-486D-94C4-41FB2DC7F934}"/>
    <dgm:cxn modelId="{011BE70B-DFFE-44E7-8C11-FDD282FF398B}" srcId="{DD43C028-E872-4730-9BD8-3E4C5DAC602E}" destId="{B7F0AF1D-D6B6-4ED1-8C35-B55B496A3898}" srcOrd="2" destOrd="0" parTransId="{4C4174F1-1B7B-48A0-AD5D-45E3EDAA3892}" sibTransId="{AC5750F2-47F3-4FDE-BBEC-768FF96B2A61}"/>
    <dgm:cxn modelId="{4C2DBDF1-420C-4047-88BE-2E8F7060D751}" type="presOf" srcId="{DD43C028-E872-4730-9BD8-3E4C5DAC602E}" destId="{7438FABD-A3CF-4A48-AA26-0A2DEB176BAC}" srcOrd="0" destOrd="0" presId="urn:microsoft.com/office/officeart/2005/8/layout/hList2"/>
    <dgm:cxn modelId="{CD42F461-3706-4BEB-8210-B2A35565F0F7}" type="presOf" srcId="{E1249693-E18C-4EF3-8CBB-46C5EB1709B6}" destId="{EA640307-679C-4E5C-AEA7-36E3C237807B}" srcOrd="0" destOrd="0" presId="urn:microsoft.com/office/officeart/2005/8/layout/hList2"/>
    <dgm:cxn modelId="{B3C043C3-7272-4D51-8CC0-18F0412808C2}" type="presOf" srcId="{69625AD0-03A1-41A4-B6E0-FD8D9F2C4764}" destId="{FDD7494E-A61D-4E34-8D1E-52BFEA087D3D}" srcOrd="0" destOrd="1" presId="urn:microsoft.com/office/officeart/2005/8/layout/hList2"/>
    <dgm:cxn modelId="{A82CD2E6-66B5-4DC9-BFD9-4795FFB93EE6}" type="presParOf" srcId="{EA640307-679C-4E5C-AEA7-36E3C237807B}" destId="{06EC4179-6C4E-4338-8054-2FC24C1B35F6}" srcOrd="0" destOrd="0" presId="urn:microsoft.com/office/officeart/2005/8/layout/hList2"/>
    <dgm:cxn modelId="{9DF43080-7CA1-48D1-B85C-4909FC67848D}" type="presParOf" srcId="{06EC4179-6C4E-4338-8054-2FC24C1B35F6}" destId="{10198561-E689-46D7-BE7E-6B5C29C38738}" srcOrd="0" destOrd="0" presId="urn:microsoft.com/office/officeart/2005/8/layout/hList2"/>
    <dgm:cxn modelId="{758A5D28-B631-4AC2-B490-3F2B1935F130}" type="presParOf" srcId="{06EC4179-6C4E-4338-8054-2FC24C1B35F6}" destId="{FDD7494E-A61D-4E34-8D1E-52BFEA087D3D}" srcOrd="1" destOrd="0" presId="urn:microsoft.com/office/officeart/2005/8/layout/hList2"/>
    <dgm:cxn modelId="{FF49150A-0D53-4E38-82D0-7872C789165F}" type="presParOf" srcId="{06EC4179-6C4E-4338-8054-2FC24C1B35F6}" destId="{42031086-9DE9-417E-937C-013E5369F016}" srcOrd="2" destOrd="0" presId="urn:microsoft.com/office/officeart/2005/8/layout/hList2"/>
    <dgm:cxn modelId="{322FD5DE-C71C-456A-A9C2-B885A2E3266D}" type="presParOf" srcId="{EA640307-679C-4E5C-AEA7-36E3C237807B}" destId="{54A7738C-B633-4F39-9515-44FD737DF1AD}" srcOrd="1" destOrd="0" presId="urn:microsoft.com/office/officeart/2005/8/layout/hList2"/>
    <dgm:cxn modelId="{BB8E69EE-7A9D-403D-BCC0-0B5FA55FB9FE}" type="presParOf" srcId="{EA640307-679C-4E5C-AEA7-36E3C237807B}" destId="{3C4A6E56-4A9B-466D-8070-836CBF29BAF2}" srcOrd="2" destOrd="0" presId="urn:microsoft.com/office/officeart/2005/8/layout/hList2"/>
    <dgm:cxn modelId="{943209D4-7102-4E42-9E3A-9A36293BA77C}" type="presParOf" srcId="{3C4A6E56-4A9B-466D-8070-836CBF29BAF2}" destId="{830E3E5E-6BB9-433A-9092-FFA9FE8DB0F4}" srcOrd="0" destOrd="0" presId="urn:microsoft.com/office/officeart/2005/8/layout/hList2"/>
    <dgm:cxn modelId="{5AA5DDBD-45F9-419B-88A4-7F2387616F3A}" type="presParOf" srcId="{3C4A6E56-4A9B-466D-8070-836CBF29BAF2}" destId="{B48E17DA-5F70-41C9-9AD6-2760AA593C17}" srcOrd="1" destOrd="0" presId="urn:microsoft.com/office/officeart/2005/8/layout/hList2"/>
    <dgm:cxn modelId="{3519956F-9F2C-479D-8218-0B623DECA3D0}" type="presParOf" srcId="{3C4A6E56-4A9B-466D-8070-836CBF29BAF2}" destId="{A3C72A17-EF9E-4DE3-AFA1-472448ADB10D}" srcOrd="2" destOrd="0" presId="urn:microsoft.com/office/officeart/2005/8/layout/hList2"/>
    <dgm:cxn modelId="{A345C2B7-411E-4808-BDCF-598140BF7207}" type="presParOf" srcId="{EA640307-679C-4E5C-AEA7-36E3C237807B}" destId="{1202C607-F651-4B75-B219-3ACF175D6DD3}" srcOrd="3" destOrd="0" presId="urn:microsoft.com/office/officeart/2005/8/layout/hList2"/>
    <dgm:cxn modelId="{C53132A4-BB9D-4B78-93B2-A72072539C80}" type="presParOf" srcId="{EA640307-679C-4E5C-AEA7-36E3C237807B}" destId="{93F3BEB0-FB3E-43F1-BEDF-C84B13246F2E}" srcOrd="4" destOrd="0" presId="urn:microsoft.com/office/officeart/2005/8/layout/hList2"/>
    <dgm:cxn modelId="{F25A7CF6-C2CF-4E97-91A9-213152B48F7A}" type="presParOf" srcId="{93F3BEB0-FB3E-43F1-BEDF-C84B13246F2E}" destId="{067AA3E2-B66E-48B5-9F9D-468395850911}" srcOrd="0" destOrd="0" presId="urn:microsoft.com/office/officeart/2005/8/layout/hList2"/>
    <dgm:cxn modelId="{4CFE825D-A42A-487C-95E9-7DE4B32E6A2C}" type="presParOf" srcId="{93F3BEB0-FB3E-43F1-BEDF-C84B13246F2E}" destId="{2D7CA526-F14B-4446-9C48-1F85B6E0BD15}" srcOrd="1" destOrd="0" presId="urn:microsoft.com/office/officeart/2005/8/layout/hList2"/>
    <dgm:cxn modelId="{6F414702-680C-4D42-90CF-16B597FE8518}" type="presParOf" srcId="{93F3BEB0-FB3E-43F1-BEDF-C84B13246F2E}" destId="{7438FABD-A3CF-4A48-AA26-0A2DEB176BAC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E55C9-62D9-4A49-A452-B7B6AC057E4A}">
      <dsp:nvSpPr>
        <dsp:cNvPr id="0" name=""/>
        <dsp:cNvSpPr/>
      </dsp:nvSpPr>
      <dsp:spPr>
        <a:xfrm>
          <a:off x="1843285" y="1782"/>
          <a:ext cx="1809503" cy="1823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 cap="rnd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0E38D-C167-4032-946E-6509F950D018}">
      <dsp:nvSpPr>
        <dsp:cNvPr id="0" name=""/>
        <dsp:cNvSpPr/>
      </dsp:nvSpPr>
      <dsp:spPr>
        <a:xfrm>
          <a:off x="1836513" y="1782"/>
          <a:ext cx="182" cy="3646097"/>
        </a:xfrm>
        <a:prstGeom prst="line">
          <a:avLst/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D5A5C-BFA7-4FB4-BFC8-B91467723736}">
      <dsp:nvSpPr>
        <dsp:cNvPr id="0" name=""/>
        <dsp:cNvSpPr/>
      </dsp:nvSpPr>
      <dsp:spPr>
        <a:xfrm>
          <a:off x="1836513" y="1824831"/>
          <a:ext cx="1823048" cy="1823048"/>
        </a:xfrm>
        <a:prstGeom prst="rect">
          <a:avLst/>
        </a:prstGeom>
        <a:noFill/>
        <a:ln w="57150">
          <a:solidFill>
            <a:schemeClr val="bg2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Murat KARABULUT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i="0" kern="1200" dirty="0" smtClean="0"/>
            <a:t>İstanbul </a:t>
          </a:r>
          <a:r>
            <a:rPr lang="tr-TR" sz="1600" i="0" kern="1200" dirty="0" err="1" smtClean="0"/>
            <a:t>Esenyurt</a:t>
          </a:r>
          <a:r>
            <a:rPr lang="tr-TR" sz="1600" i="0" kern="1200" dirty="0" smtClean="0"/>
            <a:t> Üniversitesi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i="1" kern="1200" dirty="0" smtClean="0"/>
            <a:t>(Takım Lideri)</a:t>
          </a:r>
          <a:endParaRPr lang="tr-TR" sz="2000" i="1" kern="1200" dirty="0"/>
        </a:p>
      </dsp:txBody>
      <dsp:txXfrm>
        <a:off x="1836513" y="1824831"/>
        <a:ext cx="1823048" cy="1823048"/>
      </dsp:txXfrm>
    </dsp:sp>
    <dsp:sp modelId="{31B00ED1-2CC8-48B1-8258-7B6A42436F59}">
      <dsp:nvSpPr>
        <dsp:cNvPr id="0" name=""/>
        <dsp:cNvSpPr/>
      </dsp:nvSpPr>
      <dsp:spPr>
        <a:xfrm>
          <a:off x="3671614" y="1782"/>
          <a:ext cx="1823048" cy="182304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 cap="rnd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7DB95-6721-4FA3-9DB9-86165BABD714}">
      <dsp:nvSpPr>
        <dsp:cNvPr id="0" name=""/>
        <dsp:cNvSpPr/>
      </dsp:nvSpPr>
      <dsp:spPr>
        <a:xfrm>
          <a:off x="3660475" y="1782"/>
          <a:ext cx="182" cy="3646097"/>
        </a:xfrm>
        <a:prstGeom prst="line">
          <a:avLst/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1D270-6B77-4FBF-A166-AD0392FE2DB5}">
      <dsp:nvSpPr>
        <dsp:cNvPr id="0" name=""/>
        <dsp:cNvSpPr/>
      </dsp:nvSpPr>
      <dsp:spPr>
        <a:xfrm>
          <a:off x="3660475" y="1824831"/>
          <a:ext cx="1823048" cy="1823048"/>
        </a:xfrm>
        <a:prstGeom prst="rect">
          <a:avLst/>
        </a:prstGeom>
        <a:noFill/>
        <a:ln w="57150">
          <a:solidFill>
            <a:schemeClr val="bg2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Yusuf UĞURLU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i="0" kern="1200" dirty="0" smtClean="0"/>
            <a:t>İstanbul </a:t>
          </a:r>
          <a:r>
            <a:rPr lang="tr-TR" sz="1600" i="0" kern="1200" dirty="0" err="1" smtClean="0"/>
            <a:t>Esenyurt</a:t>
          </a:r>
          <a:r>
            <a:rPr lang="tr-TR" sz="1600" i="0" kern="1200" dirty="0" smtClean="0"/>
            <a:t> Üniversitesi</a:t>
          </a:r>
          <a:endParaRPr lang="tr-TR" sz="16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000" kern="1200" dirty="0" smtClean="0"/>
        </a:p>
      </dsp:txBody>
      <dsp:txXfrm>
        <a:off x="3660475" y="1824831"/>
        <a:ext cx="1823048" cy="1823048"/>
      </dsp:txXfrm>
    </dsp:sp>
    <dsp:sp modelId="{F8BAB5A5-9EDF-420B-BF54-0673A55E4BA3}">
      <dsp:nvSpPr>
        <dsp:cNvPr id="0" name=""/>
        <dsp:cNvSpPr/>
      </dsp:nvSpPr>
      <dsp:spPr>
        <a:xfrm>
          <a:off x="5529385" y="1782"/>
          <a:ext cx="1777709" cy="1823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 cap="rnd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ACD89-DD79-4CA1-8135-949AFB7054B3}">
      <dsp:nvSpPr>
        <dsp:cNvPr id="0" name=""/>
        <dsp:cNvSpPr/>
      </dsp:nvSpPr>
      <dsp:spPr>
        <a:xfrm>
          <a:off x="5484437" y="1782"/>
          <a:ext cx="182" cy="3646097"/>
        </a:xfrm>
        <a:prstGeom prst="line">
          <a:avLst/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F265C-E1C2-4130-BBE1-CF783C4E5E95}">
      <dsp:nvSpPr>
        <dsp:cNvPr id="0" name=""/>
        <dsp:cNvSpPr/>
      </dsp:nvSpPr>
      <dsp:spPr>
        <a:xfrm>
          <a:off x="5484437" y="1824831"/>
          <a:ext cx="1823048" cy="1823048"/>
        </a:xfrm>
        <a:prstGeom prst="rect">
          <a:avLst/>
        </a:prstGeom>
        <a:noFill/>
        <a:ln w="57150">
          <a:solidFill>
            <a:schemeClr val="bg2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İslam MAYDA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i="0" kern="1200" dirty="0" smtClean="0"/>
            <a:t>İstanbul Arel Üniversitesi</a:t>
          </a:r>
          <a:endParaRPr lang="tr-TR" sz="1600" kern="1200" dirty="0"/>
        </a:p>
      </dsp:txBody>
      <dsp:txXfrm>
        <a:off x="5484437" y="1824831"/>
        <a:ext cx="1823048" cy="1823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C37E-F33C-4A28-85D9-99BF3363A74B}">
      <dsp:nvSpPr>
        <dsp:cNvPr id="0" name=""/>
        <dsp:cNvSpPr/>
      </dsp:nvSpPr>
      <dsp:spPr>
        <a:xfrm>
          <a:off x="3089168" y="1470420"/>
          <a:ext cx="1781967" cy="146770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Bilgi sorusu mu yoksa ülke verileri sorusu mu olduğu ayırt edilir</a:t>
          </a:r>
          <a:endParaRPr lang="tr-TR" sz="1600" kern="1200" dirty="0"/>
        </a:p>
      </dsp:txBody>
      <dsp:txXfrm>
        <a:off x="3160816" y="1542068"/>
        <a:ext cx="1638671" cy="1324410"/>
      </dsp:txXfrm>
    </dsp:sp>
    <dsp:sp modelId="{2269E5AE-9391-439B-A91B-B74702C3D901}">
      <dsp:nvSpPr>
        <dsp:cNvPr id="0" name=""/>
        <dsp:cNvSpPr/>
      </dsp:nvSpPr>
      <dsp:spPr>
        <a:xfrm rot="16200017">
          <a:off x="3690320" y="1180583"/>
          <a:ext cx="5796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9673" y="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CCD5D-FB9E-4153-AF19-DCC962FBDA6D}">
      <dsp:nvSpPr>
        <dsp:cNvPr id="0" name=""/>
        <dsp:cNvSpPr/>
      </dsp:nvSpPr>
      <dsp:spPr>
        <a:xfrm>
          <a:off x="3011060" y="0"/>
          <a:ext cx="1938199" cy="89074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Kullanıcı sorusunu sorar</a:t>
          </a:r>
          <a:endParaRPr lang="tr-TR" sz="2000" kern="1200" dirty="0"/>
        </a:p>
      </dsp:txBody>
      <dsp:txXfrm>
        <a:off x="3054543" y="43483"/>
        <a:ext cx="1851233" cy="803781"/>
      </dsp:txXfrm>
    </dsp:sp>
    <dsp:sp modelId="{4201F9C5-E509-4853-9949-38ADAFD14D6D}">
      <dsp:nvSpPr>
        <dsp:cNvPr id="0" name=""/>
        <dsp:cNvSpPr/>
      </dsp:nvSpPr>
      <dsp:spPr>
        <a:xfrm rot="1899809">
          <a:off x="4847873" y="2835803"/>
          <a:ext cx="3125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542" y="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C114D-4B99-43F9-97B9-408717D8761B}">
      <dsp:nvSpPr>
        <dsp:cNvPr id="0" name=""/>
        <dsp:cNvSpPr/>
      </dsp:nvSpPr>
      <dsp:spPr>
        <a:xfrm>
          <a:off x="5137154" y="2906664"/>
          <a:ext cx="1560989" cy="985053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Ülke verilerinin olduğu </a:t>
          </a:r>
          <a:r>
            <a:rPr lang="tr-TR" sz="1500" kern="1200" dirty="0" err="1" smtClean="0"/>
            <a:t>veritabanı</a:t>
          </a:r>
          <a:r>
            <a:rPr lang="tr-TR" sz="1500" kern="1200" dirty="0" smtClean="0"/>
            <a:t> sorgulanır</a:t>
          </a:r>
          <a:endParaRPr lang="tr-TR" sz="1500" kern="1200" dirty="0"/>
        </a:p>
      </dsp:txBody>
      <dsp:txXfrm>
        <a:off x="5185240" y="2954750"/>
        <a:ext cx="1464817" cy="888881"/>
      </dsp:txXfrm>
    </dsp:sp>
    <dsp:sp modelId="{C97CCC38-7AA4-4D93-B202-62A0BE36FA62}">
      <dsp:nvSpPr>
        <dsp:cNvPr id="0" name=""/>
        <dsp:cNvSpPr/>
      </dsp:nvSpPr>
      <dsp:spPr>
        <a:xfrm rot="8949453">
          <a:off x="2698316" y="2844115"/>
          <a:ext cx="4205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0591" y="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6E88F-DEF0-484A-8769-6CF131324566}">
      <dsp:nvSpPr>
        <dsp:cNvPr id="0" name=""/>
        <dsp:cNvSpPr/>
      </dsp:nvSpPr>
      <dsp:spPr>
        <a:xfrm>
          <a:off x="1171697" y="2941482"/>
          <a:ext cx="1556358" cy="95023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Bilgilerin olduğu </a:t>
          </a:r>
          <a:r>
            <a:rPr lang="tr-TR" sz="1500" kern="1200" dirty="0" err="1" smtClean="0"/>
            <a:t>veritabanı</a:t>
          </a:r>
          <a:r>
            <a:rPr lang="tr-TR" sz="1500" kern="1200" dirty="0" smtClean="0"/>
            <a:t> sorgulanır</a:t>
          </a:r>
          <a:endParaRPr lang="tr-TR" sz="1500" kern="1200" dirty="0"/>
        </a:p>
      </dsp:txBody>
      <dsp:txXfrm>
        <a:off x="1218084" y="2987869"/>
        <a:ext cx="1463584" cy="857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31086-9DE9-417E-937C-013E5369F016}">
      <dsp:nvSpPr>
        <dsp:cNvPr id="0" name=""/>
        <dsp:cNvSpPr/>
      </dsp:nvSpPr>
      <dsp:spPr>
        <a:xfrm rot="16200000">
          <a:off x="-1362601" y="2088773"/>
          <a:ext cx="3169919" cy="35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2946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Murat KARABULUT</a:t>
          </a:r>
          <a:endParaRPr lang="tr-TR" sz="2500" kern="1200" dirty="0"/>
        </a:p>
      </dsp:txBody>
      <dsp:txXfrm>
        <a:off x="-1362601" y="2088773"/>
        <a:ext cx="3169919" cy="354836"/>
      </dsp:txXfrm>
    </dsp:sp>
    <dsp:sp modelId="{FDD7494E-A61D-4E34-8D1E-52BFEA087D3D}">
      <dsp:nvSpPr>
        <dsp:cNvPr id="0" name=""/>
        <dsp:cNvSpPr/>
      </dsp:nvSpPr>
      <dsp:spPr>
        <a:xfrm>
          <a:off x="399777" y="681232"/>
          <a:ext cx="1767464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1294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dirty="0" smtClean="0"/>
            <a:t>Sunucu tarafı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dirty="0" err="1" smtClean="0"/>
            <a:t>API’lerin</a:t>
          </a:r>
          <a:r>
            <a:rPr lang="tr-TR" sz="2000" kern="1200" dirty="0" smtClean="0"/>
            <a:t> yazımı</a:t>
          </a:r>
          <a:endParaRPr lang="tr-TR" sz="2000" kern="1200" dirty="0"/>
        </a:p>
      </dsp:txBody>
      <dsp:txXfrm>
        <a:off x="399777" y="681232"/>
        <a:ext cx="1767464" cy="3169919"/>
      </dsp:txXfrm>
    </dsp:sp>
    <dsp:sp modelId="{10198561-E689-46D7-BE7E-6B5C29C38738}">
      <dsp:nvSpPr>
        <dsp:cNvPr id="0" name=""/>
        <dsp:cNvSpPr/>
      </dsp:nvSpPr>
      <dsp:spPr>
        <a:xfrm>
          <a:off x="44940" y="212847"/>
          <a:ext cx="709673" cy="70967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72A17-EF9E-4DE3-AFA1-472448ADB10D}">
      <dsp:nvSpPr>
        <dsp:cNvPr id="0" name=""/>
        <dsp:cNvSpPr/>
      </dsp:nvSpPr>
      <dsp:spPr>
        <a:xfrm rot="16200000">
          <a:off x="1216785" y="2088773"/>
          <a:ext cx="3169919" cy="35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2946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Yusuf UĞURLU</a:t>
          </a:r>
          <a:endParaRPr lang="tr-TR" sz="2500" kern="1200" dirty="0"/>
        </a:p>
      </dsp:txBody>
      <dsp:txXfrm>
        <a:off x="1216785" y="2088773"/>
        <a:ext cx="3169919" cy="354836"/>
      </dsp:txXfrm>
    </dsp:sp>
    <dsp:sp modelId="{B48E17DA-5F70-41C9-9AD6-2760AA593C17}">
      <dsp:nvSpPr>
        <dsp:cNvPr id="0" name=""/>
        <dsp:cNvSpPr/>
      </dsp:nvSpPr>
      <dsp:spPr>
        <a:xfrm>
          <a:off x="2979164" y="681232"/>
          <a:ext cx="1767464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1294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dirty="0" smtClean="0"/>
            <a:t>Ön yüz tarafı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dirty="0" smtClean="0"/>
            <a:t>Metin önişleme</a:t>
          </a:r>
          <a:endParaRPr lang="tr-TR" sz="2000" kern="1200" dirty="0"/>
        </a:p>
      </dsp:txBody>
      <dsp:txXfrm>
        <a:off x="2979164" y="681232"/>
        <a:ext cx="1767464" cy="3169919"/>
      </dsp:txXfrm>
    </dsp:sp>
    <dsp:sp modelId="{830E3E5E-6BB9-433A-9092-FFA9FE8DB0F4}">
      <dsp:nvSpPr>
        <dsp:cNvPr id="0" name=""/>
        <dsp:cNvSpPr/>
      </dsp:nvSpPr>
      <dsp:spPr>
        <a:xfrm>
          <a:off x="2624327" y="212847"/>
          <a:ext cx="709673" cy="70967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FABD-A3CF-4A48-AA26-0A2DEB176BAC}">
      <dsp:nvSpPr>
        <dsp:cNvPr id="0" name=""/>
        <dsp:cNvSpPr/>
      </dsp:nvSpPr>
      <dsp:spPr>
        <a:xfrm rot="16200000">
          <a:off x="3796172" y="2088773"/>
          <a:ext cx="3169919" cy="35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2946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İslam MAYDA</a:t>
          </a:r>
          <a:endParaRPr lang="tr-TR" sz="2500" kern="1200" dirty="0"/>
        </a:p>
      </dsp:txBody>
      <dsp:txXfrm>
        <a:off x="3796172" y="2088773"/>
        <a:ext cx="3169919" cy="354836"/>
      </dsp:txXfrm>
    </dsp:sp>
    <dsp:sp modelId="{2D7CA526-F14B-4446-9C48-1F85B6E0BD15}">
      <dsp:nvSpPr>
        <dsp:cNvPr id="0" name=""/>
        <dsp:cNvSpPr/>
      </dsp:nvSpPr>
      <dsp:spPr>
        <a:xfrm>
          <a:off x="5558551" y="681232"/>
          <a:ext cx="1767464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1294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dirty="0" smtClean="0"/>
            <a:t>Veri toplama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dirty="0" smtClean="0"/>
            <a:t>Veri etiketleme</a:t>
          </a:r>
          <a:endParaRPr lang="tr-TR" sz="2000" kern="1200" dirty="0"/>
        </a:p>
      </dsp:txBody>
      <dsp:txXfrm>
        <a:off x="5558551" y="681232"/>
        <a:ext cx="1767464" cy="3169919"/>
      </dsp:txXfrm>
    </dsp:sp>
    <dsp:sp modelId="{067AA3E2-B66E-48B5-9F9D-468395850911}">
      <dsp:nvSpPr>
        <dsp:cNvPr id="0" name=""/>
        <dsp:cNvSpPr/>
      </dsp:nvSpPr>
      <dsp:spPr>
        <a:xfrm>
          <a:off x="5203714" y="212847"/>
          <a:ext cx="709673" cy="70967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84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44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140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64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133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44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46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6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720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0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5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2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46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31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49EC5-7AC0-4AC9-9452-47CFDA320C4A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D0094B-0206-4A74-BEB1-7D2AFF8F1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11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9CDf-iU1VT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yunpuanla.com/chatbot/liveCoronaData.php" TargetMode="External"/><Relationship Id="rId5" Type="http://schemas.openxmlformats.org/officeDocument/2006/relationships/hyperlink" Target="https://www.worldometers.info/coronavirus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26" y="4737118"/>
            <a:ext cx="3082079" cy="8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7" y="4704374"/>
            <a:ext cx="2871845" cy="9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332" y="4579748"/>
            <a:ext cx="1862703" cy="124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0" y="13897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i="1" dirty="0"/>
              <a:t>Türkiye Açık Kaynak Platformu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0" y="19175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i="1" dirty="0"/>
              <a:t>Online Yarışma Programı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0" y="262751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500" b="1" i="1" dirty="0"/>
              <a:t>Türkçe Doğal Dil İşleme</a:t>
            </a:r>
          </a:p>
        </p:txBody>
      </p:sp>
    </p:spTree>
    <p:extLst>
      <p:ext uri="{BB962C8B-B14F-4D97-AF65-F5344CB8AC3E}">
        <p14:creationId xmlns:p14="http://schemas.microsoft.com/office/powerpoint/2010/main" val="16433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77744"/>
            <a:ext cx="7772400" cy="1088124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latin typeface="+mn-lt"/>
              </a:rPr>
              <a:t>METODOLOJİ</a:t>
            </a:r>
            <a:endParaRPr lang="tr-TR" sz="6000" b="1" dirty="0">
              <a:latin typeface="+mn-lt"/>
            </a:endParaRPr>
          </a:p>
        </p:txBody>
      </p:sp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6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3815518"/>
          </a:xfrm>
        </p:spPr>
        <p:txBody>
          <a:bodyPr>
            <a:normAutofit lnSpcReduction="10000"/>
          </a:bodyPr>
          <a:lstStyle/>
          <a:p>
            <a:r>
              <a:rPr lang="tr-TR" dirty="0"/>
              <a:t>Öncelikle kullanıcının sorduğu soru sırasıyla aşağıdaki </a:t>
            </a:r>
            <a:r>
              <a:rPr lang="tr-TR" b="1" dirty="0"/>
              <a:t>önişleme</a:t>
            </a:r>
            <a:r>
              <a:rPr lang="tr-TR" dirty="0"/>
              <a:t> aşamalarından </a:t>
            </a:r>
            <a:r>
              <a:rPr lang="tr-TR" dirty="0" smtClean="0"/>
              <a:t>geçirilmektedir</a:t>
            </a:r>
            <a:r>
              <a:rPr lang="tr-TR" dirty="0"/>
              <a:t>:</a:t>
            </a:r>
            <a:endParaRPr lang="tr-TR" dirty="0" smtClean="0"/>
          </a:p>
          <a:p>
            <a:endParaRPr lang="tr-TR" dirty="0"/>
          </a:p>
          <a:p>
            <a:pPr lvl="1"/>
            <a:r>
              <a:rPr lang="tr-TR" dirty="0"/>
              <a:t>Tüm soru cümlesi karakterleri küçük harfe çevrilmektedir.</a:t>
            </a:r>
          </a:p>
          <a:p>
            <a:pPr lvl="1"/>
            <a:r>
              <a:rPr lang="tr-TR" dirty="0"/>
              <a:t>Sorudaki noktalama işaretleri silinmektedir.</a:t>
            </a:r>
          </a:p>
          <a:p>
            <a:pPr lvl="1"/>
            <a:r>
              <a:rPr lang="tr-TR" dirty="0"/>
              <a:t>Sorunun genel Covid-19 bilgi sorusu mu, ülkelere dair istatistiksel veri sorusu mu olduğu ayırt edilmektedir.</a:t>
            </a:r>
          </a:p>
          <a:p>
            <a:pPr lvl="1"/>
            <a:r>
              <a:rPr lang="tr-TR" dirty="0"/>
              <a:t>Soru metni boşluklarına göre kelimelere ayrılmaktadır.</a:t>
            </a:r>
          </a:p>
          <a:p>
            <a:pPr lvl="1"/>
            <a:r>
              <a:rPr lang="tr-TR" dirty="0"/>
              <a:t>Soru içinde tek başına bir anlamı olmayan kelimeler (stop </a:t>
            </a:r>
            <a:r>
              <a:rPr lang="tr-TR" dirty="0" err="1"/>
              <a:t>words</a:t>
            </a:r>
            <a:r>
              <a:rPr lang="tr-TR" dirty="0"/>
              <a:t>) temizlenmektedir.</a:t>
            </a:r>
          </a:p>
          <a:p>
            <a:pPr lvl="1"/>
            <a:r>
              <a:rPr lang="tr-TR" dirty="0"/>
              <a:t>Türkçe doğal dil işleme kütüphanesi olan </a:t>
            </a:r>
            <a:r>
              <a:rPr lang="tr-TR" dirty="0" err="1"/>
              <a:t>NZemberek</a:t>
            </a:r>
            <a:r>
              <a:rPr lang="tr-TR" dirty="0"/>
              <a:t> ile kelimelerin gereksiz olan çekim ekleri atılmaktadır.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02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77744"/>
            <a:ext cx="7772400" cy="1088124"/>
          </a:xfrm>
        </p:spPr>
        <p:txBody>
          <a:bodyPr>
            <a:normAutofit/>
          </a:bodyPr>
          <a:lstStyle/>
          <a:p>
            <a:pPr algn="ctr"/>
            <a:r>
              <a:rPr lang="tr-TR" sz="6000" b="1" cap="none" dirty="0" smtClean="0">
                <a:latin typeface="+mn-lt"/>
              </a:rPr>
              <a:t>METODOLOJİ</a:t>
            </a:r>
            <a:endParaRPr lang="tr-TR" sz="6000" b="1" cap="none" dirty="0">
              <a:latin typeface="+mn-lt"/>
            </a:endParaRPr>
          </a:p>
        </p:txBody>
      </p:sp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6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3990374"/>
          </a:xfrm>
        </p:spPr>
        <p:txBody>
          <a:bodyPr>
            <a:normAutofit/>
          </a:bodyPr>
          <a:lstStyle/>
          <a:p>
            <a:r>
              <a:rPr lang="tr-TR" dirty="0"/>
              <a:t>Önişleme adımlarından </a:t>
            </a:r>
            <a:r>
              <a:rPr lang="tr-TR" dirty="0" smtClean="0"/>
              <a:t>sonra;</a:t>
            </a:r>
          </a:p>
          <a:p>
            <a:pPr marL="0" indent="0">
              <a:buNone/>
            </a:pPr>
            <a:endParaRPr lang="tr-TR" sz="1100" dirty="0" smtClean="0"/>
          </a:p>
          <a:p>
            <a:pPr lvl="1"/>
            <a:r>
              <a:rPr lang="tr-TR" dirty="0" smtClean="0"/>
              <a:t>Bilgi sorusu sorulmuş ise, soru </a:t>
            </a:r>
            <a:r>
              <a:rPr lang="tr-TR" dirty="0"/>
              <a:t>metnindeki kelimeler web servis </a:t>
            </a:r>
            <a:r>
              <a:rPr lang="tr-TR" dirty="0" smtClean="0"/>
              <a:t>aracılığıyla Covid-19 ile ilgili soru-cevapların bulunduğu </a:t>
            </a:r>
            <a:r>
              <a:rPr lang="tr-TR" dirty="0" err="1" smtClean="0"/>
              <a:t>veritabanında</a:t>
            </a:r>
            <a:r>
              <a:rPr lang="tr-TR" dirty="0" smtClean="0"/>
              <a:t> </a:t>
            </a:r>
            <a:r>
              <a:rPr lang="tr-TR" dirty="0"/>
              <a:t>sorgulanmaktadır. </a:t>
            </a:r>
            <a:r>
              <a:rPr lang="tr-TR" dirty="0" smtClean="0"/>
              <a:t>Bu </a:t>
            </a:r>
            <a:r>
              <a:rPr lang="tr-TR" dirty="0"/>
              <a:t>kelimeler, </a:t>
            </a:r>
            <a:r>
              <a:rPr lang="tr-TR" dirty="0" err="1"/>
              <a:t>veritabanındaki</a:t>
            </a:r>
            <a:r>
              <a:rPr lang="tr-TR" dirty="0"/>
              <a:t> soruların etiketleri ile karşılaştırılarak </a:t>
            </a:r>
            <a:r>
              <a:rPr lang="tr-TR" b="1" dirty="0" smtClean="0"/>
              <a:t>en yüksek eşleşme oranı </a:t>
            </a:r>
            <a:r>
              <a:rPr lang="tr-TR" dirty="0" smtClean="0"/>
              <a:t>hesaplanmaktadır</a:t>
            </a:r>
            <a:r>
              <a:rPr lang="tr-TR" dirty="0"/>
              <a:t>. Sonuç olarak en yüksek eşleşme oranına sahip sorunun </a:t>
            </a:r>
            <a:r>
              <a:rPr lang="tr-TR" dirty="0" smtClean="0"/>
              <a:t>cevabı </a:t>
            </a:r>
            <a:r>
              <a:rPr lang="tr-TR" dirty="0"/>
              <a:t>API aracılığıyla JSON formatında döndürülmektedir</a:t>
            </a:r>
            <a:r>
              <a:rPr lang="tr-TR" dirty="0" smtClean="0"/>
              <a:t>.</a:t>
            </a:r>
          </a:p>
          <a:p>
            <a:pPr lvl="1"/>
            <a:endParaRPr lang="tr-TR" sz="1000" dirty="0"/>
          </a:p>
          <a:p>
            <a:pPr lvl="1"/>
            <a:r>
              <a:rPr lang="tr-TR" dirty="0" smtClean="0"/>
              <a:t>Ülke verilerine dair soru sorulmuş ise, soru metnindeki ülke ismi ve anahtar kelime tespit edilerek, ülkelerin güncel Covid-19 verilerinin bulunduğu </a:t>
            </a:r>
            <a:r>
              <a:rPr lang="tr-TR" dirty="0" err="1" smtClean="0"/>
              <a:t>veritabanından</a:t>
            </a:r>
            <a:r>
              <a:rPr lang="tr-TR" dirty="0" smtClean="0"/>
              <a:t> doğrudan sorgulama yapılmaktadır. Sorgu sonucu yine API aracılığıyla JSON formatında döndürülmektedir.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8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77744"/>
            <a:ext cx="7772400" cy="1088124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latin typeface="+mn-lt"/>
              </a:rPr>
              <a:t>Veri girişi</a:t>
            </a:r>
            <a:endParaRPr lang="tr-TR" sz="6000" b="1" dirty="0">
              <a:latin typeface="+mn-lt"/>
            </a:endParaRPr>
          </a:p>
        </p:txBody>
      </p:sp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6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3649133"/>
          </a:xfrm>
        </p:spPr>
        <p:txBody>
          <a:bodyPr>
            <a:normAutofit/>
          </a:bodyPr>
          <a:lstStyle/>
          <a:p>
            <a:r>
              <a:rPr lang="tr-TR" dirty="0" smtClean="0"/>
              <a:t>Bilgilerin olduğu </a:t>
            </a:r>
            <a:r>
              <a:rPr lang="tr-TR" dirty="0" err="1"/>
              <a:t>v</a:t>
            </a:r>
            <a:r>
              <a:rPr lang="tr-TR" dirty="0" err="1" smtClean="0"/>
              <a:t>eritabanındaki</a:t>
            </a:r>
            <a:r>
              <a:rPr lang="tr-TR" dirty="0" smtClean="0"/>
              <a:t> </a:t>
            </a:r>
            <a:r>
              <a:rPr lang="tr-TR" dirty="0"/>
              <a:t>Covid-19 bilgi soruları ve etiketleri PHP ile oluşturulan bir </a:t>
            </a:r>
            <a:r>
              <a:rPr lang="tr-TR" dirty="0" err="1"/>
              <a:t>arayüz</a:t>
            </a:r>
            <a:r>
              <a:rPr lang="tr-TR" dirty="0"/>
              <a:t> üzerinden girilmektedir. Öncelikle bir soru cümlesi ve cevabı sisteme girilip, daha sonra bu soruya verilecek olan etiketler ayrıca giriş yapılmaktadır. Daha sonra ilgili soru ve etiketler eşleştirilmektedir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Ülkelere dair veriler ise yazılan bir kod parçasıyla </a:t>
            </a:r>
            <a:r>
              <a:rPr lang="tr-TR" dirty="0" err="1" smtClean="0"/>
              <a:t>Cron</a:t>
            </a:r>
            <a:r>
              <a:rPr lang="tr-TR" dirty="0" smtClean="0"/>
              <a:t> </a:t>
            </a:r>
            <a:r>
              <a:rPr lang="tr-TR" dirty="0" err="1" smtClean="0"/>
              <a:t>Job</a:t>
            </a:r>
            <a:r>
              <a:rPr lang="tr-TR" dirty="0" smtClean="0"/>
              <a:t> yöntemi kullanılarak 60 saniyede bir verilerin bulunduğu web sayfasından okunup, </a:t>
            </a:r>
            <a:r>
              <a:rPr lang="tr-TR" dirty="0" err="1" smtClean="0"/>
              <a:t>veritabanı</a:t>
            </a:r>
            <a:r>
              <a:rPr lang="tr-TR" dirty="0"/>
              <a:t> </a:t>
            </a:r>
            <a:r>
              <a:rPr lang="tr-TR" dirty="0" smtClean="0"/>
              <a:t>güncellenmektedir.</a:t>
            </a:r>
            <a:endParaRPr lang="tr-TR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8062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6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aw.githubusercontent.com/Guru444/Covid-Sanal-Asistan/master/images/verigiris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80" y="1041031"/>
            <a:ext cx="6792100" cy="503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77744"/>
            <a:ext cx="7772400" cy="1088124"/>
          </a:xfrm>
        </p:spPr>
        <p:txBody>
          <a:bodyPr>
            <a:noAutofit/>
          </a:bodyPr>
          <a:lstStyle/>
          <a:p>
            <a:pPr algn="ctr"/>
            <a:r>
              <a:rPr lang="tr-TR" sz="5000" b="1" dirty="0" smtClean="0">
                <a:latin typeface="+mn-lt"/>
              </a:rPr>
              <a:t>İyileştirme çalışmaları</a:t>
            </a:r>
            <a:endParaRPr lang="tr-TR" sz="5000" b="1" dirty="0">
              <a:latin typeface="+mn-lt"/>
            </a:endParaRPr>
          </a:p>
        </p:txBody>
      </p:sp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6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3649133"/>
          </a:xfrm>
        </p:spPr>
        <p:txBody>
          <a:bodyPr>
            <a:normAutofit/>
          </a:bodyPr>
          <a:lstStyle/>
          <a:p>
            <a:r>
              <a:rPr lang="tr-TR" dirty="0" err="1"/>
              <a:t>Covid</a:t>
            </a:r>
            <a:r>
              <a:rPr lang="tr-TR" dirty="0"/>
              <a:t> Sanal </a:t>
            </a:r>
            <a:r>
              <a:rPr lang="tr-TR" dirty="0" err="1"/>
              <a:t>Asistan'ın</a:t>
            </a:r>
            <a:r>
              <a:rPr lang="tr-TR" dirty="0"/>
              <a:t> başarısını gözlemlemek, çalışmasını iyileştirmek amacıyla kullanıcıların sormuş olduğu her soru ve sistemin o kullanıcıya verdiği cevap </a:t>
            </a:r>
            <a:r>
              <a:rPr lang="tr-TR" dirty="0" err="1"/>
              <a:t>veritabanına</a:t>
            </a:r>
            <a:r>
              <a:rPr lang="tr-TR" dirty="0"/>
              <a:t> kaydedilmektedir.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kayıtlar bir </a:t>
            </a:r>
            <a:r>
              <a:rPr lang="tr-TR" dirty="0" err="1"/>
              <a:t>arayüz</a:t>
            </a:r>
            <a:r>
              <a:rPr lang="tr-TR" dirty="0"/>
              <a:t> üzerinden listelenmekte ve sanal asistanın kullanımını bu kayıtlar sayesinde gözlemlenmektedir.</a:t>
            </a:r>
          </a:p>
        </p:txBody>
      </p:sp>
    </p:spTree>
    <p:extLst>
      <p:ext uri="{BB962C8B-B14F-4D97-AF65-F5344CB8AC3E}">
        <p14:creationId xmlns:p14="http://schemas.microsoft.com/office/powerpoint/2010/main" val="4994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77744"/>
            <a:ext cx="7772400" cy="4804780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latin typeface="+mn-lt"/>
              </a:rPr>
              <a:t>Demo </a:t>
            </a:r>
            <a:r>
              <a:rPr lang="tr-TR" sz="6000" b="1" dirty="0" smtClean="0">
                <a:latin typeface="+mn-lt"/>
              </a:rPr>
              <a:t>GÖSTERİMİ</a:t>
            </a:r>
            <a:br>
              <a:rPr lang="tr-TR" sz="6000" b="1" dirty="0" smtClean="0">
                <a:latin typeface="+mn-lt"/>
              </a:rPr>
            </a:br>
            <a:r>
              <a:rPr lang="tr-TR" sz="1800" dirty="0">
                <a:hlinkClick r:id="rId2"/>
              </a:rPr>
              <a:t>https://www.youtube.com/watch?v=9CDf-iU1VTQ</a:t>
            </a:r>
            <a:endParaRPr lang="tr-TR" sz="1800" b="1" dirty="0">
              <a:latin typeface="+mn-lt"/>
            </a:endParaRPr>
          </a:p>
        </p:txBody>
      </p:sp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6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1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7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hatBot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55601" y="1193180"/>
            <a:ext cx="8468027" cy="47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199" y="609601"/>
            <a:ext cx="8095785" cy="1456267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latin typeface="+mn-lt"/>
              </a:rPr>
              <a:t>GÖREV PAYLAŞIMI</a:t>
            </a:r>
            <a:endParaRPr lang="tr-TR" sz="6000" b="1" dirty="0">
              <a:latin typeface="+mn-lt"/>
            </a:endParaRPr>
          </a:p>
        </p:txBody>
      </p:sp>
      <p:pic>
        <p:nvPicPr>
          <p:cNvPr id="19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etin kutusu 20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22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1456329080"/>
              </p:ext>
            </p:extLst>
          </p:nvPr>
        </p:nvGraphicFramePr>
        <p:xfrm>
          <a:off x="992458" y="1909954"/>
          <a:ext cx="73709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823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7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nvan 7"/>
          <p:cNvSpPr>
            <a:spLocks noGrp="1"/>
          </p:cNvSpPr>
          <p:nvPr>
            <p:ph type="title"/>
          </p:nvPr>
        </p:nvSpPr>
        <p:spPr>
          <a:xfrm>
            <a:off x="0" y="1260088"/>
            <a:ext cx="9144000" cy="80578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b="1" dirty="0">
                <a:latin typeface="+mn-lt"/>
              </a:rPr>
              <a:t>TEŞEKKÜR </a:t>
            </a:r>
            <a:r>
              <a:rPr lang="tr-TR" sz="6000" b="1" dirty="0" smtClean="0">
                <a:latin typeface="+mn-lt"/>
              </a:rPr>
              <a:t>EDERİZ…</a:t>
            </a:r>
            <a:endParaRPr lang="tr-TR" sz="6000" b="1" dirty="0">
              <a:latin typeface="+mn-lt"/>
            </a:endParaRPr>
          </a:p>
        </p:txBody>
      </p:sp>
      <p:pic>
        <p:nvPicPr>
          <p:cNvPr id="1026" name="Picture 2" descr="https://i.pinimg.com/originals/f0/0e/ad/f00eadc3f2981579840f3009fbeac37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55" y="2271980"/>
            <a:ext cx="28575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2081715"/>
            <a:ext cx="9144000" cy="1088124"/>
          </a:xfrm>
        </p:spPr>
        <p:txBody>
          <a:bodyPr>
            <a:normAutofit/>
          </a:bodyPr>
          <a:lstStyle/>
          <a:p>
            <a:pPr algn="ctr"/>
            <a:r>
              <a:rPr lang="tr-TR" sz="6200" b="1" dirty="0" smtClean="0">
                <a:latin typeface="+mn-lt"/>
              </a:rPr>
              <a:t>Guru </a:t>
            </a:r>
            <a:r>
              <a:rPr lang="tr-TR" sz="6200" b="1" dirty="0" err="1" smtClean="0">
                <a:latin typeface="+mn-lt"/>
              </a:rPr>
              <a:t>team</a:t>
            </a:r>
            <a:endParaRPr lang="tr-TR" sz="6200" b="1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3073985"/>
            <a:ext cx="9144000" cy="6831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000" b="1" i="1" dirty="0" err="1" smtClean="0">
                <a:solidFill>
                  <a:schemeClr val="tx1">
                    <a:lumMod val="85000"/>
                  </a:schemeClr>
                </a:solidFill>
              </a:rPr>
              <a:t>Covid</a:t>
            </a:r>
            <a:r>
              <a:rPr lang="tr-TR" sz="4000" b="1" i="1" dirty="0" smtClean="0">
                <a:solidFill>
                  <a:schemeClr val="tx1">
                    <a:lumMod val="85000"/>
                  </a:schemeClr>
                </a:solidFill>
              </a:rPr>
              <a:t> Sanal Asistan</a:t>
            </a:r>
            <a:endParaRPr lang="tr-TR" sz="4000" b="1" i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7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977744"/>
            <a:ext cx="9144000" cy="1088124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latin typeface="+mn-lt"/>
              </a:rPr>
              <a:t>EKİBİMİZ</a:t>
            </a:r>
            <a:endParaRPr lang="tr-TR" sz="6000" b="1" dirty="0">
              <a:latin typeface="+mn-lt"/>
            </a:endParaRPr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312640"/>
              </p:ext>
            </p:extLst>
          </p:nvPr>
        </p:nvGraphicFramePr>
        <p:xfrm>
          <a:off x="0" y="2141538"/>
          <a:ext cx="914400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7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77744"/>
            <a:ext cx="7772400" cy="1088124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latin typeface="+mn-lt"/>
              </a:rPr>
              <a:t>PROBLEM NEDİR?</a:t>
            </a:r>
            <a:endParaRPr lang="tr-TR" sz="6000" b="1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Covid-19 </a:t>
            </a:r>
            <a:r>
              <a:rPr lang="tr-TR" dirty="0" smtClean="0"/>
              <a:t>ile ilgili toplumda yaygın bir bilgi kirliliği mevcuttur.</a:t>
            </a:r>
          </a:p>
          <a:p>
            <a:r>
              <a:rPr lang="tr-TR" dirty="0" smtClean="0"/>
              <a:t>Toplum bu konuda doğru yönlendirmelere ihtiyaç duymaktadır.</a:t>
            </a:r>
          </a:p>
          <a:p>
            <a:r>
              <a:rPr lang="tr-TR" dirty="0" smtClean="0"/>
              <a:t>Covid-19 salgını ile ilgili dünyadaki ülkelerin güncel verileri merak edilmektedir.</a:t>
            </a:r>
          </a:p>
        </p:txBody>
      </p:sp>
      <p:pic>
        <p:nvPicPr>
          <p:cNvPr id="4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7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77744"/>
            <a:ext cx="7772400" cy="1088124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latin typeface="+mn-lt"/>
              </a:rPr>
              <a:t>ÇÖZÜM NEDİR?</a:t>
            </a:r>
            <a:endParaRPr lang="tr-TR" sz="6000" b="1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Covid-19 </a:t>
            </a:r>
            <a:r>
              <a:rPr lang="tr-TR" dirty="0"/>
              <a:t>salgını hakkında </a:t>
            </a:r>
            <a:r>
              <a:rPr lang="tr-TR" dirty="0" smtClean="0"/>
              <a:t>halk arasında sıkça </a:t>
            </a:r>
            <a:r>
              <a:rPr lang="tr-TR" dirty="0"/>
              <a:t>sorulan sorulara </a:t>
            </a:r>
            <a:r>
              <a:rPr lang="tr-TR" dirty="0" smtClean="0"/>
              <a:t>T.C. Sağlık Bakanlığı ve konunun uzmanlarının bilgilendirmeleri doğrultusunda cevap </a:t>
            </a:r>
            <a:r>
              <a:rPr lang="tr-TR" dirty="0"/>
              <a:t>veren ve dünyadaki ülkelerin Covid-19 ile ilgili toplam vaka sayısı, bugünkü ölüm sayısı, toplam iyileşen sayısı, vb. </a:t>
            </a:r>
            <a:r>
              <a:rPr lang="tr-TR" dirty="0" smtClean="0"/>
              <a:t>verilerini </a:t>
            </a:r>
            <a:r>
              <a:rPr lang="tr-TR" dirty="0"/>
              <a:t>sunan bir sanal asistan </a:t>
            </a:r>
            <a:r>
              <a:rPr lang="tr-TR" dirty="0" smtClean="0"/>
              <a:t>geliştirmek.</a:t>
            </a:r>
            <a:endParaRPr lang="tr-TR" dirty="0"/>
          </a:p>
        </p:txBody>
      </p:sp>
      <p:pic>
        <p:nvPicPr>
          <p:cNvPr id="4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7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44291"/>
            <a:ext cx="7772400" cy="1088124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latin typeface="+mn-lt"/>
              </a:rPr>
              <a:t>İŞ AKIŞI</a:t>
            </a:r>
            <a:endParaRPr lang="tr-TR" sz="6000" b="1" dirty="0">
              <a:latin typeface="+mn-lt"/>
            </a:endParaRPr>
          </a:p>
        </p:txBody>
      </p:sp>
      <p:pic>
        <p:nvPicPr>
          <p:cNvPr id="4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7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İçerik Yer Tutucus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552180"/>
              </p:ext>
            </p:extLst>
          </p:nvPr>
        </p:nvGraphicFramePr>
        <p:xfrm>
          <a:off x="457200" y="2065868"/>
          <a:ext cx="7772400" cy="389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769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77744"/>
            <a:ext cx="7772400" cy="1088124"/>
          </a:xfrm>
        </p:spPr>
        <p:txBody>
          <a:bodyPr>
            <a:normAutofit/>
          </a:bodyPr>
          <a:lstStyle/>
          <a:p>
            <a:r>
              <a:rPr lang="tr-TR" b="1" cap="none" dirty="0">
                <a:latin typeface="+mn-lt"/>
              </a:rPr>
              <a:t>1- </a:t>
            </a:r>
            <a:r>
              <a:rPr lang="tr-TR" b="1" cap="none" dirty="0" smtClean="0">
                <a:latin typeface="+mn-lt"/>
              </a:rPr>
              <a:t>Sıkça </a:t>
            </a:r>
            <a:r>
              <a:rPr lang="tr-TR" b="1" cap="none" dirty="0">
                <a:latin typeface="+mn-lt"/>
              </a:rPr>
              <a:t>sorulan sorulara </a:t>
            </a:r>
            <a:r>
              <a:rPr lang="tr-TR" b="1" cap="none" dirty="0" smtClean="0">
                <a:latin typeface="+mn-lt"/>
              </a:rPr>
              <a:t>cevaplar</a:t>
            </a:r>
            <a:endParaRPr lang="tr-TR" cap="none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Covid-19 hakkında merak edilen sorulara </a:t>
            </a:r>
            <a:r>
              <a:rPr lang="tr-TR" dirty="0" smtClean="0"/>
              <a:t>T.C. Sağlık Bakanlığı ve konunun uzmanları tarafından yapılan bilgilendirmeler doğrultusunda açık </a:t>
            </a:r>
            <a:r>
              <a:rPr lang="tr-TR" dirty="0"/>
              <a:t>ve anlaşılır cevaplar sunulmaktadır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Kullanıcının </a:t>
            </a:r>
            <a:r>
              <a:rPr lang="tr-TR" dirty="0"/>
              <a:t>yönelttiği soru cümlesi doğal dil işleme aşamasından geçirildiği için, önemli kelimelerin sırasının farklı olması veya farklı ekler alması doğru cevabın bulunmasına engel olmamaktadır. Örneğin, klimaların Covid-19 virüsü yayılmasındaki etkisini öğrenmek için aşağıdaki sorulardan herhangi biri </a:t>
            </a:r>
            <a:r>
              <a:rPr lang="tr-TR" dirty="0" smtClean="0"/>
              <a:t>sorulabilir: </a:t>
            </a:r>
          </a:p>
          <a:p>
            <a:pPr lvl="1"/>
            <a:r>
              <a:rPr lang="tr-TR" dirty="0" smtClean="0"/>
              <a:t>Kapalı </a:t>
            </a:r>
            <a:r>
              <a:rPr lang="tr-TR" dirty="0"/>
              <a:t>ortamlarda klima kullanmak tehlikeli midir?</a:t>
            </a:r>
          </a:p>
          <a:p>
            <a:pPr lvl="1"/>
            <a:r>
              <a:rPr lang="tr-TR" dirty="0"/>
              <a:t>Salgın döneminde klima riskli midir?</a:t>
            </a:r>
          </a:p>
          <a:p>
            <a:pPr lvl="1"/>
            <a:r>
              <a:rPr lang="tr-TR" dirty="0"/>
              <a:t>Klima virüsü bulaştırır mı?</a:t>
            </a:r>
          </a:p>
          <a:p>
            <a:pPr lvl="1"/>
            <a:r>
              <a:rPr lang="tr-TR" dirty="0"/>
              <a:t>Toplu taşımada klima açılması sakıncalı mıdır?</a:t>
            </a:r>
          </a:p>
          <a:p>
            <a:endParaRPr lang="tr-TR" dirty="0"/>
          </a:p>
        </p:txBody>
      </p:sp>
      <p:pic>
        <p:nvPicPr>
          <p:cNvPr id="4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7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929580"/>
            <a:ext cx="7772400" cy="913268"/>
          </a:xfrm>
        </p:spPr>
        <p:txBody>
          <a:bodyPr/>
          <a:lstStyle/>
          <a:p>
            <a:r>
              <a:rPr lang="nb-NO" b="1" cap="none" dirty="0">
                <a:latin typeface="+mn-lt"/>
              </a:rPr>
              <a:t>2- Ülkelere dair </a:t>
            </a:r>
            <a:r>
              <a:rPr lang="tr-TR" b="1" cap="none" dirty="0" smtClean="0">
                <a:latin typeface="+mn-lt"/>
              </a:rPr>
              <a:t>güncel</a:t>
            </a:r>
            <a:r>
              <a:rPr lang="nb-NO" b="1" cap="none" dirty="0" smtClean="0">
                <a:latin typeface="+mn-lt"/>
              </a:rPr>
              <a:t> veriler</a:t>
            </a:r>
            <a:endParaRPr lang="tr-TR" b="1" cap="none" dirty="0">
              <a:latin typeface="+mn-lt"/>
            </a:endParaRPr>
          </a:p>
        </p:txBody>
      </p:sp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6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457200" y="1761893"/>
            <a:ext cx="7772400" cy="4195693"/>
          </a:xfrm>
        </p:spPr>
        <p:txBody>
          <a:bodyPr>
            <a:normAutofit fontScale="62500" lnSpcReduction="20000"/>
          </a:bodyPr>
          <a:lstStyle/>
          <a:p>
            <a:r>
              <a:rPr lang="tr-TR" sz="2700" dirty="0"/>
              <a:t>Dünyadaki tüm ülkelerdeki Covid-19 salgınının etkisini sayısal verilerle paylaşan </a:t>
            </a:r>
            <a:r>
              <a:rPr lang="tr-TR" sz="2700" dirty="0" smtClean="0">
                <a:hlinkClick r:id="rId5"/>
              </a:rPr>
              <a:t>www.worldometers.info/coronavirus</a:t>
            </a:r>
            <a:r>
              <a:rPr lang="tr-TR" sz="2700" dirty="0" smtClean="0"/>
              <a:t> </a:t>
            </a:r>
            <a:r>
              <a:rPr lang="tr-TR" sz="2700" dirty="0"/>
              <a:t>sayfası üzerinden çekilen verilere göre </a:t>
            </a:r>
            <a:r>
              <a:rPr lang="tr-TR" sz="2700" dirty="0" smtClean="0"/>
              <a:t>kullanıcıya, </a:t>
            </a:r>
            <a:r>
              <a:rPr lang="tr-TR" sz="2700" dirty="0"/>
              <a:t>sormuş olduğu ülkeye dair bilgiler sunulmaktadır. Kullanıcıya sunulan veri başlıkları aşağıdaki </a:t>
            </a:r>
            <a:r>
              <a:rPr lang="tr-TR" sz="2700" dirty="0" smtClean="0"/>
              <a:t>gibidir</a:t>
            </a:r>
            <a:r>
              <a:rPr lang="tr-TR" sz="2700" dirty="0"/>
              <a:t>:</a:t>
            </a:r>
            <a:r>
              <a:rPr lang="tr-TR" sz="1700" dirty="0"/>
              <a:t/>
            </a:r>
            <a:br>
              <a:rPr lang="tr-TR" sz="1700" dirty="0"/>
            </a:br>
            <a:endParaRPr lang="tr-TR" sz="1700" dirty="0"/>
          </a:p>
          <a:p>
            <a:pPr lvl="1"/>
            <a:r>
              <a:rPr lang="tr-TR" sz="2400" dirty="0" smtClean="0"/>
              <a:t>Toplam vaka sayısı</a:t>
            </a:r>
          </a:p>
          <a:p>
            <a:pPr lvl="1"/>
            <a:r>
              <a:rPr lang="tr-TR" sz="2400" dirty="0" smtClean="0"/>
              <a:t>Bugünkü </a:t>
            </a:r>
            <a:r>
              <a:rPr lang="tr-TR" sz="2400" dirty="0"/>
              <a:t>vaka sayısı</a:t>
            </a:r>
          </a:p>
          <a:p>
            <a:pPr lvl="1"/>
            <a:r>
              <a:rPr lang="tr-TR" sz="2400" dirty="0"/>
              <a:t>Toplam ölüm sayısı</a:t>
            </a:r>
          </a:p>
          <a:p>
            <a:pPr lvl="1"/>
            <a:r>
              <a:rPr lang="tr-TR" sz="2400" dirty="0"/>
              <a:t>Bugünkü ölüm sayısı</a:t>
            </a:r>
          </a:p>
          <a:p>
            <a:pPr lvl="1"/>
            <a:r>
              <a:rPr lang="tr-TR" sz="2400" dirty="0"/>
              <a:t>Toplam iyileşen sayısı</a:t>
            </a:r>
          </a:p>
          <a:p>
            <a:pPr lvl="1"/>
            <a:r>
              <a:rPr lang="tr-TR" sz="2400" dirty="0"/>
              <a:t>Bugünkü iyileşen sayısı</a:t>
            </a:r>
          </a:p>
          <a:p>
            <a:pPr lvl="1"/>
            <a:r>
              <a:rPr lang="tr-TR" sz="2400" dirty="0"/>
              <a:t>Ölüm </a:t>
            </a:r>
            <a:r>
              <a:rPr lang="tr-TR" sz="2400" dirty="0" smtClean="0"/>
              <a:t>oranı</a:t>
            </a:r>
          </a:p>
          <a:p>
            <a:pPr lvl="1"/>
            <a:endParaRPr lang="tr-TR" dirty="0"/>
          </a:p>
          <a:p>
            <a:r>
              <a:rPr lang="tr-TR" sz="2400" dirty="0"/>
              <a:t>Ülkelere dair çekilen </a:t>
            </a:r>
            <a:r>
              <a:rPr lang="tr-TR" sz="2400" dirty="0" err="1"/>
              <a:t>Covid</a:t>
            </a:r>
            <a:r>
              <a:rPr lang="tr-TR" sz="2400" dirty="0"/>
              <a:t> verileri diğer geliştiricilerin de faydalanabilmesi amacıyla açık olarak şu </a:t>
            </a:r>
            <a:r>
              <a:rPr lang="tr-TR" sz="2400" dirty="0" err="1" smtClean="0"/>
              <a:t>API'de</a:t>
            </a:r>
            <a:r>
              <a:rPr lang="tr-TR" sz="2400" dirty="0"/>
              <a:t> </a:t>
            </a:r>
            <a:r>
              <a:rPr lang="tr-TR" sz="2400" dirty="0" smtClean="0"/>
              <a:t>sunulmuştur: </a:t>
            </a:r>
            <a:r>
              <a:rPr lang="tr-TR" sz="2400" dirty="0" smtClean="0">
                <a:hlinkClick r:id="rId6"/>
              </a:rPr>
              <a:t>https</a:t>
            </a:r>
            <a:r>
              <a:rPr lang="tr-TR" sz="2400" dirty="0">
                <a:hlinkClick r:id="rId6"/>
              </a:rPr>
              <a:t>://</a:t>
            </a:r>
            <a:r>
              <a:rPr lang="tr-TR" sz="2400" dirty="0" smtClean="0">
                <a:hlinkClick r:id="rId6"/>
              </a:rPr>
              <a:t>www.oyunpuanla.com/chatbot/liveCoronaData.php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332745" y="2940168"/>
            <a:ext cx="3345364" cy="215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r-TR" sz="1500" dirty="0" smtClean="0"/>
              <a:t>Aktif </a:t>
            </a:r>
            <a:r>
              <a:rPr lang="tr-TR" sz="1500" dirty="0"/>
              <a:t>vaka sayısı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Kritik vaka sayısı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1 milyondaki vaka sayısı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1 milyondaki ölüm sayısı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Toplam test sayısı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1 milyondaki test sayısı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r-TR" sz="1500" dirty="0" smtClean="0"/>
              <a:t>Nüfus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2314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İçerik Yer Tutucusu 7"/>
          <p:cNvSpPr>
            <a:spLocks noGrp="1"/>
          </p:cNvSpPr>
          <p:nvPr>
            <p:ph sz="half" idx="1"/>
          </p:nvPr>
        </p:nvSpPr>
        <p:spPr>
          <a:xfrm>
            <a:off x="457200" y="1683835"/>
            <a:ext cx="4393580" cy="4448608"/>
          </a:xfrm>
        </p:spPr>
        <p:txBody>
          <a:bodyPr>
            <a:normAutofit lnSpcReduction="10000"/>
          </a:bodyPr>
          <a:lstStyle/>
          <a:p>
            <a:r>
              <a:rPr lang="tr-TR" dirty="0"/>
              <a:t>Ülkelere dair yukarıda listelenen başlıklardaki veriler aşağıdaki şekilde örnek sorularla öğrenilebilir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pPr lvl="1"/>
            <a:r>
              <a:rPr lang="tr-TR" dirty="0" err="1"/>
              <a:t>Türkiyede</a:t>
            </a:r>
            <a:r>
              <a:rPr lang="tr-TR" dirty="0"/>
              <a:t> bugünkü vefat sayısı nedir?</a:t>
            </a:r>
          </a:p>
          <a:p>
            <a:pPr lvl="1"/>
            <a:r>
              <a:rPr lang="tr-TR" dirty="0"/>
              <a:t>Ülkemizdeki bugünkü vaka sayısı nedir?</a:t>
            </a:r>
          </a:p>
          <a:p>
            <a:pPr lvl="1"/>
            <a:r>
              <a:rPr lang="tr-TR" dirty="0"/>
              <a:t>Almanya'daki toplam ölüm oranı nedir?</a:t>
            </a:r>
          </a:p>
          <a:p>
            <a:pPr lvl="1"/>
            <a:r>
              <a:rPr lang="tr-TR" dirty="0"/>
              <a:t>Singapur'daki test sayısını öğrenebilir miyim?</a:t>
            </a:r>
          </a:p>
          <a:p>
            <a:pPr lvl="1"/>
            <a:r>
              <a:rPr lang="tr-TR" dirty="0"/>
              <a:t>Hırvatistan'daki toplam iyileşen sayısı nedir?</a:t>
            </a:r>
          </a:p>
          <a:p>
            <a:pPr lvl="1"/>
            <a:r>
              <a:rPr lang="tr-TR" dirty="0"/>
              <a:t>Tayland'ın 1 milyondaki ölüm sayısı nedir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Singapur'daki test sayısını öğrenebilir miyim?</a:t>
            </a:r>
            <a:endParaRPr lang="tr-TR" dirty="0"/>
          </a:p>
        </p:txBody>
      </p:sp>
      <p:sp>
        <p:nvSpPr>
          <p:cNvPr id="9" name="İçerik Yer Tutucusu 8"/>
          <p:cNvSpPr>
            <a:spLocks noGrp="1"/>
          </p:cNvSpPr>
          <p:nvPr>
            <p:ph sz="half" idx="2"/>
          </p:nvPr>
        </p:nvSpPr>
        <p:spPr>
          <a:xfrm>
            <a:off x="4758171" y="1996066"/>
            <a:ext cx="3995536" cy="416224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Ayrıca, </a:t>
            </a:r>
            <a:r>
              <a:rPr lang="tr-TR" dirty="0" err="1"/>
              <a:t>Covid</a:t>
            </a:r>
            <a:r>
              <a:rPr lang="tr-TR" dirty="0"/>
              <a:t> Sanal Asistan kullanıcıların dünya genelindeki Covi-19'a dair sayısal verilerin en yüksek, en düşük gibi sorgulamalarına da cevap </a:t>
            </a:r>
            <a:r>
              <a:rPr lang="tr-TR" dirty="0" smtClean="0"/>
              <a:t>verebilmektedir:</a:t>
            </a:r>
          </a:p>
          <a:p>
            <a:endParaRPr lang="tr-TR" dirty="0"/>
          </a:p>
          <a:p>
            <a:pPr lvl="1"/>
            <a:r>
              <a:rPr lang="tr-TR" dirty="0"/>
              <a:t>Dünyadaki en yüksek vaka sayısı nedir?</a:t>
            </a:r>
          </a:p>
          <a:p>
            <a:pPr lvl="1"/>
            <a:r>
              <a:rPr lang="tr-TR" dirty="0"/>
              <a:t>Dünyadaki en düşük ölüm oranını öğrenebilir miyim?</a:t>
            </a:r>
          </a:p>
          <a:p>
            <a:pPr lvl="1"/>
            <a:r>
              <a:rPr lang="tr-TR" dirty="0" smtClean="0"/>
              <a:t>Dünyada </a:t>
            </a:r>
            <a:r>
              <a:rPr lang="tr-TR" dirty="0"/>
              <a:t>Bugünkü en yüksek ölüm sayısı nedir?</a:t>
            </a:r>
          </a:p>
          <a:p>
            <a:pPr lvl="1"/>
            <a:r>
              <a:rPr lang="tr-TR" dirty="0"/>
              <a:t>Dünyada en çok vaka sayısı ve en az ölüm oranı nedir</a:t>
            </a:r>
            <a:r>
              <a:rPr lang="tr-TR" dirty="0" smtClean="0"/>
              <a:t>?</a:t>
            </a:r>
            <a:endParaRPr lang="tr-TR" dirty="0"/>
          </a:p>
          <a:p>
            <a:pPr lvl="1"/>
            <a:endParaRPr lang="tr-TR" dirty="0"/>
          </a:p>
        </p:txBody>
      </p:sp>
      <p:pic>
        <p:nvPicPr>
          <p:cNvPr id="3" name="Picture 6" descr="https://www.turkiyeacikkaynakplatformu.com/wp-content/uploads/2019/11/logo-tak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5" y="231819"/>
            <a:ext cx="2158260" cy="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www.acikhack.com/wp-content/uploads/2019/11/logo-acikha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07" y="263791"/>
            <a:ext cx="2034330" cy="5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70344" y="6132442"/>
            <a:ext cx="46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chemeClr val="tx1">
                    <a:lumMod val="85000"/>
                  </a:schemeClr>
                </a:solidFill>
              </a:rPr>
              <a:t>https://api.bilisimkulubu.online/chatbot.html</a:t>
            </a:r>
          </a:p>
        </p:txBody>
      </p:sp>
      <p:pic>
        <p:nvPicPr>
          <p:cNvPr id="6" name="Picture 8" descr="https://miro.medium.com/max/1200/1*rxsG_fji8W8iA5DRBsOcd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1" y="5607668"/>
            <a:ext cx="1408066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Unvan 1"/>
          <p:cNvSpPr>
            <a:spLocks noGrp="1"/>
          </p:cNvSpPr>
          <p:nvPr>
            <p:ph type="title"/>
          </p:nvPr>
        </p:nvSpPr>
        <p:spPr>
          <a:xfrm>
            <a:off x="457200" y="929580"/>
            <a:ext cx="7772400" cy="913268"/>
          </a:xfrm>
        </p:spPr>
        <p:txBody>
          <a:bodyPr>
            <a:normAutofit/>
          </a:bodyPr>
          <a:lstStyle/>
          <a:p>
            <a:r>
              <a:rPr lang="nb-NO" sz="2800" b="1" cap="none" dirty="0">
                <a:latin typeface="+mn-lt"/>
              </a:rPr>
              <a:t>2- Ülkelere dair </a:t>
            </a:r>
            <a:r>
              <a:rPr lang="tr-TR" sz="2800" b="1" cap="none" dirty="0" smtClean="0">
                <a:latin typeface="+mn-lt"/>
              </a:rPr>
              <a:t>güncel</a:t>
            </a:r>
            <a:r>
              <a:rPr lang="nb-NO" sz="2800" b="1" cap="none" dirty="0" smtClean="0">
                <a:latin typeface="+mn-lt"/>
              </a:rPr>
              <a:t> veriler</a:t>
            </a:r>
            <a:endParaRPr lang="tr-TR" sz="2800" b="1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06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909</TotalTime>
  <Words>764</Words>
  <Application>Microsoft Office PowerPoint</Application>
  <PresentationFormat>Ekran Gösterisi (4:3)</PresentationFormat>
  <Paragraphs>117</Paragraphs>
  <Slides>18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Gökyüzü</vt:lpstr>
      <vt:lpstr>PowerPoint Sunusu</vt:lpstr>
      <vt:lpstr>Guru team</vt:lpstr>
      <vt:lpstr>EKİBİMİZ</vt:lpstr>
      <vt:lpstr>PROBLEM NEDİR?</vt:lpstr>
      <vt:lpstr>ÇÖZÜM NEDİR?</vt:lpstr>
      <vt:lpstr>İŞ AKIŞI</vt:lpstr>
      <vt:lpstr>1- Sıkça sorulan sorulara cevaplar</vt:lpstr>
      <vt:lpstr>2- Ülkelere dair güncel veriler</vt:lpstr>
      <vt:lpstr>2- Ülkelere dair güncel veriler</vt:lpstr>
      <vt:lpstr>METODOLOJİ</vt:lpstr>
      <vt:lpstr>METODOLOJİ</vt:lpstr>
      <vt:lpstr>Veri girişi</vt:lpstr>
      <vt:lpstr>PowerPoint Sunusu</vt:lpstr>
      <vt:lpstr>İyileştirme çalışmaları</vt:lpstr>
      <vt:lpstr>Demo GÖSTERİMİ https://www.youtube.com/watch?v=9CDf-iU1VTQ</vt:lpstr>
      <vt:lpstr>PowerPoint Sunusu</vt:lpstr>
      <vt:lpstr>GÖREV PAYLAŞIMI</vt:lpstr>
      <vt:lpstr>TEŞEKKÜR EDERİZ…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Guru-team</dc:title>
  <dc:creator>Lenovo</dc:creator>
  <cp:lastModifiedBy>Lenovo</cp:lastModifiedBy>
  <cp:revision>35</cp:revision>
  <dcterms:created xsi:type="dcterms:W3CDTF">2020-08-07T22:44:57Z</dcterms:created>
  <dcterms:modified xsi:type="dcterms:W3CDTF">2020-08-12T21:16:39Z</dcterms:modified>
</cp:coreProperties>
</file>