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90699" y="3176904"/>
            <a:ext cx="8610600" cy="2123440"/>
          </a:xfrm>
          <a:prstGeom prst="rect"/>
          <a:noFill/>
        </p:spPr>
        <p:txBody>
          <a:bodyPr rtlCol="0" wrap="square">
            <a:spAutoFit/>
          </a:bodyPr>
          <a:p>
            <a:r>
              <a:rPr b="0" sz="2400" lang="en-US"/>
              <a:t>STUDENT NAME:</a:t>
            </a:r>
            <a:r>
              <a:rPr b="0" sz="2400" lang="en-US"/>
              <a:t> </a:t>
            </a:r>
            <a:r>
              <a:rPr b="0" sz="2400" lang="en-US"/>
              <a:t>K</a:t>
            </a:r>
            <a:r>
              <a:rPr b="0" sz="2400" lang="en-US"/>
              <a:t>U</a:t>
            </a:r>
            <a:r>
              <a:rPr b="0" sz="2400" lang="en-US"/>
              <a:t>M</a:t>
            </a:r>
            <a:r>
              <a:rPr b="0" sz="2400" lang="en-US"/>
              <a:t>A</a:t>
            </a:r>
            <a:r>
              <a:rPr b="0" sz="2400" lang="en-US"/>
              <a:t>R</a:t>
            </a:r>
            <a:r>
              <a:rPr b="0" sz="2400" lang="en-US"/>
              <a:t>A</a:t>
            </a:r>
            <a:r>
              <a:rPr b="0" sz="2400" lang="en-US"/>
              <a:t> </a:t>
            </a:r>
            <a:r>
              <a:rPr b="0" sz="2400" lang="en-US"/>
              <a:t>G</a:t>
            </a:r>
            <a:r>
              <a:rPr b="0" sz="2400" lang="en-US"/>
              <a:t>U</a:t>
            </a:r>
            <a:r>
              <a:rPr b="0" sz="2400" lang="en-US"/>
              <a:t>R</a:t>
            </a:r>
            <a:r>
              <a:rPr b="0" sz="2400" lang="en-US"/>
              <a:t>U</a:t>
            </a:r>
            <a:r>
              <a:rPr b="0" sz="2400" lang="en-US"/>
              <a:t> </a:t>
            </a:r>
            <a:r>
              <a:rPr b="0" sz="2400" lang="en-US"/>
              <a:t>R</a:t>
            </a:r>
            <a:endParaRPr b="0" dirty="0" sz="2400" lang="en-US"/>
          </a:p>
          <a:p>
            <a:r>
              <a:rPr b="0" dirty="0" sz="2400" lang="en-US"/>
              <a:t>REGISTER NO:asunm1611d22cm</a:t>
            </a:r>
            <a:r>
              <a:rPr b="0" dirty="0" sz="2400" lang="en-US"/>
              <a:t>0</a:t>
            </a:r>
            <a:r>
              <a:rPr b="0" dirty="0" sz="2400" lang="en-US"/>
              <a:t>9</a:t>
            </a:r>
            <a:r>
              <a:rPr b="0" dirty="0" sz="2400" lang="en-US"/>
              <a:t>5</a:t>
            </a:r>
            <a:endParaRPr b="0" dirty="0" sz="2400" lang="en-US"/>
          </a:p>
          <a:p>
            <a:r>
              <a:rPr b="0" dirty="0" sz="2400" lang="en-US"/>
              <a:t>DEPARTMENT:B COM [ COMMERCE]</a:t>
            </a:r>
            <a:endParaRPr b="0" dirty="0" sz="2400" lang="en-US"/>
          </a:p>
          <a:p>
            <a:r>
              <a:rPr b="0" dirty="0" sz="2400" lang="en-US"/>
              <a:t>COLLEGE : PATRICIAN COLLEGE OF ARTS AND SCIENCE</a:t>
            </a:r>
            <a:endParaRPr b="0" dirty="0" sz="2400" lang="en-US"/>
          </a:p>
          <a:p>
            <a:r>
              <a:rPr b="0" dirty="0" sz="2400" lang="en-US"/>
              <a:t>           </a:t>
            </a:r>
            <a:endParaRPr b="0"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901700"/>
          </a:xfrm>
        </p:spPr>
        <p:txBody>
          <a:bodyPr/>
          <a:p>
            <a:r>
              <a:rPr b="1" sz="5400" lang="en-US"/>
              <a:t>MODELLING</a:t>
            </a:r>
            <a:endParaRPr b="1" sz="5400" lang="en-US"/>
          </a:p>
        </p:txBody>
      </p:sp>
      <p:sp>
        <p:nvSpPr>
          <p:cNvPr id="1048684" name="Subtitle 10"/>
          <p:cNvSpPr>
            <a:spLocks noGrp="1"/>
          </p:cNvSpPr>
          <p:nvPr>
            <p:ph type="subTitle" idx="4"/>
          </p:nvPr>
        </p:nvSpPr>
        <p:spPr>
          <a:xfrm>
            <a:off x="472440" y="1929130"/>
            <a:ext cx="9890760" cy="2188210"/>
          </a:xfrm>
        </p:spPr>
        <p:txBody>
          <a:bodyPr>
            <a:noAutofit/>
          </a:bodyPr>
          <a:p>
            <a:r>
              <a:rPr sz="3200" lang="en-US"/>
              <a:t>THE DATA GIVEN WAS USED TO MAKE A PIVOT TABLE AND A CHART WHICH REPRESENTS THE EMPLOYEE ANALYSIS . IT IS USEFUL IN AN ORGANIZATION FOR VARIOUS PURPOSES .</a:t>
            </a:r>
            <a:endParaRPr sz="3200" lang="en-US"/>
          </a:p>
          <a:p>
            <a:r>
              <a:rPr sz="3200" lang="en-US"/>
              <a:t>FURTHER THESE PROVIDE AS A TOOL FOR DEVELOPMENT IN AN ORGANIZATION</a:t>
            </a:r>
            <a:endParaRPr sz="3200" lang="en-US"/>
          </a:p>
          <a:p>
            <a:endParaRPr sz="32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892121"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8128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sz="3200" lang="en-US"/>
              <a:t>BY USING THESE ABOVE INFORMATION WE ARE ABLE TO CONCLUDE THAT THE EMPLOYEES DATA CAN BE ANALYSED IN AN EFFECTIVE AND PRODUCTIVE WAY </a:t>
            </a:r>
            <a:endParaRPr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277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499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4800600"/>
          </a:xfrm>
        </p:spPr>
        <p:txBody>
          <a:bodyPr/>
          <a:p>
            <a:r>
              <a:rPr sz="3200" lang="en-US"/>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sz="3200" lang="en-US"/>
          </a:p>
        </p:txBody>
      </p:sp>
      <p:sp>
        <p:nvSpPr>
          <p:cNvPr id="1048652" name="object 6"/>
          <p:cNvSpPr/>
          <p:nvPr/>
        </p:nvSpPr>
        <p:spPr>
          <a:xfrm rot="10980000">
            <a:off x="11438255" y="32550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6896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609600" y="1577340"/>
            <a:ext cx="10972800" cy="3657599"/>
          </a:xfrm>
        </p:spPr>
        <p:txBody>
          <a:bodyPr/>
          <a:p>
            <a:r>
              <a:rPr sz="3600" lang="en-US"/>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sz="3600" lang="en-US"/>
          </a:p>
        </p:txBody>
      </p:sp>
      <p:sp>
        <p:nvSpPr>
          <p:cNvPr id="1048658" name="object 6"/>
          <p:cNvSpPr/>
          <p:nvPr/>
        </p:nvSpPr>
        <p:spPr>
          <a:xfrm>
            <a:off x="11811000" y="2895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609600" y="454018"/>
            <a:ext cx="5890986" cy="753111"/>
          </a:xfrm>
          <a:prstGeom prst="rect"/>
        </p:spPr>
        <p:txBody>
          <a:bodyPr bIns="0" lIns="0" rIns="0" rtlCol="0" tIns="16510" vert="horz" wrap="square">
            <a:spAutoFit/>
          </a:bodyPr>
          <a:p>
            <a:pPr marL="12700">
              <a:lnSpc>
                <a:spcPct val="100000"/>
              </a:lnSpc>
              <a:spcBef>
                <a:spcPts val="130"/>
              </a:spcBef>
              <a:tabLst>
                <a:tab algn="l" pos="2642870"/>
              </a:tabLst>
            </a:pPr>
            <a:r>
              <a:rPr dirty="0" sz="4400" spc="5"/>
              <a:t>PROJECT	</a:t>
            </a:r>
            <a:r>
              <a:rPr dirty="0" sz="440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0"/>
          <p:cNvSpPr txBox="1"/>
          <p:nvPr/>
        </p:nvSpPr>
        <p:spPr>
          <a:xfrm>
            <a:off x="14478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 Placeholder 6"/>
          <p:cNvSpPr>
            <a:spLocks noGrp="1"/>
          </p:cNvSpPr>
          <p:nvPr>
            <p:ph type="body" idx="1"/>
          </p:nvPr>
        </p:nvSpPr>
        <p:spPr>
          <a:xfrm rot="21600000">
            <a:off x="625374" y="1695450"/>
            <a:ext cx="9185375" cy="3200399"/>
          </a:xfrm>
        </p:spPr>
        <p:txBody>
          <a:bodyPr/>
          <a:p>
            <a:pPr indent="-457200" marL="457200">
              <a:buFont typeface="Wingdings" panose="05000000000000000000" charset="0"/>
              <a:buChar char="o"/>
            </a:pPr>
            <a:r>
              <a:rPr sz="3200" lang="en-US"/>
              <a:t>Employee</a:t>
            </a:r>
            <a:endParaRPr sz="3200" lang="en-US"/>
          </a:p>
          <a:p>
            <a:pPr indent="-457200" marL="457200">
              <a:buFont typeface="Wingdings" panose="05000000000000000000" charset="0"/>
              <a:buChar char="o"/>
            </a:pPr>
            <a:r>
              <a:rPr sz="3200" lang="en-US"/>
              <a:t>Employer</a:t>
            </a:r>
            <a:endParaRPr sz="3200" lang="en-US"/>
          </a:p>
          <a:p>
            <a:pPr indent="-457200" marL="457200">
              <a:buFont typeface="Wingdings" panose="05000000000000000000" charset="0"/>
              <a:buChar char="o"/>
            </a:pPr>
            <a:r>
              <a:rPr sz="3200" lang="en-US"/>
              <a:t>Organizations</a:t>
            </a:r>
            <a:endParaRPr sz="3200" lang="en-US"/>
          </a:p>
          <a:p>
            <a:pPr indent="-457200" marL="457200">
              <a:buFont typeface="Wingdings" panose="05000000000000000000" charset="0"/>
              <a:buChar char="o"/>
            </a:pPr>
            <a:r>
              <a:rPr sz="3200" lang="en-US"/>
              <a:t>Industries</a:t>
            </a:r>
            <a:endParaRPr sz="3200" lang="en-US"/>
          </a:p>
          <a:p>
            <a:pPr indent="-457200" marL="457200">
              <a:buFont typeface="Wingdings" panose="05000000000000000000" charset="0"/>
              <a:buChar char="o"/>
            </a:pPr>
            <a:r>
              <a:rPr sz="3200" lang="en-US"/>
              <a:t>Stakeholders</a:t>
            </a:r>
            <a:endParaRPr sz="3200" lang="en-US"/>
          </a:p>
          <a:p>
            <a:pPr indent="-457200" marL="457200">
              <a:buFont typeface="Wingdings" panose="05000000000000000000" charset="0"/>
              <a:buChar char="o"/>
            </a:pPr>
            <a:r>
              <a:rPr sz="3200" lang="en-US"/>
              <a:t>Shareholders</a:t>
            </a:r>
            <a:endParaRPr sz="3200" lang="en-US"/>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6025925" cy="549910"/>
          </a:xfrm>
          <a:prstGeom prst="rect"/>
        </p:spPr>
        <p:txBody>
          <a:bodyPr anchor="t"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Text Placeholder 7"/>
          <p:cNvSpPr>
            <a:spLocks noGrp="1"/>
          </p:cNvSpPr>
          <p:nvPr>
            <p:ph type="body" idx="1"/>
          </p:nvPr>
        </p:nvSpPr>
        <p:spPr>
          <a:xfrm>
            <a:off x="2997835" y="1748790"/>
            <a:ext cx="6584315" cy="2666999"/>
          </a:xfrm>
        </p:spPr>
        <p:txBody>
          <a:bodyPr wrap="square"/>
          <a:p>
            <a:r>
              <a:rPr sz="3200" lang="en-US"/>
              <a:t>Filtering - missing values</a:t>
            </a:r>
            <a:endParaRPr sz="3200" lang="en-US"/>
          </a:p>
          <a:p>
            <a:r>
              <a:rPr sz="3200" lang="en-US"/>
              <a:t>Conditional formatting - blank values</a:t>
            </a:r>
            <a:endParaRPr sz="3200" lang="en-US"/>
          </a:p>
          <a:p>
            <a:r>
              <a:rPr sz="3200" lang="en-US"/>
              <a:t>Pivot table</a:t>
            </a:r>
            <a:endParaRPr sz="3200" lang="en-US"/>
          </a:p>
          <a:p>
            <a:r>
              <a:rPr sz="3200" lang="en-US"/>
              <a:t>Chart </a:t>
            </a:r>
            <a:endParaRPr sz="3200" lang="en-US"/>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0820400" y="2286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676275" y="34480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736600"/>
          </a:xfrm>
        </p:spPr>
        <p:txBody>
          <a:bodyPr/>
          <a:p>
            <a:r>
              <a:rPr dirty="0" sz="4400" lang="en-IN"/>
              <a:t>Dataset Description</a:t>
            </a:r>
            <a:endParaRPr dirty="0" lang="en-IN"/>
          </a:p>
        </p:txBody>
      </p:sp>
      <p:sp>
        <p:nvSpPr>
          <p:cNvPr id="1048675" name="Subtitle 4"/>
          <p:cNvSpPr>
            <a:spLocks noGrp="1"/>
          </p:cNvSpPr>
          <p:nvPr>
            <p:ph type="subTitle" idx="4"/>
          </p:nvPr>
        </p:nvSpPr>
        <p:spPr>
          <a:xfrm>
            <a:off x="838200" y="1752600"/>
            <a:ext cx="8534400" cy="4063999"/>
          </a:xfrm>
        </p:spPr>
        <p:txBody>
          <a:bodyPr/>
          <a:p>
            <a:r>
              <a:rPr sz="2400" lang="en-US"/>
              <a:t>E</a:t>
            </a:r>
            <a:r>
              <a:rPr sz="2400" lang="en-US"/>
              <a:t>mployee data set - kaggle</a:t>
            </a:r>
            <a:endParaRPr sz="2400" lang="en-US"/>
          </a:p>
          <a:p>
            <a:r>
              <a:rPr sz="2400" lang="en-US"/>
              <a:t>26 features</a:t>
            </a:r>
            <a:endParaRPr sz="2400" lang="en-US"/>
          </a:p>
          <a:p>
            <a:r>
              <a:rPr sz="2400" lang="en-US"/>
              <a:t>Features - 9 features</a:t>
            </a:r>
            <a:endParaRPr sz="2400" lang="en-US"/>
          </a:p>
          <a:p>
            <a:r>
              <a:rPr sz="2400" lang="en-US"/>
              <a:t>employee id</a:t>
            </a:r>
            <a:endParaRPr sz="2400" lang="en-US"/>
          </a:p>
          <a:p>
            <a:r>
              <a:rPr sz="2400" lang="en-US"/>
              <a:t>gender </a:t>
            </a:r>
            <a:endParaRPr sz="2400" lang="en-US"/>
          </a:p>
          <a:p>
            <a:r>
              <a:rPr sz="2400" lang="en-US"/>
              <a:t>performance</a:t>
            </a:r>
            <a:endParaRPr sz="2400" lang="en-US"/>
          </a:p>
          <a:p>
            <a:r>
              <a:rPr sz="2400" lang="en-US"/>
              <a:t>business type</a:t>
            </a:r>
            <a:endParaRPr sz="2400" lang="en-US"/>
          </a:p>
          <a:p>
            <a:r>
              <a:rPr sz="2400" lang="en-US"/>
              <a:t>business unit</a:t>
            </a:r>
            <a:endParaRPr sz="2400" lang="en-US"/>
          </a:p>
          <a:p>
            <a:r>
              <a:rPr sz="2400" lang="en-US"/>
              <a:t>first name </a:t>
            </a:r>
            <a:endParaRPr sz="2400" lang="en-US"/>
          </a:p>
          <a:p>
            <a:r>
              <a:rPr sz="2400" lang="en-US"/>
              <a:t>last name </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10896600" y="2209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727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501140"/>
          </a:xfrm>
          <a:prstGeom prst="rect"/>
          <a:noFill/>
        </p:spPr>
        <p:txBody>
          <a:bodyPr rtlCol="0" wrap="square">
            <a:spAutoFit/>
          </a:bodyPr>
          <a:p>
            <a:pPr algn="l" indent="0">
              <a:buNone/>
            </a:pPr>
            <a:r>
              <a:rPr b="0" dirty="0" sz="2800" i="0" lang="en-US">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2024-03-27T08:07:00Z</dcterms:created>
  <dcterms:modified xsi:type="dcterms:W3CDTF">2024-09-06T03:13:08Z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d7dec46b38e247b8a0305b745bf6305c</vt:lpwstr>
  </property>
  <property fmtid="{D5CDD505-2E9C-101B-9397-08002B2CF9AE}" pid="5" name="KSOProductBuildVer">
    <vt:lpwstr>1033-12.2.0.17562</vt:lpwstr>
  </property>
</Properties>
</file>