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omments/modernComment_131_20E0F51C.xml" ContentType="application/vnd.ms-powerpoint.comments+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5" r:id="rId2"/>
    <p:sldId id="291" r:id="rId3"/>
    <p:sldId id="310" r:id="rId4"/>
    <p:sldId id="299" r:id="rId5"/>
    <p:sldId id="317" r:id="rId6"/>
    <p:sldId id="302" r:id="rId7"/>
    <p:sldId id="311" r:id="rId8"/>
    <p:sldId id="304" r:id="rId9"/>
    <p:sldId id="305" r:id="rId10"/>
    <p:sldId id="306" r:id="rId11"/>
    <p:sldId id="307" r:id="rId12"/>
    <p:sldId id="308" r:id="rId13"/>
    <p:sldId id="309" r:id="rId14"/>
    <p:sldId id="292" r:id="rId15"/>
    <p:sldId id="274"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F1B872-B946-A7CC-437A-468648A3BB92}" name="Blair, Annabelle" initials="BA" userId="S::axb220101@utdallas.edu::9db460a2-0fd7-447f-9630-b0480d5f210d" providerId="AD"/>
  <p188:author id="{6BEAAE8B-5C55-7513-EE28-6D5E3C184F41}" name="Lai, Han M" initials="LHM" userId="S::hml170001@utdallas.edu::c42f30eb-b057-472e-a891-c39251135076" providerId="AD"/>
  <p188:author id="{04037E93-F2B8-BE7A-6C4D-FA66F5B54862}" name="Ananthaneni, Guru Charan Chowdary" initials="AGCC" userId="S::gxa210011@utdallas.edu::2d3e2cbe-574f-4f59-b27d-48f72497b3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E1FA"/>
    <a:srgbClr val="0253A2"/>
    <a:srgbClr val="DAE3F3"/>
    <a:srgbClr val="BCC3D7"/>
    <a:srgbClr val="A4A4A4"/>
    <a:srgbClr val="013E79"/>
    <a:srgbClr val="C2C6D0"/>
    <a:srgbClr val="ACD5FE"/>
    <a:srgbClr val="92D050"/>
    <a:srgbClr val="0F86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99B80-6BD2-DDA3-4B06-761F5E7B610A}" v="2" dt="2023-05-03T01:05:24.824"/>
    <p1510:client id="{2534BAA0-251F-4396-9E20-5305C6C921FC}" v="1017" dt="2023-05-03T02:09:37.651"/>
    <p1510:client id="{A2DB1B27-0EB3-4512-A217-5C5E76093DC0}" v="6730" dt="2023-05-03T18:08:25.283"/>
    <p1510:client id="{C1D813AB-C5F0-46BF-9780-308829834582}" v="2666" dt="2023-05-03T20:24:36.818"/>
    <p1510:client id="{DD772389-BAEA-8444-89B6-C30D00B46596}" v="964" dt="2023-05-03T20:36:25.441"/>
    <p1510:client id="{F083DA50-E3E9-EF40-87C6-9A25F97C3AE3}" v="5910" dt="2023-05-03T20:23:56.711"/>
    <p1510:client id="{FCF31529-1297-FBE4-7A99-3747A2F9CDCC}" v="3" dt="2023-05-03T02:11:15.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bes, Yannick" userId="cf5b6fc1-663e-4903-a7f1-3de517bb5127" providerId="ADAL" clId="{F083DA50-E3E9-EF40-87C6-9A25F97C3AE3}"/>
    <pc:docChg chg="undo custSel modSld modMainMaster">
      <pc:chgData name="Forbes, Yannick" userId="cf5b6fc1-663e-4903-a7f1-3de517bb5127" providerId="ADAL" clId="{F083DA50-E3E9-EF40-87C6-9A25F97C3AE3}" dt="2023-05-03T20:23:56.711" v="5912" actId="2056"/>
      <pc:docMkLst>
        <pc:docMk/>
      </pc:docMkLst>
      <pc:sldChg chg="modTransition">
        <pc:chgData name="Forbes, Yannick" userId="cf5b6fc1-663e-4903-a7f1-3de517bb5127" providerId="ADAL" clId="{F083DA50-E3E9-EF40-87C6-9A25F97C3AE3}" dt="2023-04-30T15:23:15.336" v="4585"/>
        <pc:sldMkLst>
          <pc:docMk/>
          <pc:sldMk cId="2784425301" sldId="274"/>
        </pc:sldMkLst>
      </pc:sldChg>
      <pc:sldChg chg="modTransition">
        <pc:chgData name="Forbes, Yannick" userId="cf5b6fc1-663e-4903-a7f1-3de517bb5127" providerId="ADAL" clId="{F083DA50-E3E9-EF40-87C6-9A25F97C3AE3}" dt="2023-04-30T15:23:15.336" v="4585"/>
        <pc:sldMkLst>
          <pc:docMk/>
          <pc:sldMk cId="1786971413" sldId="275"/>
        </pc:sldMkLst>
      </pc:sldChg>
      <pc:sldChg chg="modTransition">
        <pc:chgData name="Forbes, Yannick" userId="cf5b6fc1-663e-4903-a7f1-3de517bb5127" providerId="ADAL" clId="{F083DA50-E3E9-EF40-87C6-9A25F97C3AE3}" dt="2023-04-30T15:23:15.336" v="4585"/>
        <pc:sldMkLst>
          <pc:docMk/>
          <pc:sldMk cId="3626771044" sldId="291"/>
        </pc:sldMkLst>
      </pc:sldChg>
      <pc:sldChg chg="modTransition">
        <pc:chgData name="Forbes, Yannick" userId="cf5b6fc1-663e-4903-a7f1-3de517bb5127" providerId="ADAL" clId="{F083DA50-E3E9-EF40-87C6-9A25F97C3AE3}" dt="2023-04-30T15:23:15.336" v="4585"/>
        <pc:sldMkLst>
          <pc:docMk/>
          <pc:sldMk cId="680211181" sldId="292"/>
        </pc:sldMkLst>
      </pc:sldChg>
      <pc:sldChg chg="modTransition">
        <pc:chgData name="Forbes, Yannick" userId="cf5b6fc1-663e-4903-a7f1-3de517bb5127" providerId="ADAL" clId="{F083DA50-E3E9-EF40-87C6-9A25F97C3AE3}" dt="2023-04-30T15:23:15.336" v="4585"/>
        <pc:sldMkLst>
          <pc:docMk/>
          <pc:sldMk cId="368598940" sldId="299"/>
        </pc:sldMkLst>
      </pc:sldChg>
      <pc:sldChg chg="modTransition">
        <pc:chgData name="Forbes, Yannick" userId="cf5b6fc1-663e-4903-a7f1-3de517bb5127" providerId="ADAL" clId="{F083DA50-E3E9-EF40-87C6-9A25F97C3AE3}" dt="2023-04-30T15:23:15.336" v="4585"/>
        <pc:sldMkLst>
          <pc:docMk/>
          <pc:sldMk cId="144512605" sldId="300"/>
        </pc:sldMkLst>
      </pc:sldChg>
      <pc:sldChg chg="modTransition">
        <pc:chgData name="Forbes, Yannick" userId="cf5b6fc1-663e-4903-a7f1-3de517bb5127" providerId="ADAL" clId="{F083DA50-E3E9-EF40-87C6-9A25F97C3AE3}" dt="2023-04-30T15:23:15.336" v="4585"/>
        <pc:sldMkLst>
          <pc:docMk/>
          <pc:sldMk cId="1164625803" sldId="302"/>
        </pc:sldMkLst>
      </pc:sldChg>
      <pc:sldChg chg="modTransition">
        <pc:chgData name="Forbes, Yannick" userId="cf5b6fc1-663e-4903-a7f1-3de517bb5127" providerId="ADAL" clId="{F083DA50-E3E9-EF40-87C6-9A25F97C3AE3}" dt="2023-04-30T15:23:15.336" v="4585"/>
        <pc:sldMkLst>
          <pc:docMk/>
          <pc:sldMk cId="3855519219" sldId="304"/>
        </pc:sldMkLst>
      </pc:sldChg>
      <pc:sldChg chg="modTransition modCm">
        <pc:chgData name="Forbes, Yannick" userId="cf5b6fc1-663e-4903-a7f1-3de517bb5127" providerId="ADAL" clId="{F083DA50-E3E9-EF40-87C6-9A25F97C3AE3}" dt="2023-05-03T20:23:56.711" v="5912" actId="2056"/>
        <pc:sldMkLst>
          <pc:docMk/>
          <pc:sldMk cId="551613724" sldId="305"/>
        </pc:sldMkLst>
        <pc:extLst>
          <p:ext xmlns:p="http://schemas.openxmlformats.org/presentationml/2006/main" uri="{D6D511B9-2390-475A-947B-AFAB55BFBCF1}">
            <pc226:cmChg xmlns:pc226="http://schemas.microsoft.com/office/powerpoint/2022/06/main/command" chg="mod">
              <pc226:chgData name="Forbes, Yannick" userId="cf5b6fc1-663e-4903-a7f1-3de517bb5127" providerId="ADAL" clId="{F083DA50-E3E9-EF40-87C6-9A25F97C3AE3}" dt="2023-05-03T20:23:56.711" v="5912" actId="2056"/>
              <pc2:cmMkLst xmlns:pc2="http://schemas.microsoft.com/office/powerpoint/2019/9/main/command">
                <pc:docMk/>
                <pc:sldMk cId="551613724" sldId="305"/>
                <pc2:cmMk id="{C21ED61D-6C63-48DE-968F-A508B5C4D015}"/>
              </pc2:cmMkLst>
            </pc226:cmChg>
            <pc226:cmChg xmlns:pc226="http://schemas.microsoft.com/office/powerpoint/2022/06/main/command" chg="mod">
              <pc226:chgData name="Forbes, Yannick" userId="cf5b6fc1-663e-4903-a7f1-3de517bb5127" providerId="ADAL" clId="{F083DA50-E3E9-EF40-87C6-9A25F97C3AE3}" dt="2023-05-03T06:19:00.208" v="5682" actId="2056"/>
              <pc2:cmMkLst xmlns:pc2="http://schemas.microsoft.com/office/powerpoint/2019/9/main/command">
                <pc:docMk/>
                <pc:sldMk cId="551613724" sldId="305"/>
                <pc2:cmMk id="{2246272B-CE11-4509-8D27-273CC16B15B7}"/>
              </pc2:cmMkLst>
            </pc226:cmChg>
            <pc226:cmChg xmlns:pc226="http://schemas.microsoft.com/office/powerpoint/2022/06/main/command" chg="mod">
              <pc226:chgData name="Forbes, Yannick" userId="cf5b6fc1-663e-4903-a7f1-3de517bb5127" providerId="ADAL" clId="{F083DA50-E3E9-EF40-87C6-9A25F97C3AE3}" dt="2023-05-02T08:00:27.170" v="5661" actId="2056"/>
              <pc2:cmMkLst xmlns:pc2="http://schemas.microsoft.com/office/powerpoint/2019/9/main/command">
                <pc:docMk/>
                <pc:sldMk cId="551613724" sldId="305"/>
                <pc2:cmMk id="{79E47D91-8293-48CD-A21C-84332F98E3C0}"/>
              </pc2:cmMkLst>
            </pc226:cmChg>
          </p:ext>
        </pc:extLst>
      </pc:sldChg>
      <pc:sldChg chg="modTransition">
        <pc:chgData name="Forbes, Yannick" userId="cf5b6fc1-663e-4903-a7f1-3de517bb5127" providerId="ADAL" clId="{F083DA50-E3E9-EF40-87C6-9A25F97C3AE3}" dt="2023-04-30T15:23:15.336" v="4585"/>
        <pc:sldMkLst>
          <pc:docMk/>
          <pc:sldMk cId="1393310244" sldId="306"/>
        </pc:sldMkLst>
      </pc:sldChg>
      <pc:sldChg chg="modTransition">
        <pc:chgData name="Forbes, Yannick" userId="cf5b6fc1-663e-4903-a7f1-3de517bb5127" providerId="ADAL" clId="{F083DA50-E3E9-EF40-87C6-9A25F97C3AE3}" dt="2023-04-30T15:23:15.336" v="4585"/>
        <pc:sldMkLst>
          <pc:docMk/>
          <pc:sldMk cId="1500164721" sldId="307"/>
        </pc:sldMkLst>
      </pc:sldChg>
      <pc:sldChg chg="addSp delSp modSp mod modTransition">
        <pc:chgData name="Forbes, Yannick" userId="cf5b6fc1-663e-4903-a7f1-3de517bb5127" providerId="ADAL" clId="{F083DA50-E3E9-EF40-87C6-9A25F97C3AE3}" dt="2023-05-01T21:44:15.741" v="5660" actId="1076"/>
        <pc:sldMkLst>
          <pc:docMk/>
          <pc:sldMk cId="2107069775" sldId="308"/>
        </pc:sldMkLst>
        <pc:spChg chg="add del mod">
          <ac:chgData name="Forbes, Yannick" userId="cf5b6fc1-663e-4903-a7f1-3de517bb5127" providerId="ADAL" clId="{F083DA50-E3E9-EF40-87C6-9A25F97C3AE3}" dt="2023-04-30T00:25:43.566" v="205"/>
          <ac:spMkLst>
            <pc:docMk/>
            <pc:sldMk cId="2107069775" sldId="308"/>
            <ac:spMk id="11" creationId="{64CD856E-60C7-11E0-9663-6998556D9EEC}"/>
          </ac:spMkLst>
        </pc:spChg>
        <pc:spChg chg="add del mod">
          <ac:chgData name="Forbes, Yannick" userId="cf5b6fc1-663e-4903-a7f1-3de517bb5127" providerId="ADAL" clId="{F083DA50-E3E9-EF40-87C6-9A25F97C3AE3}" dt="2023-04-30T03:36:05.136" v="275" actId="478"/>
          <ac:spMkLst>
            <pc:docMk/>
            <pc:sldMk cId="2107069775" sldId="308"/>
            <ac:spMk id="14" creationId="{2E2169F9-25BB-3D8D-8EDB-97C3B27FC0ED}"/>
          </ac:spMkLst>
        </pc:spChg>
        <pc:spChg chg="add del mod">
          <ac:chgData name="Forbes, Yannick" userId="cf5b6fc1-663e-4903-a7f1-3de517bb5127" providerId="ADAL" clId="{F083DA50-E3E9-EF40-87C6-9A25F97C3AE3}" dt="2023-04-30T03:37:27.899" v="286" actId="478"/>
          <ac:spMkLst>
            <pc:docMk/>
            <pc:sldMk cId="2107069775" sldId="308"/>
            <ac:spMk id="15" creationId="{59D5ADBF-F0D3-D5E9-5018-85C2233FE2EE}"/>
          </ac:spMkLst>
        </pc:spChg>
        <pc:spChg chg="add mod">
          <ac:chgData name="Forbes, Yannick" userId="cf5b6fc1-663e-4903-a7f1-3de517bb5127" providerId="ADAL" clId="{F083DA50-E3E9-EF40-87C6-9A25F97C3AE3}" dt="2023-04-30T03:39:39.300" v="310" actId="164"/>
          <ac:spMkLst>
            <pc:docMk/>
            <pc:sldMk cId="2107069775" sldId="308"/>
            <ac:spMk id="16" creationId="{792466D6-025E-CCE5-286B-AC963EB81533}"/>
          </ac:spMkLst>
        </pc:spChg>
        <pc:spChg chg="del mod topLvl">
          <ac:chgData name="Forbes, Yannick" userId="cf5b6fc1-663e-4903-a7f1-3de517bb5127" providerId="ADAL" clId="{F083DA50-E3E9-EF40-87C6-9A25F97C3AE3}" dt="2023-04-30T04:26:53.648" v="4132" actId="478"/>
          <ac:spMkLst>
            <pc:docMk/>
            <pc:sldMk cId="2107069775" sldId="308"/>
            <ac:spMk id="17" creationId="{BCBB4ADE-3FF3-A529-3034-82433BD6166C}"/>
          </ac:spMkLst>
        </pc:spChg>
        <pc:spChg chg="mod topLvl">
          <ac:chgData name="Forbes, Yannick" userId="cf5b6fc1-663e-4903-a7f1-3de517bb5127" providerId="ADAL" clId="{F083DA50-E3E9-EF40-87C6-9A25F97C3AE3}" dt="2023-04-30T15:06:28.689" v="4499" actId="14861"/>
          <ac:spMkLst>
            <pc:docMk/>
            <pc:sldMk cId="2107069775" sldId="308"/>
            <ac:spMk id="20" creationId="{37A48E91-54CF-53F8-4F3C-5DC0C8EA6346}"/>
          </ac:spMkLst>
        </pc:spChg>
        <pc:spChg chg="add mod topLvl">
          <ac:chgData name="Forbes, Yannick" userId="cf5b6fc1-663e-4903-a7f1-3de517bb5127" providerId="ADAL" clId="{F083DA50-E3E9-EF40-87C6-9A25F97C3AE3}" dt="2023-04-30T04:27:07.375" v="4133" actId="164"/>
          <ac:spMkLst>
            <pc:docMk/>
            <pc:sldMk cId="2107069775" sldId="308"/>
            <ac:spMk id="22" creationId="{3C28CD50-DCEC-C77E-94FC-E788F863195A}"/>
          </ac:spMkLst>
        </pc:spChg>
        <pc:spChg chg="add mod topLvl">
          <ac:chgData name="Forbes, Yannick" userId="cf5b6fc1-663e-4903-a7f1-3de517bb5127" providerId="ADAL" clId="{F083DA50-E3E9-EF40-87C6-9A25F97C3AE3}" dt="2023-04-30T14:36:54.538" v="4443" actId="164"/>
          <ac:spMkLst>
            <pc:docMk/>
            <pc:sldMk cId="2107069775" sldId="308"/>
            <ac:spMk id="23" creationId="{E36BE96E-9A75-6D23-3A20-EE555296E84F}"/>
          </ac:spMkLst>
        </pc:spChg>
        <pc:spChg chg="add mod topLvl">
          <ac:chgData name="Forbes, Yannick" userId="cf5b6fc1-663e-4903-a7f1-3de517bb5127" providerId="ADAL" clId="{F083DA50-E3E9-EF40-87C6-9A25F97C3AE3}" dt="2023-04-30T14:37:07.958" v="4446" actId="164"/>
          <ac:spMkLst>
            <pc:docMk/>
            <pc:sldMk cId="2107069775" sldId="308"/>
            <ac:spMk id="24" creationId="{63D9FDEE-21D1-FC11-8666-4C9B4A296FE1}"/>
          </ac:spMkLst>
        </pc:spChg>
        <pc:spChg chg="add mod">
          <ac:chgData name="Forbes, Yannick" userId="cf5b6fc1-663e-4903-a7f1-3de517bb5127" providerId="ADAL" clId="{F083DA50-E3E9-EF40-87C6-9A25F97C3AE3}" dt="2023-04-30T14:40:00.952" v="4460" actId="1076"/>
          <ac:spMkLst>
            <pc:docMk/>
            <pc:sldMk cId="2107069775" sldId="308"/>
            <ac:spMk id="39" creationId="{D41DDE09-7347-A235-69C2-3EB319B5AE9E}"/>
          </ac:spMkLst>
        </pc:spChg>
        <pc:spChg chg="add mod">
          <ac:chgData name="Forbes, Yannick" userId="cf5b6fc1-663e-4903-a7f1-3de517bb5127" providerId="ADAL" clId="{F083DA50-E3E9-EF40-87C6-9A25F97C3AE3}" dt="2023-04-30T14:41:36.075" v="4480" actId="1037"/>
          <ac:spMkLst>
            <pc:docMk/>
            <pc:sldMk cId="2107069775" sldId="308"/>
            <ac:spMk id="40" creationId="{5E68758B-EF53-972D-1CC8-2E5320113393}"/>
          </ac:spMkLst>
        </pc:spChg>
        <pc:spChg chg="add mod">
          <ac:chgData name="Forbes, Yannick" userId="cf5b6fc1-663e-4903-a7f1-3de517bb5127" providerId="ADAL" clId="{F083DA50-E3E9-EF40-87C6-9A25F97C3AE3}" dt="2023-04-30T14:42:18.686" v="4482" actId="1076"/>
          <ac:spMkLst>
            <pc:docMk/>
            <pc:sldMk cId="2107069775" sldId="308"/>
            <ac:spMk id="41" creationId="{80B26E9C-F770-02CC-2E77-E2EEDF1568D1}"/>
          </ac:spMkLst>
        </pc:spChg>
        <pc:spChg chg="add mod">
          <ac:chgData name="Forbes, Yannick" userId="cf5b6fc1-663e-4903-a7f1-3de517bb5127" providerId="ADAL" clId="{F083DA50-E3E9-EF40-87C6-9A25F97C3AE3}" dt="2023-04-30T14:41:56.065" v="4481" actId="1076"/>
          <ac:spMkLst>
            <pc:docMk/>
            <pc:sldMk cId="2107069775" sldId="308"/>
            <ac:spMk id="42" creationId="{4817E8B1-2F22-74E7-9C74-9FC8F4257926}"/>
          </ac:spMkLst>
        </pc:spChg>
        <pc:spChg chg="add mod">
          <ac:chgData name="Forbes, Yannick" userId="cf5b6fc1-663e-4903-a7f1-3de517bb5127" providerId="ADAL" clId="{F083DA50-E3E9-EF40-87C6-9A25F97C3AE3}" dt="2023-04-30T14:38:37.002" v="4450" actId="1076"/>
          <ac:spMkLst>
            <pc:docMk/>
            <pc:sldMk cId="2107069775" sldId="308"/>
            <ac:spMk id="43" creationId="{20096219-09F5-4FF5-7458-F01D7C4F7E81}"/>
          </ac:spMkLst>
        </pc:spChg>
        <pc:grpChg chg="add mod">
          <ac:chgData name="Forbes, Yannick" userId="cf5b6fc1-663e-4903-a7f1-3de517bb5127" providerId="ADAL" clId="{F083DA50-E3E9-EF40-87C6-9A25F97C3AE3}" dt="2023-04-30T04:26:10.032" v="4126" actId="14861"/>
          <ac:grpSpMkLst>
            <pc:docMk/>
            <pc:sldMk cId="2107069775" sldId="308"/>
            <ac:grpSpMk id="18" creationId="{5C23401B-35D9-D21F-8B22-16809B6FA7B2}"/>
          </ac:grpSpMkLst>
        </pc:grpChg>
        <pc:grpChg chg="add del mod">
          <ac:chgData name="Forbes, Yannick" userId="cf5b6fc1-663e-4903-a7f1-3de517bb5127" providerId="ADAL" clId="{F083DA50-E3E9-EF40-87C6-9A25F97C3AE3}" dt="2023-04-30T03:41:58.886" v="318" actId="165"/>
          <ac:grpSpMkLst>
            <pc:docMk/>
            <pc:sldMk cId="2107069775" sldId="308"/>
            <ac:grpSpMk id="19" creationId="{1296E641-29E1-9F60-FB56-2DE4061B83D5}"/>
          </ac:grpSpMkLst>
        </pc:grpChg>
        <pc:grpChg chg="add del mod">
          <ac:chgData name="Forbes, Yannick" userId="cf5b6fc1-663e-4903-a7f1-3de517bb5127" providerId="ADAL" clId="{F083DA50-E3E9-EF40-87C6-9A25F97C3AE3}" dt="2023-04-30T15:05:36.462" v="4490" actId="165"/>
          <ac:grpSpMkLst>
            <pc:docMk/>
            <pc:sldMk cId="2107069775" sldId="308"/>
            <ac:grpSpMk id="34" creationId="{49C0D5AC-0572-F695-FEA3-18754B1EB85C}"/>
          </ac:grpSpMkLst>
        </pc:grpChg>
        <pc:grpChg chg="add del mod">
          <ac:chgData name="Forbes, Yannick" userId="cf5b6fc1-663e-4903-a7f1-3de517bb5127" providerId="ADAL" clId="{F083DA50-E3E9-EF40-87C6-9A25F97C3AE3}" dt="2023-04-30T04:26:49.529" v="4131" actId="165"/>
          <ac:grpSpMkLst>
            <pc:docMk/>
            <pc:sldMk cId="2107069775" sldId="308"/>
            <ac:grpSpMk id="35" creationId="{4B94B3F6-A0B6-2445-3957-629ACBD5A610}"/>
          </ac:grpSpMkLst>
        </pc:grpChg>
        <pc:grpChg chg="add del mod">
          <ac:chgData name="Forbes, Yannick" userId="cf5b6fc1-663e-4903-a7f1-3de517bb5127" providerId="ADAL" clId="{F083DA50-E3E9-EF40-87C6-9A25F97C3AE3}" dt="2023-04-30T14:22:52.845" v="4424" actId="165"/>
          <ac:grpSpMkLst>
            <pc:docMk/>
            <pc:sldMk cId="2107069775" sldId="308"/>
            <ac:grpSpMk id="36" creationId="{C5B906D7-1F55-B6E1-EF97-81E7028804CF}"/>
          </ac:grpSpMkLst>
        </pc:grpChg>
        <pc:grpChg chg="add del mod">
          <ac:chgData name="Forbes, Yannick" userId="cf5b6fc1-663e-4903-a7f1-3de517bb5127" providerId="ADAL" clId="{F083DA50-E3E9-EF40-87C6-9A25F97C3AE3}" dt="2023-04-30T14:23:16.546" v="4427" actId="165"/>
          <ac:grpSpMkLst>
            <pc:docMk/>
            <pc:sldMk cId="2107069775" sldId="308"/>
            <ac:grpSpMk id="37" creationId="{7B34277A-34D8-857A-5063-EC7239E55DF0}"/>
          </ac:grpSpMkLst>
        </pc:grpChg>
        <pc:grpChg chg="add mod">
          <ac:chgData name="Forbes, Yannick" userId="cf5b6fc1-663e-4903-a7f1-3de517bb5127" providerId="ADAL" clId="{F083DA50-E3E9-EF40-87C6-9A25F97C3AE3}" dt="2023-04-30T04:27:22.952" v="4135" actId="14861"/>
          <ac:grpSpMkLst>
            <pc:docMk/>
            <pc:sldMk cId="2107069775" sldId="308"/>
            <ac:grpSpMk id="38" creationId="{41246C49-7CA2-AE26-1FE3-1961B8D40465}"/>
          </ac:grpSpMkLst>
        </pc:grpChg>
        <pc:grpChg chg="add mod">
          <ac:chgData name="Forbes, Yannick" userId="cf5b6fc1-663e-4903-a7f1-3de517bb5127" providerId="ADAL" clId="{F083DA50-E3E9-EF40-87C6-9A25F97C3AE3}" dt="2023-05-01T21:44:15.741" v="5660" actId="1076"/>
          <ac:grpSpMkLst>
            <pc:docMk/>
            <pc:sldMk cId="2107069775" sldId="308"/>
            <ac:grpSpMk id="46" creationId="{1787D47A-424E-7DA3-05A9-D9F1D6436F2E}"/>
          </ac:grpSpMkLst>
        </pc:grpChg>
        <pc:grpChg chg="add mod">
          <ac:chgData name="Forbes, Yannick" userId="cf5b6fc1-663e-4903-a7f1-3de517bb5127" providerId="ADAL" clId="{F083DA50-E3E9-EF40-87C6-9A25F97C3AE3}" dt="2023-04-30T14:37:07.958" v="4446" actId="164"/>
          <ac:grpSpMkLst>
            <pc:docMk/>
            <pc:sldMk cId="2107069775" sldId="308"/>
            <ac:grpSpMk id="47" creationId="{0175A67C-7049-6307-EC7B-8AE0186EF3A4}"/>
          </ac:grpSpMkLst>
        </pc:grpChg>
        <pc:graphicFrameChg chg="add mod modGraphic">
          <ac:chgData name="Forbes, Yannick" userId="cf5b6fc1-663e-4903-a7f1-3de517bb5127" providerId="ADAL" clId="{F083DA50-E3E9-EF40-87C6-9A25F97C3AE3}" dt="2023-05-01T00:03:22.139" v="5506"/>
          <ac:graphicFrameMkLst>
            <pc:docMk/>
            <pc:sldMk cId="2107069775" sldId="308"/>
            <ac:graphicFrameMk id="4" creationId="{9E6678BD-A934-F6A2-EBD8-B1EBEA6F3071}"/>
          </ac:graphicFrameMkLst>
        </pc:graphicFrameChg>
        <pc:picChg chg="add mod">
          <ac:chgData name="Forbes, Yannick" userId="cf5b6fc1-663e-4903-a7f1-3de517bb5127" providerId="ADAL" clId="{F083DA50-E3E9-EF40-87C6-9A25F97C3AE3}" dt="2023-04-30T03:58:34.427" v="336" actId="1036"/>
          <ac:picMkLst>
            <pc:docMk/>
            <pc:sldMk cId="2107069775" sldId="308"/>
            <ac:picMk id="13" creationId="{824C8197-4DE4-9132-F9F6-B4191A28DEE1}"/>
          </ac:picMkLst>
        </pc:picChg>
        <pc:picChg chg="del mod topLvl">
          <ac:chgData name="Forbes, Yannick" userId="cf5b6fc1-663e-4903-a7f1-3de517bb5127" providerId="ADAL" clId="{F083DA50-E3E9-EF40-87C6-9A25F97C3AE3}" dt="2023-04-30T03:42:04.139" v="319" actId="478"/>
          <ac:picMkLst>
            <pc:docMk/>
            <pc:sldMk cId="2107069775" sldId="308"/>
            <ac:picMk id="21" creationId="{362D24CD-DBAC-95B5-0A35-86D9F99FE67C}"/>
          </ac:picMkLst>
        </pc:picChg>
        <pc:picChg chg="add del mod topLvl">
          <ac:chgData name="Forbes, Yannick" userId="cf5b6fc1-663e-4903-a7f1-3de517bb5127" providerId="ADAL" clId="{F083DA50-E3E9-EF40-87C6-9A25F97C3AE3}" dt="2023-04-30T15:05:46.119" v="4494" actId="478"/>
          <ac:picMkLst>
            <pc:docMk/>
            <pc:sldMk cId="2107069775" sldId="308"/>
            <ac:picMk id="26" creationId="{03CEC05F-4ADD-FBD9-0599-4EA8CE922028}"/>
          </ac:picMkLst>
        </pc:picChg>
        <pc:picChg chg="add mod topLvl">
          <ac:chgData name="Forbes, Yannick" userId="cf5b6fc1-663e-4903-a7f1-3de517bb5127" providerId="ADAL" clId="{F083DA50-E3E9-EF40-87C6-9A25F97C3AE3}" dt="2023-04-30T04:27:07.375" v="4133" actId="164"/>
          <ac:picMkLst>
            <pc:docMk/>
            <pc:sldMk cId="2107069775" sldId="308"/>
            <ac:picMk id="28" creationId="{E6762A07-C00D-010B-688B-E279F699CF2C}"/>
          </ac:picMkLst>
        </pc:picChg>
        <pc:picChg chg="add mod topLvl">
          <ac:chgData name="Forbes, Yannick" userId="cf5b6fc1-663e-4903-a7f1-3de517bb5127" providerId="ADAL" clId="{F083DA50-E3E9-EF40-87C6-9A25F97C3AE3}" dt="2023-04-30T14:37:07.958" v="4446" actId="164"/>
          <ac:picMkLst>
            <pc:docMk/>
            <pc:sldMk cId="2107069775" sldId="308"/>
            <ac:picMk id="30" creationId="{98B32566-7527-6059-F9CC-B4B7AF8D65F4}"/>
          </ac:picMkLst>
        </pc:picChg>
        <pc:picChg chg="add del mod topLvl">
          <ac:chgData name="Forbes, Yannick" userId="cf5b6fc1-663e-4903-a7f1-3de517bb5127" providerId="ADAL" clId="{F083DA50-E3E9-EF40-87C6-9A25F97C3AE3}" dt="2023-04-30T14:23:19.975" v="4428" actId="478"/>
          <ac:picMkLst>
            <pc:docMk/>
            <pc:sldMk cId="2107069775" sldId="308"/>
            <ac:picMk id="33" creationId="{634F0935-28B2-306B-D944-E042AAD1C7DE}"/>
          </ac:picMkLst>
        </pc:picChg>
        <pc:picChg chg="add mod">
          <ac:chgData name="Forbes, Yannick" userId="cf5b6fc1-663e-4903-a7f1-3de517bb5127" providerId="ADAL" clId="{F083DA50-E3E9-EF40-87C6-9A25F97C3AE3}" dt="2023-04-30T14:36:54.538" v="4443" actId="164"/>
          <ac:picMkLst>
            <pc:docMk/>
            <pc:sldMk cId="2107069775" sldId="308"/>
            <ac:picMk id="45" creationId="{3783C913-3109-7A86-13F0-F1475822A790}"/>
          </ac:picMkLst>
        </pc:picChg>
        <pc:picChg chg="add del mod">
          <ac:chgData name="Forbes, Yannick" userId="cf5b6fc1-663e-4903-a7f1-3de517bb5127" providerId="ADAL" clId="{F083DA50-E3E9-EF40-87C6-9A25F97C3AE3}" dt="2023-04-30T15:04:36.216" v="4485" actId="478"/>
          <ac:picMkLst>
            <pc:docMk/>
            <pc:sldMk cId="2107069775" sldId="308"/>
            <ac:picMk id="49" creationId="{3D14C61B-87F4-2E3C-BC4C-DE46BE7F2F68}"/>
          </ac:picMkLst>
        </pc:picChg>
        <pc:picChg chg="add del mod">
          <ac:chgData name="Forbes, Yannick" userId="cf5b6fc1-663e-4903-a7f1-3de517bb5127" providerId="ADAL" clId="{F083DA50-E3E9-EF40-87C6-9A25F97C3AE3}" dt="2023-04-30T15:05:29.746" v="4489" actId="478"/>
          <ac:picMkLst>
            <pc:docMk/>
            <pc:sldMk cId="2107069775" sldId="308"/>
            <ac:picMk id="51" creationId="{75F2E015-B21B-CD50-52C7-31189285A19F}"/>
          </ac:picMkLst>
        </pc:picChg>
        <pc:picChg chg="add mod">
          <ac:chgData name="Forbes, Yannick" userId="cf5b6fc1-663e-4903-a7f1-3de517bb5127" providerId="ADAL" clId="{F083DA50-E3E9-EF40-87C6-9A25F97C3AE3}" dt="2023-04-30T15:05:55.073" v="4496" actId="1037"/>
          <ac:picMkLst>
            <pc:docMk/>
            <pc:sldMk cId="2107069775" sldId="308"/>
            <ac:picMk id="53" creationId="{DFC2EABB-10DB-796F-239B-39CF8F70F6E3}"/>
          </ac:picMkLst>
        </pc:picChg>
        <pc:cxnChg chg="add mod">
          <ac:chgData name="Forbes, Yannick" userId="cf5b6fc1-663e-4903-a7f1-3de517bb5127" providerId="ADAL" clId="{F083DA50-E3E9-EF40-87C6-9A25F97C3AE3}" dt="2023-04-30T00:35:51.270" v="265" actId="692"/>
          <ac:cxnSpMkLst>
            <pc:docMk/>
            <pc:sldMk cId="2107069775" sldId="308"/>
            <ac:cxnSpMk id="6" creationId="{82E0850C-EAEA-0259-72B5-7A6646AC86AB}"/>
          </ac:cxnSpMkLst>
        </pc:cxnChg>
        <pc:cxnChg chg="add mod">
          <ac:chgData name="Forbes, Yannick" userId="cf5b6fc1-663e-4903-a7f1-3de517bb5127" providerId="ADAL" clId="{F083DA50-E3E9-EF40-87C6-9A25F97C3AE3}" dt="2023-04-30T00:35:51.270" v="265" actId="692"/>
          <ac:cxnSpMkLst>
            <pc:docMk/>
            <pc:sldMk cId="2107069775" sldId="308"/>
            <ac:cxnSpMk id="7" creationId="{324B4156-A8AB-F66A-274B-197985BF16DB}"/>
          </ac:cxnSpMkLst>
        </pc:cxnChg>
        <pc:cxnChg chg="add mod">
          <ac:chgData name="Forbes, Yannick" userId="cf5b6fc1-663e-4903-a7f1-3de517bb5127" providerId="ADAL" clId="{F083DA50-E3E9-EF40-87C6-9A25F97C3AE3}" dt="2023-04-30T00:35:51.270" v="265" actId="692"/>
          <ac:cxnSpMkLst>
            <pc:docMk/>
            <pc:sldMk cId="2107069775" sldId="308"/>
            <ac:cxnSpMk id="8" creationId="{A84C5039-3564-BBE8-D282-35B7B63D8289}"/>
          </ac:cxnSpMkLst>
        </pc:cxnChg>
        <pc:cxnChg chg="add mod">
          <ac:chgData name="Forbes, Yannick" userId="cf5b6fc1-663e-4903-a7f1-3de517bb5127" providerId="ADAL" clId="{F083DA50-E3E9-EF40-87C6-9A25F97C3AE3}" dt="2023-04-30T00:35:51.270" v="265" actId="692"/>
          <ac:cxnSpMkLst>
            <pc:docMk/>
            <pc:sldMk cId="2107069775" sldId="308"/>
            <ac:cxnSpMk id="9" creationId="{D47CEDBA-A595-296C-CD91-490EC50989F8}"/>
          </ac:cxnSpMkLst>
        </pc:cxnChg>
        <pc:cxnChg chg="add del mod">
          <ac:chgData name="Forbes, Yannick" userId="cf5b6fc1-663e-4903-a7f1-3de517bb5127" providerId="ADAL" clId="{F083DA50-E3E9-EF40-87C6-9A25F97C3AE3}" dt="2023-04-30T00:25:25.857" v="199" actId="478"/>
          <ac:cxnSpMkLst>
            <pc:docMk/>
            <pc:sldMk cId="2107069775" sldId="308"/>
            <ac:cxnSpMk id="10" creationId="{461471DD-E6E0-CF8E-A1C2-941790B12D66}"/>
          </ac:cxnSpMkLst>
        </pc:cxnChg>
      </pc:sldChg>
      <pc:sldChg chg="addSp delSp modSp mod modTransition modNotesTx">
        <pc:chgData name="Forbes, Yannick" userId="cf5b6fc1-663e-4903-a7f1-3de517bb5127" providerId="ADAL" clId="{F083DA50-E3E9-EF40-87C6-9A25F97C3AE3}" dt="2023-05-03T20:23:39.407" v="5911" actId="20577"/>
        <pc:sldMkLst>
          <pc:docMk/>
          <pc:sldMk cId="3799704986" sldId="309"/>
        </pc:sldMkLst>
        <pc:spChg chg="del">
          <ac:chgData name="Forbes, Yannick" userId="cf5b6fc1-663e-4903-a7f1-3de517bb5127" providerId="ADAL" clId="{F083DA50-E3E9-EF40-87C6-9A25F97C3AE3}" dt="2023-04-30T15:38:21.108" v="4586" actId="478"/>
          <ac:spMkLst>
            <pc:docMk/>
            <pc:sldMk cId="3799704986" sldId="309"/>
            <ac:spMk id="17" creationId="{BCBB4ADE-3FF3-A529-3034-82433BD6166C}"/>
          </ac:spMkLst>
        </pc:spChg>
        <pc:spChg chg="add del mod">
          <ac:chgData name="Forbes, Yannick" userId="cf5b6fc1-663e-4903-a7f1-3de517bb5127" providerId="ADAL" clId="{F083DA50-E3E9-EF40-87C6-9A25F97C3AE3}" dt="2023-05-01T00:28:27.357" v="5516" actId="478"/>
          <ac:spMkLst>
            <pc:docMk/>
            <pc:sldMk cId="3799704986" sldId="309"/>
            <ac:spMk id="36" creationId="{D4B469CF-3AA8-23A0-11F9-A4FA54C232FC}"/>
          </ac:spMkLst>
        </pc:spChg>
        <pc:spChg chg="add del mod">
          <ac:chgData name="Forbes, Yannick" userId="cf5b6fc1-663e-4903-a7f1-3de517bb5127" providerId="ADAL" clId="{F083DA50-E3E9-EF40-87C6-9A25F97C3AE3}" dt="2023-05-01T00:28:21.554" v="5514" actId="478"/>
          <ac:spMkLst>
            <pc:docMk/>
            <pc:sldMk cId="3799704986" sldId="309"/>
            <ac:spMk id="39" creationId="{9410C541-1DBD-E447-812F-E96EE737C9E0}"/>
          </ac:spMkLst>
        </pc:spChg>
        <pc:spChg chg="add del mod">
          <ac:chgData name="Forbes, Yannick" userId="cf5b6fc1-663e-4903-a7f1-3de517bb5127" providerId="ADAL" clId="{F083DA50-E3E9-EF40-87C6-9A25F97C3AE3}" dt="2023-05-01T16:09:37.044" v="5627" actId="478"/>
          <ac:spMkLst>
            <pc:docMk/>
            <pc:sldMk cId="3799704986" sldId="309"/>
            <ac:spMk id="50" creationId="{C68ED40E-DAA0-19D9-DD8E-B9230AACBF76}"/>
          </ac:spMkLst>
        </pc:spChg>
        <pc:spChg chg="add del mod">
          <ac:chgData name="Forbes, Yannick" userId="cf5b6fc1-663e-4903-a7f1-3de517bb5127" providerId="ADAL" clId="{F083DA50-E3E9-EF40-87C6-9A25F97C3AE3}" dt="2023-05-01T16:09:41.747" v="5628" actId="478"/>
          <ac:spMkLst>
            <pc:docMk/>
            <pc:sldMk cId="3799704986" sldId="309"/>
            <ac:spMk id="53" creationId="{6E5682DB-48A6-5C1C-4218-EA322C309611}"/>
          </ac:spMkLst>
        </pc:spChg>
        <pc:spChg chg="add del mod">
          <ac:chgData name="Forbes, Yannick" userId="cf5b6fc1-663e-4903-a7f1-3de517bb5127" providerId="ADAL" clId="{F083DA50-E3E9-EF40-87C6-9A25F97C3AE3}" dt="2023-05-01T16:10:53.861" v="5633" actId="478"/>
          <ac:spMkLst>
            <pc:docMk/>
            <pc:sldMk cId="3799704986" sldId="309"/>
            <ac:spMk id="56" creationId="{15EBADFD-1974-EB2C-CBD0-34E2074B2AF5}"/>
          </ac:spMkLst>
        </pc:spChg>
        <pc:spChg chg="add del mod">
          <ac:chgData name="Forbes, Yannick" userId="cf5b6fc1-663e-4903-a7f1-3de517bb5127" providerId="ADAL" clId="{F083DA50-E3E9-EF40-87C6-9A25F97C3AE3}" dt="2023-05-01T16:17:29.397" v="5647" actId="478"/>
          <ac:spMkLst>
            <pc:docMk/>
            <pc:sldMk cId="3799704986" sldId="309"/>
            <ac:spMk id="59" creationId="{0BAF3006-B754-503E-819D-749D0EB4303E}"/>
          </ac:spMkLst>
        </pc:spChg>
        <pc:graphicFrameChg chg="add del mod modGraphic">
          <ac:chgData name="Forbes, Yannick" userId="cf5b6fc1-663e-4903-a7f1-3de517bb5127" providerId="ADAL" clId="{F083DA50-E3E9-EF40-87C6-9A25F97C3AE3}" dt="2023-04-30T16:08:44.136" v="4648" actId="478"/>
          <ac:graphicFrameMkLst>
            <pc:docMk/>
            <pc:sldMk cId="3799704986" sldId="309"/>
            <ac:graphicFrameMk id="11" creationId="{CAEC6737-6B93-709B-76D3-1B52A35C03AE}"/>
          </ac:graphicFrameMkLst>
        </pc:graphicFrameChg>
        <pc:graphicFrameChg chg="add del modGraphic">
          <ac:chgData name="Forbes, Yannick" userId="cf5b6fc1-663e-4903-a7f1-3de517bb5127" providerId="ADAL" clId="{F083DA50-E3E9-EF40-87C6-9A25F97C3AE3}" dt="2023-04-30T16:10:36.904" v="4650" actId="478"/>
          <ac:graphicFrameMkLst>
            <pc:docMk/>
            <pc:sldMk cId="3799704986" sldId="309"/>
            <ac:graphicFrameMk id="12" creationId="{926E513F-F839-D1E6-66D6-51652B5F037D}"/>
          </ac:graphicFrameMkLst>
        </pc:graphicFrameChg>
        <pc:graphicFrameChg chg="add mod modGraphic">
          <ac:chgData name="Forbes, Yannick" userId="cf5b6fc1-663e-4903-a7f1-3de517bb5127" providerId="ADAL" clId="{F083DA50-E3E9-EF40-87C6-9A25F97C3AE3}" dt="2023-05-03T20:23:39.407" v="5911" actId="20577"/>
          <ac:graphicFrameMkLst>
            <pc:docMk/>
            <pc:sldMk cId="3799704986" sldId="309"/>
            <ac:graphicFrameMk id="13" creationId="{4E9C75AD-9CF4-91D4-B35B-EB556728DFCC}"/>
          </ac:graphicFrameMkLst>
        </pc:graphicFrameChg>
        <pc:graphicFrameChg chg="add del mod">
          <ac:chgData name="Forbes, Yannick" userId="cf5b6fc1-663e-4903-a7f1-3de517bb5127" providerId="ADAL" clId="{F083DA50-E3E9-EF40-87C6-9A25F97C3AE3}" dt="2023-04-30T17:25:57.218" v="4750" actId="478"/>
          <ac:graphicFrameMkLst>
            <pc:docMk/>
            <pc:sldMk cId="3799704986" sldId="309"/>
            <ac:graphicFrameMk id="16" creationId="{88A0E1E5-752F-2979-55C7-9EE7C971D517}"/>
          </ac:graphicFrameMkLst>
        </pc:graphicFrameChg>
        <pc:graphicFrameChg chg="add mod">
          <ac:chgData name="Forbes, Yannick" userId="cf5b6fc1-663e-4903-a7f1-3de517bb5127" providerId="ADAL" clId="{F083DA50-E3E9-EF40-87C6-9A25F97C3AE3}" dt="2023-05-03T20:14:18.265" v="5747" actId="20577"/>
          <ac:graphicFrameMkLst>
            <pc:docMk/>
            <pc:sldMk cId="3799704986" sldId="309"/>
            <ac:graphicFrameMk id="24" creationId="{52615CEF-7800-C4E2-4AA0-0B66C55BE2A1}"/>
          </ac:graphicFrameMkLst>
        </pc:graphicFrameChg>
        <pc:picChg chg="add mod">
          <ac:chgData name="Forbes, Yannick" userId="cf5b6fc1-663e-4903-a7f1-3de517bb5127" providerId="ADAL" clId="{F083DA50-E3E9-EF40-87C6-9A25F97C3AE3}" dt="2023-05-01T14:30:24.727" v="5579" actId="1035"/>
          <ac:picMkLst>
            <pc:docMk/>
            <pc:sldMk cId="3799704986" sldId="309"/>
            <ac:picMk id="19" creationId="{799F478C-FF68-8ECA-DFBF-35DDCD6DEB2A}"/>
          </ac:picMkLst>
        </pc:picChg>
        <pc:picChg chg="add del mod">
          <ac:chgData name="Forbes, Yannick" userId="cf5b6fc1-663e-4903-a7f1-3de517bb5127" providerId="ADAL" clId="{F083DA50-E3E9-EF40-87C6-9A25F97C3AE3}" dt="2023-04-30T17:25:08.538" v="4744" actId="478"/>
          <ac:picMkLst>
            <pc:docMk/>
            <pc:sldMk cId="3799704986" sldId="309"/>
            <ac:picMk id="21" creationId="{C9355143-888B-29A5-1919-384A096D5613}"/>
          </ac:picMkLst>
        </pc:picChg>
        <pc:picChg chg="add mod">
          <ac:chgData name="Forbes, Yannick" userId="cf5b6fc1-663e-4903-a7f1-3de517bb5127" providerId="ADAL" clId="{F083DA50-E3E9-EF40-87C6-9A25F97C3AE3}" dt="2023-05-01T14:30:24.727" v="5579" actId="1035"/>
          <ac:picMkLst>
            <pc:docMk/>
            <pc:sldMk cId="3799704986" sldId="309"/>
            <ac:picMk id="23" creationId="{775A85A3-4CA3-C07C-22FC-FD49B00D9502}"/>
          </ac:picMkLst>
        </pc:picChg>
        <pc:picChg chg="add mod">
          <ac:chgData name="Forbes, Yannick" userId="cf5b6fc1-663e-4903-a7f1-3de517bb5127" providerId="ADAL" clId="{F083DA50-E3E9-EF40-87C6-9A25F97C3AE3}" dt="2023-05-01T14:30:24.727" v="5579" actId="1035"/>
          <ac:picMkLst>
            <pc:docMk/>
            <pc:sldMk cId="3799704986" sldId="309"/>
            <ac:picMk id="26" creationId="{8A85947E-976B-4778-9DB7-52EA23A16FAC}"/>
          </ac:picMkLst>
        </pc:picChg>
        <pc:picChg chg="add mod">
          <ac:chgData name="Forbes, Yannick" userId="cf5b6fc1-663e-4903-a7f1-3de517bb5127" providerId="ADAL" clId="{F083DA50-E3E9-EF40-87C6-9A25F97C3AE3}" dt="2023-05-01T14:30:24.727" v="5579" actId="1035"/>
          <ac:picMkLst>
            <pc:docMk/>
            <pc:sldMk cId="3799704986" sldId="309"/>
            <ac:picMk id="28" creationId="{2C7B26F1-AE59-9D8E-FA69-3CA3764C8A50}"/>
          </ac:picMkLst>
        </pc:picChg>
        <pc:picChg chg="add del mod">
          <ac:chgData name="Forbes, Yannick" userId="cf5b6fc1-663e-4903-a7f1-3de517bb5127" providerId="ADAL" clId="{F083DA50-E3E9-EF40-87C6-9A25F97C3AE3}" dt="2023-04-30T23:11:05.942" v="5498" actId="478"/>
          <ac:picMkLst>
            <pc:docMk/>
            <pc:sldMk cId="3799704986" sldId="309"/>
            <ac:picMk id="30" creationId="{01CE4954-9273-E152-3479-9A57B5CE5EA8}"/>
          </ac:picMkLst>
        </pc:picChg>
        <pc:picChg chg="add del mod">
          <ac:chgData name="Forbes, Yannick" userId="cf5b6fc1-663e-4903-a7f1-3de517bb5127" providerId="ADAL" clId="{F083DA50-E3E9-EF40-87C6-9A25F97C3AE3}" dt="2023-04-30T22:49:43.624" v="5497" actId="478"/>
          <ac:picMkLst>
            <pc:docMk/>
            <pc:sldMk cId="3799704986" sldId="309"/>
            <ac:picMk id="33" creationId="{56528471-577F-935C-0CC1-5712984C2DDD}"/>
          </ac:picMkLst>
        </pc:picChg>
        <pc:picChg chg="add del mod">
          <ac:chgData name="Forbes, Yannick" userId="cf5b6fc1-663e-4903-a7f1-3de517bb5127" providerId="ADAL" clId="{F083DA50-E3E9-EF40-87C6-9A25F97C3AE3}" dt="2023-05-01T16:17:22.955" v="5645" actId="478"/>
          <ac:picMkLst>
            <pc:docMk/>
            <pc:sldMk cId="3799704986" sldId="309"/>
            <ac:picMk id="35" creationId="{DB517EFB-E51F-83BB-5D9A-8CE45BC8180B}"/>
          </ac:picMkLst>
        </pc:picChg>
        <pc:picChg chg="add del mod">
          <ac:chgData name="Forbes, Yannick" userId="cf5b6fc1-663e-4903-a7f1-3de517bb5127" providerId="ADAL" clId="{F083DA50-E3E9-EF40-87C6-9A25F97C3AE3}" dt="2023-05-01T00:28:21.554" v="5514" actId="478"/>
          <ac:picMkLst>
            <pc:docMk/>
            <pc:sldMk cId="3799704986" sldId="309"/>
            <ac:picMk id="38" creationId="{9567F979-285E-980E-7373-D77110D0F653}"/>
          </ac:picMkLst>
        </pc:picChg>
        <pc:picChg chg="add del mod">
          <ac:chgData name="Forbes, Yannick" userId="cf5b6fc1-663e-4903-a7f1-3de517bb5127" providerId="ADAL" clId="{F083DA50-E3E9-EF40-87C6-9A25F97C3AE3}" dt="2023-05-01T16:08:39.591" v="5612" actId="478"/>
          <ac:picMkLst>
            <pc:docMk/>
            <pc:sldMk cId="3799704986" sldId="309"/>
            <ac:picMk id="41" creationId="{99906515-014C-076D-5D3E-63622AB46248}"/>
          </ac:picMkLst>
        </pc:picChg>
        <pc:picChg chg="add del mod">
          <ac:chgData name="Forbes, Yannick" userId="cf5b6fc1-663e-4903-a7f1-3de517bb5127" providerId="ADAL" clId="{F083DA50-E3E9-EF40-87C6-9A25F97C3AE3}" dt="2023-05-01T16:10:56.844" v="5634" actId="478"/>
          <ac:picMkLst>
            <pc:docMk/>
            <pc:sldMk cId="3799704986" sldId="309"/>
            <ac:picMk id="43" creationId="{4184EA89-EA72-8B3C-72B4-02AF9C044240}"/>
          </ac:picMkLst>
        </pc:picChg>
        <pc:picChg chg="add del mod">
          <ac:chgData name="Forbes, Yannick" userId="cf5b6fc1-663e-4903-a7f1-3de517bb5127" providerId="ADAL" clId="{F083DA50-E3E9-EF40-87C6-9A25F97C3AE3}" dt="2023-05-01T16:07:37.586" v="5607" actId="478"/>
          <ac:picMkLst>
            <pc:docMk/>
            <pc:sldMk cId="3799704986" sldId="309"/>
            <ac:picMk id="45" creationId="{536D7B8F-4DBE-A9A9-7B25-967F37ACFD4A}"/>
          </ac:picMkLst>
        </pc:picChg>
        <pc:picChg chg="add del mod">
          <ac:chgData name="Forbes, Yannick" userId="cf5b6fc1-663e-4903-a7f1-3de517bb5127" providerId="ADAL" clId="{F083DA50-E3E9-EF40-87C6-9A25F97C3AE3}" dt="2023-05-01T16:07:48.587" v="5609" actId="478"/>
          <ac:picMkLst>
            <pc:docMk/>
            <pc:sldMk cId="3799704986" sldId="309"/>
            <ac:picMk id="47" creationId="{72885B47-83A9-60CB-A6DB-1855A6517B4F}"/>
          </ac:picMkLst>
        </pc:picChg>
        <pc:picChg chg="add del mod">
          <ac:chgData name="Forbes, Yannick" userId="cf5b6fc1-663e-4903-a7f1-3de517bb5127" providerId="ADAL" clId="{F083DA50-E3E9-EF40-87C6-9A25F97C3AE3}" dt="2023-05-01T16:09:27.992" v="5625" actId="478"/>
          <ac:picMkLst>
            <pc:docMk/>
            <pc:sldMk cId="3799704986" sldId="309"/>
            <ac:picMk id="49" creationId="{272F58D3-DFAB-B4A8-CD6F-8489F111758A}"/>
          </ac:picMkLst>
        </pc:picChg>
        <pc:picChg chg="add del mod">
          <ac:chgData name="Forbes, Yannick" userId="cf5b6fc1-663e-4903-a7f1-3de517bb5127" providerId="ADAL" clId="{F083DA50-E3E9-EF40-87C6-9A25F97C3AE3}" dt="2023-05-01T16:09:32.403" v="5626" actId="478"/>
          <ac:picMkLst>
            <pc:docMk/>
            <pc:sldMk cId="3799704986" sldId="309"/>
            <ac:picMk id="52" creationId="{7BE1E134-9DB8-738E-9639-CDFC553B3E5B}"/>
          </ac:picMkLst>
        </pc:picChg>
        <pc:picChg chg="add mod">
          <ac:chgData name="Forbes, Yannick" userId="cf5b6fc1-663e-4903-a7f1-3de517bb5127" providerId="ADAL" clId="{F083DA50-E3E9-EF40-87C6-9A25F97C3AE3}" dt="2023-05-01T16:11:32.621" v="5641" actId="14100"/>
          <ac:picMkLst>
            <pc:docMk/>
            <pc:sldMk cId="3799704986" sldId="309"/>
            <ac:picMk id="55" creationId="{C5367811-A7CF-AE75-D15C-B67EF79BD2C7}"/>
          </ac:picMkLst>
        </pc:picChg>
        <pc:picChg chg="add mod">
          <ac:chgData name="Forbes, Yannick" userId="cf5b6fc1-663e-4903-a7f1-3de517bb5127" providerId="ADAL" clId="{F083DA50-E3E9-EF40-87C6-9A25F97C3AE3}" dt="2023-05-01T16:17:54.973" v="5658" actId="1037"/>
          <ac:picMkLst>
            <pc:docMk/>
            <pc:sldMk cId="3799704986" sldId="309"/>
            <ac:picMk id="58" creationId="{307056B2-B57E-6393-1A51-5AE44090ADA0}"/>
          </ac:picMkLst>
        </pc:picChg>
        <pc:cxnChg chg="add del mod">
          <ac:chgData name="Forbes, Yannick" userId="cf5b6fc1-663e-4903-a7f1-3de517bb5127" providerId="ADAL" clId="{F083DA50-E3E9-EF40-87C6-9A25F97C3AE3}" dt="2023-04-30T23:14:59.615" v="5500" actId="478"/>
          <ac:cxnSpMkLst>
            <pc:docMk/>
            <pc:sldMk cId="3799704986" sldId="309"/>
            <ac:cxnSpMk id="4" creationId="{2C2F2D91-FF4E-FBEF-28E3-0955E2C99343}"/>
          </ac:cxnSpMkLst>
        </pc:cxnChg>
        <pc:cxnChg chg="add del mod">
          <ac:chgData name="Forbes, Yannick" userId="cf5b6fc1-663e-4903-a7f1-3de517bb5127" providerId="ADAL" clId="{F083DA50-E3E9-EF40-87C6-9A25F97C3AE3}" dt="2023-04-30T23:14:57.389" v="5499" actId="478"/>
          <ac:cxnSpMkLst>
            <pc:docMk/>
            <pc:sldMk cId="3799704986" sldId="309"/>
            <ac:cxnSpMk id="6" creationId="{FDA3AFE1-226A-5A2B-41E8-E1A7193B29CC}"/>
          </ac:cxnSpMkLst>
        </pc:cxnChg>
      </pc:sldChg>
      <pc:sldChg chg="modTransition">
        <pc:chgData name="Forbes, Yannick" userId="cf5b6fc1-663e-4903-a7f1-3de517bb5127" providerId="ADAL" clId="{F083DA50-E3E9-EF40-87C6-9A25F97C3AE3}" dt="2023-04-30T15:23:15.336" v="4585"/>
        <pc:sldMkLst>
          <pc:docMk/>
          <pc:sldMk cId="968806940" sldId="310"/>
        </pc:sldMkLst>
      </pc:sldChg>
      <pc:sldChg chg="modTransition">
        <pc:chgData name="Forbes, Yannick" userId="cf5b6fc1-663e-4903-a7f1-3de517bb5127" providerId="ADAL" clId="{F083DA50-E3E9-EF40-87C6-9A25F97C3AE3}" dt="2023-04-30T15:23:15.336" v="4585"/>
        <pc:sldMkLst>
          <pc:docMk/>
          <pc:sldMk cId="3356471766" sldId="311"/>
        </pc:sldMkLst>
      </pc:sldChg>
      <pc:sldMasterChg chg="modTransition modSldLayout">
        <pc:chgData name="Forbes, Yannick" userId="cf5b6fc1-663e-4903-a7f1-3de517bb5127" providerId="ADAL" clId="{F083DA50-E3E9-EF40-87C6-9A25F97C3AE3}" dt="2023-04-30T15:23:15.336" v="4585"/>
        <pc:sldMasterMkLst>
          <pc:docMk/>
          <pc:sldMasterMk cId="192253901" sldId="2147483648"/>
        </pc:sldMasterMkLst>
        <pc:sldLayoutChg chg="modTransition">
          <pc:chgData name="Forbes, Yannick" userId="cf5b6fc1-663e-4903-a7f1-3de517bb5127" providerId="ADAL" clId="{F083DA50-E3E9-EF40-87C6-9A25F97C3AE3}" dt="2023-04-30T15:23:15.336" v="4585"/>
          <pc:sldLayoutMkLst>
            <pc:docMk/>
            <pc:sldMasterMk cId="192253901" sldId="2147483648"/>
            <pc:sldLayoutMk cId="4182232881" sldId="2147483649"/>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82594399" sldId="2147483650"/>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4132230074" sldId="2147483651"/>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414329306" sldId="2147483652"/>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115117834" sldId="2147483653"/>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2506404071" sldId="2147483654"/>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466622107" sldId="2147483655"/>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560504901" sldId="2147483656"/>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875643664" sldId="2147483657"/>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3574981351" sldId="2147483658"/>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1345916767" sldId="2147483659"/>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1537682693" sldId="2147483660"/>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1972980846" sldId="2147483661"/>
          </pc:sldLayoutMkLst>
        </pc:sldLayoutChg>
        <pc:sldLayoutChg chg="modTransition">
          <pc:chgData name="Forbes, Yannick" userId="cf5b6fc1-663e-4903-a7f1-3de517bb5127" providerId="ADAL" clId="{F083DA50-E3E9-EF40-87C6-9A25F97C3AE3}" dt="2023-04-30T15:23:15.336" v="4585"/>
          <pc:sldLayoutMkLst>
            <pc:docMk/>
            <pc:sldMasterMk cId="192253901" sldId="2147483648"/>
            <pc:sldLayoutMk cId="2581542097" sldId="2147483662"/>
          </pc:sldLayoutMkLst>
        </pc:sldLayoutChg>
      </pc:sldMasterChg>
    </pc:docChg>
  </pc:docChgLst>
  <pc:docChgLst>
    <pc:chgData name="Mishra, Umesh Kumar C" userId="S::uxm220013@utdallas.edu::b4943bff-e4a6-4b73-839f-9d8068ffd316" providerId="AD" clId="Web-{0EC99B80-6BD2-DDA3-4B06-761F5E7B610A}"/>
    <pc:docChg chg="addSld addMainMaster">
      <pc:chgData name="Mishra, Umesh Kumar C" userId="S::uxm220013@utdallas.edu::b4943bff-e4a6-4b73-839f-9d8068ffd316" providerId="AD" clId="Web-{0EC99B80-6BD2-DDA3-4B06-761F5E7B610A}" dt="2023-05-03T01:05:24.824" v="1"/>
      <pc:docMkLst>
        <pc:docMk/>
      </pc:docMkLst>
      <pc:sldChg chg="new">
        <pc:chgData name="Mishra, Umesh Kumar C" userId="S::uxm220013@utdallas.edu::b4943bff-e4a6-4b73-839f-9d8068ffd316" providerId="AD" clId="Web-{0EC99B80-6BD2-DDA3-4B06-761F5E7B610A}" dt="2023-05-03T01:05:19.823" v="0"/>
        <pc:sldMkLst>
          <pc:docMk/>
          <pc:sldMk cId="421720369" sldId="314"/>
        </pc:sldMkLst>
      </pc:sldChg>
      <pc:sldChg chg="add">
        <pc:chgData name="Mishra, Umesh Kumar C" userId="S::uxm220013@utdallas.edu::b4943bff-e4a6-4b73-839f-9d8068ffd316" providerId="AD" clId="Web-{0EC99B80-6BD2-DDA3-4B06-761F5E7B610A}" dt="2023-05-03T01:05:24.824" v="1"/>
        <pc:sldMkLst>
          <pc:docMk/>
          <pc:sldMk cId="62880587" sldId="315"/>
        </pc:sldMkLst>
      </pc:sldChg>
      <pc:sldMasterChg chg="add addSldLayout">
        <pc:chgData name="Mishra, Umesh Kumar C" userId="S::uxm220013@utdallas.edu::b4943bff-e4a6-4b73-839f-9d8068ffd316" providerId="AD" clId="Web-{0EC99B80-6BD2-DDA3-4B06-761F5E7B610A}" dt="2023-05-03T01:05:24.824" v="1"/>
        <pc:sldMasterMkLst>
          <pc:docMk/>
          <pc:sldMasterMk cId="192253901" sldId="2147483663"/>
        </pc:sldMasterMkLst>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4182232881" sldId="2147483664"/>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82594399" sldId="2147483665"/>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4132230074" sldId="2147483666"/>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414329306" sldId="2147483667"/>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115117834" sldId="2147483668"/>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2506404071" sldId="2147483669"/>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466622107" sldId="2147483670"/>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1537682693" sldId="2147483671"/>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1972980846" sldId="2147483672"/>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560504901" sldId="2147483673"/>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875643664" sldId="2147483674"/>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3574981351" sldId="2147483675"/>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1345916767" sldId="2147483676"/>
          </pc:sldLayoutMkLst>
        </pc:sldLayoutChg>
        <pc:sldLayoutChg chg="add">
          <pc:chgData name="Mishra, Umesh Kumar C" userId="S::uxm220013@utdallas.edu::b4943bff-e4a6-4b73-839f-9d8068ffd316" providerId="AD" clId="Web-{0EC99B80-6BD2-DDA3-4B06-761F5E7B610A}" dt="2023-05-03T01:05:24.824" v="1"/>
          <pc:sldLayoutMkLst>
            <pc:docMk/>
            <pc:sldMasterMk cId="192253901" sldId="2147483663"/>
            <pc:sldLayoutMk cId="2581542097" sldId="2147483677"/>
          </pc:sldLayoutMkLst>
        </pc:sldLayoutChg>
      </pc:sldMasterChg>
    </pc:docChg>
  </pc:docChgLst>
  <pc:docChgLst>
    <pc:chgData name="Lai, Han M" userId="c42f30eb-b057-472e-a891-c39251135076" providerId="ADAL" clId="{A2DB1B27-0EB3-4512-A217-5C5E76093DC0}"/>
    <pc:docChg chg="undo redo custSel addSld delSld modSld">
      <pc:chgData name="Lai, Han M" userId="c42f30eb-b057-472e-a891-c39251135076" providerId="ADAL" clId="{A2DB1B27-0EB3-4512-A217-5C5E76093DC0}" dt="2023-05-03T18:08:25.283" v="14187" actId="20577"/>
      <pc:docMkLst>
        <pc:docMk/>
      </pc:docMkLst>
      <pc:sldChg chg="addSp modSp mod">
        <pc:chgData name="Lai, Han M" userId="c42f30eb-b057-472e-a891-c39251135076" providerId="ADAL" clId="{A2DB1B27-0EB3-4512-A217-5C5E76093DC0}" dt="2023-04-29T01:45:23.671" v="329" actId="1076"/>
        <pc:sldMkLst>
          <pc:docMk/>
          <pc:sldMk cId="2784425301" sldId="274"/>
        </pc:sldMkLst>
        <pc:spChg chg="add mod">
          <ac:chgData name="Lai, Han M" userId="c42f30eb-b057-472e-a891-c39251135076" providerId="ADAL" clId="{A2DB1B27-0EB3-4512-A217-5C5E76093DC0}" dt="2023-04-29T01:45:23.671" v="329" actId="1076"/>
          <ac:spMkLst>
            <pc:docMk/>
            <pc:sldMk cId="2784425301" sldId="274"/>
            <ac:spMk id="3" creationId="{21E6BDB4-7B0C-5376-0057-16CA064EE282}"/>
          </ac:spMkLst>
        </pc:spChg>
        <pc:spChg chg="mod">
          <ac:chgData name="Lai, Han M" userId="c42f30eb-b057-472e-a891-c39251135076" providerId="ADAL" clId="{A2DB1B27-0EB3-4512-A217-5C5E76093DC0}" dt="2023-04-29T01:45:13.165" v="326" actId="1076"/>
          <ac:spMkLst>
            <pc:docMk/>
            <pc:sldMk cId="2784425301" sldId="274"/>
            <ac:spMk id="81" creationId="{F60C8853-CAC6-49E2-A6F4-092CA4491162}"/>
          </ac:spMkLst>
        </pc:spChg>
      </pc:sldChg>
      <pc:sldChg chg="addSp modSp mod modNotesTx">
        <pc:chgData name="Lai, Han M" userId="c42f30eb-b057-472e-a891-c39251135076" providerId="ADAL" clId="{A2DB1B27-0EB3-4512-A217-5C5E76093DC0}" dt="2023-04-29T01:50:39.647" v="383" actId="121"/>
        <pc:sldMkLst>
          <pc:docMk/>
          <pc:sldMk cId="1786971413" sldId="275"/>
        </pc:sldMkLst>
        <pc:spChg chg="mod">
          <ac:chgData name="Lai, Han M" userId="c42f30eb-b057-472e-a891-c39251135076" providerId="ADAL" clId="{A2DB1B27-0EB3-4512-A217-5C5E76093DC0}" dt="2023-04-29T01:50:24.859" v="372" actId="1076"/>
          <ac:spMkLst>
            <pc:docMk/>
            <pc:sldMk cId="1786971413" sldId="275"/>
            <ac:spMk id="2" creationId="{63A18A56-977F-B213-818B-81F563C3CB85}"/>
          </ac:spMkLst>
        </pc:spChg>
        <pc:spChg chg="add mod">
          <ac:chgData name="Lai, Han M" userId="c42f30eb-b057-472e-a891-c39251135076" providerId="ADAL" clId="{A2DB1B27-0EB3-4512-A217-5C5E76093DC0}" dt="2023-04-29T01:50:39.647" v="383" actId="121"/>
          <ac:spMkLst>
            <pc:docMk/>
            <pc:sldMk cId="1786971413" sldId="275"/>
            <ac:spMk id="4" creationId="{D483DAF9-C8D9-3871-4E0A-F951CBBFCD44}"/>
          </ac:spMkLst>
        </pc:spChg>
        <pc:spChg chg="mod">
          <ac:chgData name="Lai, Han M" userId="c42f30eb-b057-472e-a891-c39251135076" providerId="ADAL" clId="{A2DB1B27-0EB3-4512-A217-5C5E76093DC0}" dt="2023-04-29T01:50:25.258" v="373" actId="1076"/>
          <ac:spMkLst>
            <pc:docMk/>
            <pc:sldMk cId="1786971413" sldId="275"/>
            <ac:spMk id="29" creationId="{63D0923D-6BA5-4E45-B69C-4539C503369A}"/>
          </ac:spMkLst>
        </pc:spChg>
        <pc:spChg chg="mod">
          <ac:chgData name="Lai, Han M" userId="c42f30eb-b057-472e-a891-c39251135076" providerId="ADAL" clId="{A2DB1B27-0EB3-4512-A217-5C5E76093DC0}" dt="2023-04-29T01:49:31.829" v="354" actId="1076"/>
          <ac:spMkLst>
            <pc:docMk/>
            <pc:sldMk cId="1786971413" sldId="275"/>
            <ac:spMk id="88" creationId="{51A1D989-9F52-4B76-B144-10BA713ED937}"/>
          </ac:spMkLst>
        </pc:spChg>
      </pc:sldChg>
      <pc:sldChg chg="modSp mod modNotesTx">
        <pc:chgData name="Lai, Han M" userId="c42f30eb-b057-472e-a891-c39251135076" providerId="ADAL" clId="{A2DB1B27-0EB3-4512-A217-5C5E76093DC0}" dt="2023-04-29T01:57:25.897" v="445" actId="20577"/>
        <pc:sldMkLst>
          <pc:docMk/>
          <pc:sldMk cId="3626771044" sldId="291"/>
        </pc:sldMkLst>
        <pc:spChg chg="mod">
          <ac:chgData name="Lai, Han M" userId="c42f30eb-b057-472e-a891-c39251135076" providerId="ADAL" clId="{A2DB1B27-0EB3-4512-A217-5C5E76093DC0}" dt="2023-04-29T01:30:19.212" v="31" actId="207"/>
          <ac:spMkLst>
            <pc:docMk/>
            <pc:sldMk cId="3626771044" sldId="291"/>
            <ac:spMk id="2" creationId="{5CD8547E-1722-D023-DE76-C4D4EE956EA6}"/>
          </ac:spMkLst>
        </pc:spChg>
      </pc:sldChg>
      <pc:sldChg chg="del">
        <pc:chgData name="Lai, Han M" userId="c42f30eb-b057-472e-a891-c39251135076" providerId="ADAL" clId="{A2DB1B27-0EB3-4512-A217-5C5E76093DC0}" dt="2023-04-29T01:31:31.798" v="85" actId="2696"/>
        <pc:sldMkLst>
          <pc:docMk/>
          <pc:sldMk cId="874615721" sldId="293"/>
        </pc:sldMkLst>
      </pc:sldChg>
      <pc:sldChg chg="del">
        <pc:chgData name="Lai, Han M" userId="c42f30eb-b057-472e-a891-c39251135076" providerId="ADAL" clId="{A2DB1B27-0EB3-4512-A217-5C5E76093DC0}" dt="2023-04-29T01:31:34.369" v="86" actId="2696"/>
        <pc:sldMkLst>
          <pc:docMk/>
          <pc:sldMk cId="1578671368" sldId="294"/>
        </pc:sldMkLst>
      </pc:sldChg>
      <pc:sldChg chg="modSp mod modNotesTx">
        <pc:chgData name="Lai, Han M" userId="c42f30eb-b057-472e-a891-c39251135076" providerId="ADAL" clId="{A2DB1B27-0EB3-4512-A217-5C5E76093DC0}" dt="2023-05-03T03:46:53.259" v="10582" actId="14100"/>
        <pc:sldMkLst>
          <pc:docMk/>
          <pc:sldMk cId="368598940" sldId="299"/>
        </pc:sldMkLst>
        <pc:spChg chg="mod">
          <ac:chgData name="Lai, Han M" userId="c42f30eb-b057-472e-a891-c39251135076" providerId="ADAL" clId="{A2DB1B27-0EB3-4512-A217-5C5E76093DC0}" dt="2023-04-29T01:30:23.395" v="32" actId="207"/>
          <ac:spMkLst>
            <pc:docMk/>
            <pc:sldMk cId="368598940" sldId="299"/>
            <ac:spMk id="2" creationId="{5CD8547E-1722-D023-DE76-C4D4EE956EA6}"/>
          </ac:spMkLst>
        </pc:spChg>
        <pc:spChg chg="mod">
          <ac:chgData name="Lai, Han M" userId="c42f30eb-b057-472e-a891-c39251135076" providerId="ADAL" clId="{A2DB1B27-0EB3-4512-A217-5C5E76093DC0}" dt="2023-04-29T01:31:46.301" v="88" actId="20577"/>
          <ac:spMkLst>
            <pc:docMk/>
            <pc:sldMk cId="368598940" sldId="299"/>
            <ac:spMk id="3" creationId="{85784510-8537-F465-8308-757A494B02D9}"/>
          </ac:spMkLst>
        </pc:spChg>
        <pc:spChg chg="mod">
          <ac:chgData name="Lai, Han M" userId="c42f30eb-b057-472e-a891-c39251135076" providerId="ADAL" clId="{A2DB1B27-0EB3-4512-A217-5C5E76093DC0}" dt="2023-05-03T03:46:53.259" v="10582" actId="14100"/>
          <ac:spMkLst>
            <pc:docMk/>
            <pc:sldMk cId="368598940" sldId="299"/>
            <ac:spMk id="12" creationId="{F35D161B-7043-3352-9BAA-50CD1016B7CD}"/>
          </ac:spMkLst>
        </pc:spChg>
      </pc:sldChg>
      <pc:sldChg chg="addSp delSp modSp del mod modNotesTx">
        <pc:chgData name="Lai, Han M" userId="c42f30eb-b057-472e-a891-c39251135076" providerId="ADAL" clId="{A2DB1B27-0EB3-4512-A217-5C5E76093DC0}" dt="2023-05-03T00:26:45.148" v="10471" actId="2696"/>
        <pc:sldMkLst>
          <pc:docMk/>
          <pc:sldMk cId="144512605" sldId="300"/>
        </pc:sldMkLst>
        <pc:spChg chg="mod">
          <ac:chgData name="Lai, Han M" userId="c42f30eb-b057-472e-a891-c39251135076" providerId="ADAL" clId="{A2DB1B27-0EB3-4512-A217-5C5E76093DC0}" dt="2023-04-29T01:42:44.930" v="265" actId="20577"/>
          <ac:spMkLst>
            <pc:docMk/>
            <pc:sldMk cId="144512605" sldId="300"/>
            <ac:spMk id="2" creationId="{5CD8547E-1722-D023-DE76-C4D4EE956EA6}"/>
          </ac:spMkLst>
        </pc:spChg>
        <pc:spChg chg="mod">
          <ac:chgData name="Lai, Han M" userId="c42f30eb-b057-472e-a891-c39251135076" providerId="ADAL" clId="{A2DB1B27-0EB3-4512-A217-5C5E76093DC0}" dt="2023-04-29T01:31:49.697" v="89" actId="20577"/>
          <ac:spMkLst>
            <pc:docMk/>
            <pc:sldMk cId="144512605" sldId="300"/>
            <ac:spMk id="3" creationId="{85784510-8537-F465-8308-757A494B02D9}"/>
          </ac:spMkLst>
        </pc:spChg>
        <pc:spChg chg="add mod ord">
          <ac:chgData name="Lai, Han M" userId="c42f30eb-b057-472e-a891-c39251135076" providerId="ADAL" clId="{A2DB1B27-0EB3-4512-A217-5C5E76093DC0}" dt="2023-05-02T23:46:31.233" v="9417" actId="14100"/>
          <ac:spMkLst>
            <pc:docMk/>
            <pc:sldMk cId="144512605" sldId="300"/>
            <ac:spMk id="7" creationId="{B36758F0-EE46-B3CC-5F8E-9C0FFDF48E2E}"/>
          </ac:spMkLst>
        </pc:spChg>
        <pc:spChg chg="add mod">
          <ac:chgData name="Lai, Han M" userId="c42f30eb-b057-472e-a891-c39251135076" providerId="ADAL" clId="{A2DB1B27-0EB3-4512-A217-5C5E76093DC0}" dt="2023-05-02T23:23:07.206" v="7873" actId="164"/>
          <ac:spMkLst>
            <pc:docMk/>
            <pc:sldMk cId="144512605" sldId="300"/>
            <ac:spMk id="14" creationId="{41FEFFE9-CD88-C6BD-8DC2-BCAC25E47843}"/>
          </ac:spMkLst>
        </pc:spChg>
        <pc:spChg chg="add mod">
          <ac:chgData name="Lai, Han M" userId="c42f30eb-b057-472e-a891-c39251135076" providerId="ADAL" clId="{A2DB1B27-0EB3-4512-A217-5C5E76093DC0}" dt="2023-05-02T23:23:07.206" v="7873" actId="164"/>
          <ac:spMkLst>
            <pc:docMk/>
            <pc:sldMk cId="144512605" sldId="300"/>
            <ac:spMk id="15" creationId="{5C9C7316-4ACE-0269-512D-892C925B9A90}"/>
          </ac:spMkLst>
        </pc:spChg>
        <pc:spChg chg="add mod">
          <ac:chgData name="Lai, Han M" userId="c42f30eb-b057-472e-a891-c39251135076" providerId="ADAL" clId="{A2DB1B27-0EB3-4512-A217-5C5E76093DC0}" dt="2023-05-02T23:23:07.206" v="7873" actId="164"/>
          <ac:spMkLst>
            <pc:docMk/>
            <pc:sldMk cId="144512605" sldId="300"/>
            <ac:spMk id="16" creationId="{BA57CD6C-7047-3B1E-EFD7-1AFD1405022A}"/>
          </ac:spMkLst>
        </pc:spChg>
        <pc:spChg chg="del">
          <ac:chgData name="Lai, Han M" userId="c42f30eb-b057-472e-a891-c39251135076" providerId="ADAL" clId="{A2DB1B27-0EB3-4512-A217-5C5E76093DC0}" dt="2023-05-02T23:24:30.758" v="7892" actId="478"/>
          <ac:spMkLst>
            <pc:docMk/>
            <pc:sldMk cId="144512605" sldId="300"/>
            <ac:spMk id="17" creationId="{BCBB4ADE-3FF3-A529-3034-82433BD6166C}"/>
          </ac:spMkLst>
        </pc:spChg>
        <pc:spChg chg="add del mod">
          <ac:chgData name="Lai, Han M" userId="c42f30eb-b057-472e-a891-c39251135076" providerId="ADAL" clId="{A2DB1B27-0EB3-4512-A217-5C5E76093DC0}" dt="2023-05-02T23:22:25.087" v="7862" actId="478"/>
          <ac:spMkLst>
            <pc:docMk/>
            <pc:sldMk cId="144512605" sldId="300"/>
            <ac:spMk id="18" creationId="{89B6F278-AC43-CEBD-FC02-7646724273EA}"/>
          </ac:spMkLst>
        </pc:spChg>
        <pc:spChg chg="add mod">
          <ac:chgData name="Lai, Han M" userId="c42f30eb-b057-472e-a891-c39251135076" providerId="ADAL" clId="{A2DB1B27-0EB3-4512-A217-5C5E76093DC0}" dt="2023-05-02T23:23:07.206" v="7873" actId="164"/>
          <ac:spMkLst>
            <pc:docMk/>
            <pc:sldMk cId="144512605" sldId="300"/>
            <ac:spMk id="19" creationId="{F517A98F-D1D5-3B8D-4417-1DF8A982EADE}"/>
          </ac:spMkLst>
        </pc:spChg>
        <pc:spChg chg="add mod ord">
          <ac:chgData name="Lai, Han M" userId="c42f30eb-b057-472e-a891-c39251135076" providerId="ADAL" clId="{A2DB1B27-0EB3-4512-A217-5C5E76093DC0}" dt="2023-05-02T23:45:26.649" v="9399" actId="14100"/>
          <ac:spMkLst>
            <pc:docMk/>
            <pc:sldMk cId="144512605" sldId="300"/>
            <ac:spMk id="21" creationId="{294FEB5F-7B6C-144F-610B-E8D30AFAA157}"/>
          </ac:spMkLst>
        </pc:spChg>
        <pc:spChg chg="add mod ord">
          <ac:chgData name="Lai, Han M" userId="c42f30eb-b057-472e-a891-c39251135076" providerId="ADAL" clId="{A2DB1B27-0EB3-4512-A217-5C5E76093DC0}" dt="2023-05-02T23:47:15.950" v="9477" actId="1076"/>
          <ac:spMkLst>
            <pc:docMk/>
            <pc:sldMk cId="144512605" sldId="300"/>
            <ac:spMk id="22" creationId="{4C9BFD28-9263-1077-B0F6-EA4F307DE720}"/>
          </ac:spMkLst>
        </pc:spChg>
        <pc:spChg chg="add mod ord">
          <ac:chgData name="Lai, Han M" userId="c42f30eb-b057-472e-a891-c39251135076" providerId="ADAL" clId="{A2DB1B27-0EB3-4512-A217-5C5E76093DC0}" dt="2023-05-02T23:49:18.875" v="9548" actId="14100"/>
          <ac:spMkLst>
            <pc:docMk/>
            <pc:sldMk cId="144512605" sldId="300"/>
            <ac:spMk id="23" creationId="{E022DAA4-AFDC-9509-5FA2-024B360182C6}"/>
          </ac:spMkLst>
        </pc:spChg>
        <pc:spChg chg="add mod">
          <ac:chgData name="Lai, Han M" userId="c42f30eb-b057-472e-a891-c39251135076" providerId="ADAL" clId="{A2DB1B27-0EB3-4512-A217-5C5E76093DC0}" dt="2023-05-02T23:28:05.350" v="8047" actId="1076"/>
          <ac:spMkLst>
            <pc:docMk/>
            <pc:sldMk cId="144512605" sldId="300"/>
            <ac:spMk id="24" creationId="{EB74931F-EAA3-A153-32CB-08B0BFCA3BB4}"/>
          </ac:spMkLst>
        </pc:spChg>
        <pc:spChg chg="add mod">
          <ac:chgData name="Lai, Han M" userId="c42f30eb-b057-472e-a891-c39251135076" providerId="ADAL" clId="{A2DB1B27-0EB3-4512-A217-5C5E76093DC0}" dt="2023-05-02T23:46:27.347" v="9416" actId="1076"/>
          <ac:spMkLst>
            <pc:docMk/>
            <pc:sldMk cId="144512605" sldId="300"/>
            <ac:spMk id="25" creationId="{C8015CDB-AE35-EBD9-5C7C-17C279789244}"/>
          </ac:spMkLst>
        </pc:spChg>
        <pc:spChg chg="add mod">
          <ac:chgData name="Lai, Han M" userId="c42f30eb-b057-472e-a891-c39251135076" providerId="ADAL" clId="{A2DB1B27-0EB3-4512-A217-5C5E76093DC0}" dt="2023-05-02T23:28:01.011" v="8045" actId="1076"/>
          <ac:spMkLst>
            <pc:docMk/>
            <pc:sldMk cId="144512605" sldId="300"/>
            <ac:spMk id="26" creationId="{6EB5BDF8-49E1-3AC0-2E08-51125B2AB157}"/>
          </ac:spMkLst>
        </pc:spChg>
        <pc:spChg chg="add mod">
          <ac:chgData name="Lai, Han M" userId="c42f30eb-b057-472e-a891-c39251135076" providerId="ADAL" clId="{A2DB1B27-0EB3-4512-A217-5C5E76093DC0}" dt="2023-05-02T23:28:35.035" v="8062" actId="1076"/>
          <ac:spMkLst>
            <pc:docMk/>
            <pc:sldMk cId="144512605" sldId="300"/>
            <ac:spMk id="27" creationId="{B6603713-9A9D-F6B5-0DAC-49C6ECB225EB}"/>
          </ac:spMkLst>
        </pc:spChg>
        <pc:spChg chg="add mod">
          <ac:chgData name="Lai, Han M" userId="c42f30eb-b057-472e-a891-c39251135076" providerId="ADAL" clId="{A2DB1B27-0EB3-4512-A217-5C5E76093DC0}" dt="2023-05-02T23:28:46.951" v="8071" actId="1076"/>
          <ac:spMkLst>
            <pc:docMk/>
            <pc:sldMk cId="144512605" sldId="300"/>
            <ac:spMk id="28" creationId="{F8645AE9-F02D-DA17-98EA-58E253813971}"/>
          </ac:spMkLst>
        </pc:spChg>
        <pc:spChg chg="add del mod">
          <ac:chgData name="Lai, Han M" userId="c42f30eb-b057-472e-a891-c39251135076" providerId="ADAL" clId="{A2DB1B27-0EB3-4512-A217-5C5E76093DC0}" dt="2023-05-02T23:32:18.716" v="8206" actId="478"/>
          <ac:spMkLst>
            <pc:docMk/>
            <pc:sldMk cId="144512605" sldId="300"/>
            <ac:spMk id="31" creationId="{81AE0526-E8EA-9B84-336F-DE244DE689F4}"/>
          </ac:spMkLst>
        </pc:spChg>
        <pc:spChg chg="add del mod">
          <ac:chgData name="Lai, Han M" userId="c42f30eb-b057-472e-a891-c39251135076" providerId="ADAL" clId="{A2DB1B27-0EB3-4512-A217-5C5E76093DC0}" dt="2023-05-02T23:43:25.514" v="9121" actId="478"/>
          <ac:spMkLst>
            <pc:docMk/>
            <pc:sldMk cId="144512605" sldId="300"/>
            <ac:spMk id="35" creationId="{20D3107E-1E36-8347-B105-302398D3AD20}"/>
          </ac:spMkLst>
        </pc:spChg>
        <pc:spChg chg="add del mod">
          <ac:chgData name="Lai, Han M" userId="c42f30eb-b057-472e-a891-c39251135076" providerId="ADAL" clId="{A2DB1B27-0EB3-4512-A217-5C5E76093DC0}" dt="2023-05-02T23:43:44.100" v="9182" actId="478"/>
          <ac:spMkLst>
            <pc:docMk/>
            <pc:sldMk cId="144512605" sldId="300"/>
            <ac:spMk id="36" creationId="{11D3008A-28C7-1C05-7111-70D934C32D6F}"/>
          </ac:spMkLst>
        </pc:spChg>
        <pc:spChg chg="add del mod">
          <ac:chgData name="Lai, Han M" userId="c42f30eb-b057-472e-a891-c39251135076" providerId="ADAL" clId="{A2DB1B27-0EB3-4512-A217-5C5E76093DC0}" dt="2023-05-02T23:39:34.841" v="8983" actId="478"/>
          <ac:spMkLst>
            <pc:docMk/>
            <pc:sldMk cId="144512605" sldId="300"/>
            <ac:spMk id="37" creationId="{46D02D0D-DADA-2BF7-2C65-AC992AD52758}"/>
          </ac:spMkLst>
        </pc:spChg>
        <pc:spChg chg="add del mod">
          <ac:chgData name="Lai, Han M" userId="c42f30eb-b057-472e-a891-c39251135076" providerId="ADAL" clId="{A2DB1B27-0EB3-4512-A217-5C5E76093DC0}" dt="2023-05-02T23:44:36.728" v="9296" actId="478"/>
          <ac:spMkLst>
            <pc:docMk/>
            <pc:sldMk cId="144512605" sldId="300"/>
            <ac:spMk id="38" creationId="{40F797E4-A408-A852-39F1-F67DDC481FCC}"/>
          </ac:spMkLst>
        </pc:spChg>
        <pc:spChg chg="add del mod">
          <ac:chgData name="Lai, Han M" userId="c42f30eb-b057-472e-a891-c39251135076" providerId="ADAL" clId="{A2DB1B27-0EB3-4512-A217-5C5E76093DC0}" dt="2023-05-02T23:32:51.236" v="8258" actId="478"/>
          <ac:spMkLst>
            <pc:docMk/>
            <pc:sldMk cId="144512605" sldId="300"/>
            <ac:spMk id="39" creationId="{31C69ED1-6337-3B6A-50B7-842B0D238C9F}"/>
          </ac:spMkLst>
        </pc:spChg>
        <pc:spChg chg="add mod">
          <ac:chgData name="Lai, Han M" userId="c42f30eb-b057-472e-a891-c39251135076" providerId="ADAL" clId="{A2DB1B27-0EB3-4512-A217-5C5E76093DC0}" dt="2023-05-02T23:46:12.475" v="9411" actId="1076"/>
          <ac:spMkLst>
            <pc:docMk/>
            <pc:sldMk cId="144512605" sldId="300"/>
            <ac:spMk id="40" creationId="{68C5DBA6-A27F-A192-7986-B63D6AAB7695}"/>
          </ac:spMkLst>
        </pc:spChg>
        <pc:spChg chg="add del mod">
          <ac:chgData name="Lai, Han M" userId="c42f30eb-b057-472e-a891-c39251135076" providerId="ADAL" clId="{A2DB1B27-0EB3-4512-A217-5C5E76093DC0}" dt="2023-05-02T23:44:59.249" v="9386" actId="478"/>
          <ac:spMkLst>
            <pc:docMk/>
            <pc:sldMk cId="144512605" sldId="300"/>
            <ac:spMk id="41" creationId="{F6D85AEC-5A1F-D61F-30CC-C86C5C4D145A}"/>
          </ac:spMkLst>
        </pc:spChg>
        <pc:spChg chg="add del mod">
          <ac:chgData name="Lai, Han M" userId="c42f30eb-b057-472e-a891-c39251135076" providerId="ADAL" clId="{A2DB1B27-0EB3-4512-A217-5C5E76093DC0}" dt="2023-05-02T23:45:00.287" v="9387" actId="478"/>
          <ac:spMkLst>
            <pc:docMk/>
            <pc:sldMk cId="144512605" sldId="300"/>
            <ac:spMk id="42" creationId="{E23DB585-F3DE-9A70-C7F9-A429E2C573A5}"/>
          </ac:spMkLst>
        </pc:spChg>
        <pc:spChg chg="add del mod">
          <ac:chgData name="Lai, Han M" userId="c42f30eb-b057-472e-a891-c39251135076" providerId="ADAL" clId="{A2DB1B27-0EB3-4512-A217-5C5E76093DC0}" dt="2023-05-02T23:45:01.055" v="9388" actId="478"/>
          <ac:spMkLst>
            <pc:docMk/>
            <pc:sldMk cId="144512605" sldId="300"/>
            <ac:spMk id="43" creationId="{14C79200-E57A-6361-6B0D-8A2D8DD8428C}"/>
          </ac:spMkLst>
        </pc:spChg>
        <pc:spChg chg="add mod">
          <ac:chgData name="Lai, Han M" userId="c42f30eb-b057-472e-a891-c39251135076" providerId="ADAL" clId="{A2DB1B27-0EB3-4512-A217-5C5E76093DC0}" dt="2023-05-02T23:47:24.774" v="9478" actId="1076"/>
          <ac:spMkLst>
            <pc:docMk/>
            <pc:sldMk cId="144512605" sldId="300"/>
            <ac:spMk id="44" creationId="{30F1AE9E-4516-AAC5-AEE1-F7B7EA593353}"/>
          </ac:spMkLst>
        </pc:spChg>
        <pc:spChg chg="add del mod">
          <ac:chgData name="Lai, Han M" userId="c42f30eb-b057-472e-a891-c39251135076" providerId="ADAL" clId="{A2DB1B27-0EB3-4512-A217-5C5E76093DC0}" dt="2023-05-02T23:47:06.992" v="9471" actId="478"/>
          <ac:spMkLst>
            <pc:docMk/>
            <pc:sldMk cId="144512605" sldId="300"/>
            <ac:spMk id="45" creationId="{39C8F5E1-804C-4377-9DFC-7B40A0BA26D4}"/>
          </ac:spMkLst>
        </pc:spChg>
        <pc:spChg chg="add del mod">
          <ac:chgData name="Lai, Han M" userId="c42f30eb-b057-472e-a891-c39251135076" providerId="ADAL" clId="{A2DB1B27-0EB3-4512-A217-5C5E76093DC0}" dt="2023-05-02T23:47:05.456" v="9470" actId="478"/>
          <ac:spMkLst>
            <pc:docMk/>
            <pc:sldMk cId="144512605" sldId="300"/>
            <ac:spMk id="46" creationId="{A217BC6B-157F-9DE2-EE8A-B7F96D02BC85}"/>
          </ac:spMkLst>
        </pc:spChg>
        <pc:spChg chg="add del mod">
          <ac:chgData name="Lai, Han M" userId="c42f30eb-b057-472e-a891-c39251135076" providerId="ADAL" clId="{A2DB1B27-0EB3-4512-A217-5C5E76093DC0}" dt="2023-05-02T23:47:01.687" v="9468" actId="478"/>
          <ac:spMkLst>
            <pc:docMk/>
            <pc:sldMk cId="144512605" sldId="300"/>
            <ac:spMk id="47" creationId="{6C3C0C50-B459-84D1-006F-67D594286034}"/>
          </ac:spMkLst>
        </pc:spChg>
        <pc:spChg chg="add mod">
          <ac:chgData name="Lai, Han M" userId="c42f30eb-b057-472e-a891-c39251135076" providerId="ADAL" clId="{A2DB1B27-0EB3-4512-A217-5C5E76093DC0}" dt="2023-05-02T23:48:03.579" v="9509" actId="1076"/>
          <ac:spMkLst>
            <pc:docMk/>
            <pc:sldMk cId="144512605" sldId="300"/>
            <ac:spMk id="48" creationId="{DFA12117-1D77-A343-0378-B5E999CA62BD}"/>
          </ac:spMkLst>
        </pc:spChg>
        <pc:spChg chg="add del mod">
          <ac:chgData name="Lai, Han M" userId="c42f30eb-b057-472e-a891-c39251135076" providerId="ADAL" clId="{A2DB1B27-0EB3-4512-A217-5C5E76093DC0}" dt="2023-05-02T23:47:41.241" v="9494" actId="478"/>
          <ac:spMkLst>
            <pc:docMk/>
            <pc:sldMk cId="144512605" sldId="300"/>
            <ac:spMk id="49" creationId="{9688AF02-2258-58C9-96A6-400DDC50CE04}"/>
          </ac:spMkLst>
        </pc:spChg>
        <pc:spChg chg="add del mod">
          <ac:chgData name="Lai, Han M" userId="c42f30eb-b057-472e-a891-c39251135076" providerId="ADAL" clId="{A2DB1B27-0EB3-4512-A217-5C5E76093DC0}" dt="2023-05-02T23:48:31.409" v="9513" actId="478"/>
          <ac:spMkLst>
            <pc:docMk/>
            <pc:sldMk cId="144512605" sldId="300"/>
            <ac:spMk id="50" creationId="{FFA76F39-F533-BCC7-D374-1749A790710C}"/>
          </ac:spMkLst>
        </pc:spChg>
        <pc:spChg chg="add mod">
          <ac:chgData name="Lai, Han M" userId="c42f30eb-b057-472e-a891-c39251135076" providerId="ADAL" clId="{A2DB1B27-0EB3-4512-A217-5C5E76093DC0}" dt="2023-05-02T23:49:21.554" v="9549" actId="1076"/>
          <ac:spMkLst>
            <pc:docMk/>
            <pc:sldMk cId="144512605" sldId="300"/>
            <ac:spMk id="51" creationId="{76EEE8EC-09B7-2A9F-A4F9-979D877A18C1}"/>
          </ac:spMkLst>
        </pc:spChg>
        <pc:spChg chg="add mod">
          <ac:chgData name="Lai, Han M" userId="c42f30eb-b057-472e-a891-c39251135076" providerId="ADAL" clId="{A2DB1B27-0EB3-4512-A217-5C5E76093DC0}" dt="2023-05-02T23:46:21.607" v="9414" actId="1076"/>
          <ac:spMkLst>
            <pc:docMk/>
            <pc:sldMk cId="144512605" sldId="300"/>
            <ac:spMk id="52" creationId="{CAF923F4-9F9F-442C-01B9-9AABA062AF5E}"/>
          </ac:spMkLst>
        </pc:spChg>
        <pc:spChg chg="add del mod">
          <ac:chgData name="Lai, Han M" userId="c42f30eb-b057-472e-a891-c39251135076" providerId="ADAL" clId="{A2DB1B27-0EB3-4512-A217-5C5E76093DC0}" dt="2023-05-02T23:43:09.880" v="9088" actId="478"/>
          <ac:spMkLst>
            <pc:docMk/>
            <pc:sldMk cId="144512605" sldId="300"/>
            <ac:spMk id="53" creationId="{5F80E1D9-9D74-21D0-1B8F-3C5AD67923D6}"/>
          </ac:spMkLst>
        </pc:spChg>
        <pc:spChg chg="add del mod">
          <ac:chgData name="Lai, Han M" userId="c42f30eb-b057-472e-a891-c39251135076" providerId="ADAL" clId="{A2DB1B27-0EB3-4512-A217-5C5E76093DC0}" dt="2023-05-02T23:49:10.785" v="9546" actId="478"/>
          <ac:spMkLst>
            <pc:docMk/>
            <pc:sldMk cId="144512605" sldId="300"/>
            <ac:spMk id="54" creationId="{870FA87D-98F1-43CE-9DBD-A2900F957790}"/>
          </ac:spMkLst>
        </pc:spChg>
        <pc:spChg chg="add mod">
          <ac:chgData name="Lai, Han M" userId="c42f30eb-b057-472e-a891-c39251135076" providerId="ADAL" clId="{A2DB1B27-0EB3-4512-A217-5C5E76093DC0}" dt="2023-05-02T23:50:00.698" v="9595" actId="1076"/>
          <ac:spMkLst>
            <pc:docMk/>
            <pc:sldMk cId="144512605" sldId="300"/>
            <ac:spMk id="55" creationId="{63E70AAC-6B0B-B268-1B99-15E55291D6B9}"/>
          </ac:spMkLst>
        </pc:spChg>
        <pc:spChg chg="add del mod">
          <ac:chgData name="Lai, Han M" userId="c42f30eb-b057-472e-a891-c39251135076" providerId="ADAL" clId="{A2DB1B27-0EB3-4512-A217-5C5E76093DC0}" dt="2023-05-03T00:07:38.451" v="10116"/>
          <ac:spMkLst>
            <pc:docMk/>
            <pc:sldMk cId="144512605" sldId="300"/>
            <ac:spMk id="56" creationId="{54CB7297-B885-B32E-B3B6-2A3F71DDF98A}"/>
          </ac:spMkLst>
        </pc:spChg>
        <pc:grpChg chg="add mod">
          <ac:chgData name="Lai, Han M" userId="c42f30eb-b057-472e-a891-c39251135076" providerId="ADAL" clId="{A2DB1B27-0EB3-4512-A217-5C5E76093DC0}" dt="2023-05-02T23:28:15.796" v="8050" actId="1076"/>
          <ac:grpSpMkLst>
            <pc:docMk/>
            <pc:sldMk cId="144512605" sldId="300"/>
            <ac:grpSpMk id="20" creationId="{42A0A246-FABE-90F6-E8D2-EF517FAB51D1}"/>
          </ac:grpSpMkLst>
        </pc:grpChg>
        <pc:graphicFrameChg chg="add del mod modGraphic">
          <ac:chgData name="Lai, Han M" userId="c42f30eb-b057-472e-a891-c39251135076" providerId="ADAL" clId="{A2DB1B27-0EB3-4512-A217-5C5E76093DC0}" dt="2023-05-02T23:16:03.786" v="7791" actId="478"/>
          <ac:graphicFrameMkLst>
            <pc:docMk/>
            <pc:sldMk cId="144512605" sldId="300"/>
            <ac:graphicFrameMk id="4" creationId="{0C2F189B-5F4B-E728-488B-826F4796D3EA}"/>
          </ac:graphicFrameMkLst>
        </pc:graphicFrameChg>
        <pc:picChg chg="add del mod">
          <ac:chgData name="Lai, Han M" userId="c42f30eb-b057-472e-a891-c39251135076" providerId="ADAL" clId="{A2DB1B27-0EB3-4512-A217-5C5E76093DC0}" dt="2023-05-02T23:46:24.901" v="9415" actId="1076"/>
          <ac:picMkLst>
            <pc:docMk/>
            <pc:sldMk cId="144512605" sldId="300"/>
            <ac:picMk id="6" creationId="{ED6C346E-22DF-4ED4-175D-E4A0612AD9D9}"/>
          </ac:picMkLst>
        </pc:picChg>
        <pc:picChg chg="add del mod">
          <ac:chgData name="Lai, Han M" userId="c42f30eb-b057-472e-a891-c39251135076" providerId="ADAL" clId="{A2DB1B27-0EB3-4512-A217-5C5E76093DC0}" dt="2023-05-02T23:19:34.571" v="7813" actId="478"/>
          <ac:picMkLst>
            <pc:docMk/>
            <pc:sldMk cId="144512605" sldId="300"/>
            <ac:picMk id="9" creationId="{C0089886-9EF6-93AD-0152-29577BB24B6B}"/>
          </ac:picMkLst>
        </pc:picChg>
        <pc:picChg chg="add mod">
          <ac:chgData name="Lai, Han M" userId="c42f30eb-b057-472e-a891-c39251135076" providerId="ADAL" clId="{A2DB1B27-0EB3-4512-A217-5C5E76093DC0}" dt="2023-05-02T23:47:28.098" v="9479" actId="1076"/>
          <ac:picMkLst>
            <pc:docMk/>
            <pc:sldMk cId="144512605" sldId="300"/>
            <ac:picMk id="11" creationId="{7C2262B0-375F-4022-8986-B8C41D758142}"/>
          </ac:picMkLst>
        </pc:picChg>
        <pc:picChg chg="add mod">
          <ac:chgData name="Lai, Han M" userId="c42f30eb-b057-472e-a891-c39251135076" providerId="ADAL" clId="{A2DB1B27-0EB3-4512-A217-5C5E76093DC0}" dt="2023-05-02T23:28:03.174" v="8046" actId="1076"/>
          <ac:picMkLst>
            <pc:docMk/>
            <pc:sldMk cId="144512605" sldId="300"/>
            <ac:picMk id="13" creationId="{DED42835-D5C8-9869-4CE1-443D45164CE1}"/>
          </ac:picMkLst>
        </pc:picChg>
        <pc:picChg chg="add mod">
          <ac:chgData name="Lai, Han M" userId="c42f30eb-b057-472e-a891-c39251135076" providerId="ADAL" clId="{A2DB1B27-0EB3-4512-A217-5C5E76093DC0}" dt="2023-05-02T23:48:09.323" v="9511" actId="1076"/>
          <ac:picMkLst>
            <pc:docMk/>
            <pc:sldMk cId="144512605" sldId="300"/>
            <ac:picMk id="30" creationId="{E34D264B-9A50-90CE-7236-1D3ADB34ED93}"/>
          </ac:picMkLst>
        </pc:picChg>
        <pc:picChg chg="add del mod">
          <ac:chgData name="Lai, Han M" userId="c42f30eb-b057-472e-a891-c39251135076" providerId="ADAL" clId="{A2DB1B27-0EB3-4512-A217-5C5E76093DC0}" dt="2023-05-02T23:38:12.963" v="8895" actId="478"/>
          <ac:picMkLst>
            <pc:docMk/>
            <pc:sldMk cId="144512605" sldId="300"/>
            <ac:picMk id="34" creationId="{E937227C-AEFC-4D1A-ABAF-FCA37C93F732}"/>
          </ac:picMkLst>
        </pc:picChg>
        <pc:picChg chg="add del mod">
          <ac:chgData name="Lai, Han M" userId="c42f30eb-b057-472e-a891-c39251135076" providerId="ADAL" clId="{A2DB1B27-0EB3-4512-A217-5C5E76093DC0}" dt="2023-05-02T23:23:02.351" v="7872" actId="478"/>
          <ac:picMkLst>
            <pc:docMk/>
            <pc:sldMk cId="144512605" sldId="300"/>
            <ac:picMk id="1026" creationId="{A4BAD4AD-4F42-CD9D-B922-EDA7F836D8FF}"/>
          </ac:picMkLst>
        </pc:picChg>
      </pc:sldChg>
      <pc:sldChg chg="addSp delSp modSp mod modNotesTx">
        <pc:chgData name="Lai, Han M" userId="c42f30eb-b057-472e-a891-c39251135076" providerId="ADAL" clId="{A2DB1B27-0EB3-4512-A217-5C5E76093DC0}" dt="2023-05-03T00:28:12.201" v="10476" actId="1076"/>
        <pc:sldMkLst>
          <pc:docMk/>
          <pc:sldMk cId="1164625803" sldId="302"/>
        </pc:sldMkLst>
        <pc:spChg chg="mod">
          <ac:chgData name="Lai, Han M" userId="c42f30eb-b057-472e-a891-c39251135076" providerId="ADAL" clId="{A2DB1B27-0EB3-4512-A217-5C5E76093DC0}" dt="2023-05-02T22:54:28.959" v="7516" actId="1076"/>
          <ac:spMkLst>
            <pc:docMk/>
            <pc:sldMk cId="1164625803" sldId="302"/>
            <ac:spMk id="2" creationId="{5CD8547E-1722-D023-DE76-C4D4EE956EA6}"/>
          </ac:spMkLst>
        </pc:spChg>
        <pc:spChg chg="mod">
          <ac:chgData name="Lai, Han M" userId="c42f30eb-b057-472e-a891-c39251135076" providerId="ADAL" clId="{A2DB1B27-0EB3-4512-A217-5C5E76093DC0}" dt="2023-04-29T01:31:52.887" v="90" actId="20577"/>
          <ac:spMkLst>
            <pc:docMk/>
            <pc:sldMk cId="1164625803" sldId="302"/>
            <ac:spMk id="3" creationId="{85784510-8537-F465-8308-757A494B02D9}"/>
          </ac:spMkLst>
        </pc:spChg>
        <pc:spChg chg="add del mod">
          <ac:chgData name="Lai, Han M" userId="c42f30eb-b057-472e-a891-c39251135076" providerId="ADAL" clId="{A2DB1B27-0EB3-4512-A217-5C5E76093DC0}" dt="2023-05-02T22:52:58.716" v="7493"/>
          <ac:spMkLst>
            <pc:docMk/>
            <pc:sldMk cId="1164625803" sldId="302"/>
            <ac:spMk id="5" creationId="{170EC1C8-42E1-2051-E0A2-5FAE77C2E5C0}"/>
          </ac:spMkLst>
        </pc:spChg>
        <pc:spChg chg="add mod">
          <ac:chgData name="Lai, Han M" userId="c42f30eb-b057-472e-a891-c39251135076" providerId="ADAL" clId="{A2DB1B27-0EB3-4512-A217-5C5E76093DC0}" dt="2023-05-02T22:57:40.860" v="7550" actId="1076"/>
          <ac:spMkLst>
            <pc:docMk/>
            <pc:sldMk cId="1164625803" sldId="302"/>
            <ac:spMk id="6" creationId="{6A292121-2032-DE58-B55C-D5678B7FAE10}"/>
          </ac:spMkLst>
        </pc:spChg>
        <pc:spChg chg="add mod">
          <ac:chgData name="Lai, Han M" userId="c42f30eb-b057-472e-a891-c39251135076" providerId="ADAL" clId="{A2DB1B27-0EB3-4512-A217-5C5E76093DC0}" dt="2023-05-02T22:57:45.266" v="7551" actId="1076"/>
          <ac:spMkLst>
            <pc:docMk/>
            <pc:sldMk cId="1164625803" sldId="302"/>
            <ac:spMk id="7" creationId="{B7163C63-5AB0-C335-D5DD-3200BED7A120}"/>
          </ac:spMkLst>
        </pc:spChg>
        <pc:spChg chg="add mod ord">
          <ac:chgData name="Lai, Han M" userId="c42f30eb-b057-472e-a891-c39251135076" providerId="ADAL" clId="{A2DB1B27-0EB3-4512-A217-5C5E76093DC0}" dt="2023-05-02T22:57:36.995" v="7549" actId="1076"/>
          <ac:spMkLst>
            <pc:docMk/>
            <pc:sldMk cId="1164625803" sldId="302"/>
            <ac:spMk id="8" creationId="{56B00A2C-5F1A-3999-3AB3-2113B6481BD6}"/>
          </ac:spMkLst>
        </pc:spChg>
        <pc:spChg chg="add mod">
          <ac:chgData name="Lai, Han M" userId="c42f30eb-b057-472e-a891-c39251135076" providerId="ADAL" clId="{A2DB1B27-0EB3-4512-A217-5C5E76093DC0}" dt="2023-05-02T22:57:49.189" v="7552" actId="1076"/>
          <ac:spMkLst>
            <pc:docMk/>
            <pc:sldMk cId="1164625803" sldId="302"/>
            <ac:spMk id="9" creationId="{20EC8099-8434-A897-0919-7B56BCD79E1E}"/>
          </ac:spMkLst>
        </pc:spChg>
        <pc:spChg chg="add mod">
          <ac:chgData name="Lai, Han M" userId="c42f30eb-b057-472e-a891-c39251135076" providerId="ADAL" clId="{A2DB1B27-0EB3-4512-A217-5C5E76093DC0}" dt="2023-05-02T22:57:56.932" v="7553" actId="1076"/>
          <ac:spMkLst>
            <pc:docMk/>
            <pc:sldMk cId="1164625803" sldId="302"/>
            <ac:spMk id="10" creationId="{CA0B3322-C27C-47E3-1144-6352F7C61308}"/>
          </ac:spMkLst>
        </pc:spChg>
        <pc:spChg chg="add del mod">
          <ac:chgData name="Lai, Han M" userId="c42f30eb-b057-472e-a891-c39251135076" providerId="ADAL" clId="{A2DB1B27-0EB3-4512-A217-5C5E76093DC0}" dt="2023-05-02T22:55:21.746" v="7537" actId="478"/>
          <ac:spMkLst>
            <pc:docMk/>
            <pc:sldMk cId="1164625803" sldId="302"/>
            <ac:spMk id="11" creationId="{482B6D41-0ADE-237D-276F-7ED2C501AF45}"/>
          </ac:spMkLst>
        </pc:spChg>
        <pc:spChg chg="add mod">
          <ac:chgData name="Lai, Han M" userId="c42f30eb-b057-472e-a891-c39251135076" providerId="ADAL" clId="{A2DB1B27-0EB3-4512-A217-5C5E76093DC0}" dt="2023-05-02T23:05:53.145" v="7613" actId="20577"/>
          <ac:spMkLst>
            <pc:docMk/>
            <pc:sldMk cId="1164625803" sldId="302"/>
            <ac:spMk id="12" creationId="{27775F5F-3386-AA14-A241-CFEBBC1DC0E5}"/>
          </ac:spMkLst>
        </pc:spChg>
        <pc:spChg chg="add mod">
          <ac:chgData name="Lai, Han M" userId="c42f30eb-b057-472e-a891-c39251135076" providerId="ADAL" clId="{A2DB1B27-0EB3-4512-A217-5C5E76093DC0}" dt="2023-05-02T22:58:19.709" v="7556" actId="1076"/>
          <ac:spMkLst>
            <pc:docMk/>
            <pc:sldMk cId="1164625803" sldId="302"/>
            <ac:spMk id="13" creationId="{4C33FB57-E4DA-AC7F-51CC-E45738DAD205}"/>
          </ac:spMkLst>
        </pc:spChg>
        <pc:spChg chg="add mod">
          <ac:chgData name="Lai, Han M" userId="c42f30eb-b057-472e-a891-c39251135076" providerId="ADAL" clId="{A2DB1B27-0EB3-4512-A217-5C5E76093DC0}" dt="2023-05-03T00:28:12.201" v="10476" actId="1076"/>
          <ac:spMkLst>
            <pc:docMk/>
            <pc:sldMk cId="1164625803" sldId="302"/>
            <ac:spMk id="16" creationId="{9083E279-0A74-9B18-1D36-2F837FD2F771}"/>
          </ac:spMkLst>
        </pc:spChg>
        <pc:spChg chg="del">
          <ac:chgData name="Lai, Han M" userId="c42f30eb-b057-472e-a891-c39251135076" providerId="ADAL" clId="{A2DB1B27-0EB3-4512-A217-5C5E76093DC0}" dt="2023-05-02T22:54:11.381" v="7511" actId="478"/>
          <ac:spMkLst>
            <pc:docMk/>
            <pc:sldMk cId="1164625803" sldId="302"/>
            <ac:spMk id="17" creationId="{BCBB4ADE-3FF3-A529-3034-82433BD6166C}"/>
          </ac:spMkLst>
        </pc:spChg>
        <pc:spChg chg="add mod">
          <ac:chgData name="Lai, Han M" userId="c42f30eb-b057-472e-a891-c39251135076" providerId="ADAL" clId="{A2DB1B27-0EB3-4512-A217-5C5E76093DC0}" dt="2023-05-02T23:07:00.896" v="7672" actId="208"/>
          <ac:spMkLst>
            <pc:docMk/>
            <pc:sldMk cId="1164625803" sldId="302"/>
            <ac:spMk id="18" creationId="{FF8D14B2-BDE8-673E-2F63-AEDD6329F0A0}"/>
          </ac:spMkLst>
        </pc:spChg>
        <pc:graphicFrameChg chg="add del mod">
          <ac:chgData name="Lai, Han M" userId="c42f30eb-b057-472e-a891-c39251135076" providerId="ADAL" clId="{A2DB1B27-0EB3-4512-A217-5C5E76093DC0}" dt="2023-05-02T23:03:03.733" v="7563" actId="478"/>
          <ac:graphicFrameMkLst>
            <pc:docMk/>
            <pc:sldMk cId="1164625803" sldId="302"/>
            <ac:graphicFrameMk id="14" creationId="{68D7F873-D742-5078-5DF3-2E9D66C103D3}"/>
          </ac:graphicFrameMkLst>
        </pc:graphicFrameChg>
        <pc:graphicFrameChg chg="add del mod">
          <ac:chgData name="Lai, Han M" userId="c42f30eb-b057-472e-a891-c39251135076" providerId="ADAL" clId="{A2DB1B27-0EB3-4512-A217-5C5E76093DC0}" dt="2023-05-02T23:11:44.453" v="7673" actId="478"/>
          <ac:graphicFrameMkLst>
            <pc:docMk/>
            <pc:sldMk cId="1164625803" sldId="302"/>
            <ac:graphicFrameMk id="15" creationId="{68D7F873-D742-5078-5DF3-2E9D66C103D3}"/>
          </ac:graphicFrameMkLst>
        </pc:graphicFrameChg>
        <pc:graphicFrameChg chg="add del mod ord">
          <ac:chgData name="Lai, Han M" userId="c42f30eb-b057-472e-a891-c39251135076" providerId="ADAL" clId="{A2DB1B27-0EB3-4512-A217-5C5E76093DC0}" dt="2023-05-02T23:12:34.757" v="7680" actId="478"/>
          <ac:graphicFrameMkLst>
            <pc:docMk/>
            <pc:sldMk cId="1164625803" sldId="302"/>
            <ac:graphicFrameMk id="19" creationId="{68D7F873-D742-5078-5DF3-2E9D66C103D3}"/>
          </ac:graphicFrameMkLst>
        </pc:graphicFrameChg>
        <pc:graphicFrameChg chg="add mod ord">
          <ac:chgData name="Lai, Han M" userId="c42f30eb-b057-472e-a891-c39251135076" providerId="ADAL" clId="{A2DB1B27-0EB3-4512-A217-5C5E76093DC0}" dt="2023-05-02T23:14:48.135" v="7784" actId="1076"/>
          <ac:graphicFrameMkLst>
            <pc:docMk/>
            <pc:sldMk cId="1164625803" sldId="302"/>
            <ac:graphicFrameMk id="20" creationId="{68D7F873-D742-5078-5DF3-2E9D66C103D3}"/>
          </ac:graphicFrameMkLst>
        </pc:graphicFrameChg>
        <pc:picChg chg="add mod">
          <ac:chgData name="Lai, Han M" userId="c42f30eb-b057-472e-a891-c39251135076" providerId="ADAL" clId="{A2DB1B27-0EB3-4512-A217-5C5E76093DC0}" dt="2023-05-02T22:57:32.497" v="7548" actId="1076"/>
          <ac:picMkLst>
            <pc:docMk/>
            <pc:sldMk cId="1164625803" sldId="302"/>
            <ac:picMk id="4" creationId="{32ED58D7-55CC-6C1A-5877-B9DB318034EF}"/>
          </ac:picMkLst>
        </pc:picChg>
      </pc:sldChg>
      <pc:sldChg chg="addSp delSp modSp del mod modNotesTx">
        <pc:chgData name="Lai, Han M" userId="c42f30eb-b057-472e-a891-c39251135076" providerId="ADAL" clId="{A2DB1B27-0EB3-4512-A217-5C5E76093DC0}" dt="2023-04-30T07:41:09.253" v="3589" actId="2696"/>
        <pc:sldMkLst>
          <pc:docMk/>
          <pc:sldMk cId="1341187868" sldId="303"/>
        </pc:sldMkLst>
        <pc:spChg chg="mod">
          <ac:chgData name="Lai, Han M" userId="c42f30eb-b057-472e-a891-c39251135076" providerId="ADAL" clId="{A2DB1B27-0EB3-4512-A217-5C5E76093DC0}" dt="2023-04-30T06:56:27.316" v="1161" actId="1076"/>
          <ac:spMkLst>
            <pc:docMk/>
            <pc:sldMk cId="1341187868" sldId="303"/>
            <ac:spMk id="2" creationId="{5CD8547E-1722-D023-DE76-C4D4EE956EA6}"/>
          </ac:spMkLst>
        </pc:spChg>
        <pc:spChg chg="mod">
          <ac:chgData name="Lai, Han M" userId="c42f30eb-b057-472e-a891-c39251135076" providerId="ADAL" clId="{A2DB1B27-0EB3-4512-A217-5C5E76093DC0}" dt="2023-04-29T01:31:56.037" v="91" actId="20577"/>
          <ac:spMkLst>
            <pc:docMk/>
            <pc:sldMk cId="1341187868" sldId="303"/>
            <ac:spMk id="3" creationId="{85784510-8537-F465-8308-757A494B02D9}"/>
          </ac:spMkLst>
        </pc:spChg>
        <pc:spChg chg="add mod">
          <ac:chgData name="Lai, Han M" userId="c42f30eb-b057-472e-a891-c39251135076" providerId="ADAL" clId="{A2DB1B27-0EB3-4512-A217-5C5E76093DC0}" dt="2023-04-30T05:17:10.578" v="663"/>
          <ac:spMkLst>
            <pc:docMk/>
            <pc:sldMk cId="1341187868" sldId="303"/>
            <ac:spMk id="5" creationId="{22802367-97DB-B7B0-D9EA-24566669F932}"/>
          </ac:spMkLst>
        </pc:spChg>
        <pc:spChg chg="add del mod">
          <ac:chgData name="Lai, Han M" userId="c42f30eb-b057-472e-a891-c39251135076" providerId="ADAL" clId="{A2DB1B27-0EB3-4512-A217-5C5E76093DC0}" dt="2023-04-30T06:40:23.064" v="1017" actId="478"/>
          <ac:spMkLst>
            <pc:docMk/>
            <pc:sldMk cId="1341187868" sldId="303"/>
            <ac:spMk id="18" creationId="{BF99E6B7-6EA0-EB50-5337-C8979628E45D}"/>
          </ac:spMkLst>
        </pc:spChg>
        <pc:spChg chg="add del mod">
          <ac:chgData name="Lai, Han M" userId="c42f30eb-b057-472e-a891-c39251135076" providerId="ADAL" clId="{A2DB1B27-0EB3-4512-A217-5C5E76093DC0}" dt="2023-04-30T07:01:16.556" v="1265" actId="20577"/>
          <ac:spMkLst>
            <pc:docMk/>
            <pc:sldMk cId="1341187868" sldId="303"/>
            <ac:spMk id="21" creationId="{A39CE5B7-6701-4766-CC09-3F0CCF66FFB4}"/>
          </ac:spMkLst>
        </pc:spChg>
        <pc:spChg chg="add del mod">
          <ac:chgData name="Lai, Han M" userId="c42f30eb-b057-472e-a891-c39251135076" providerId="ADAL" clId="{A2DB1B27-0EB3-4512-A217-5C5E76093DC0}" dt="2023-04-30T07:00:55.094" v="1232" actId="478"/>
          <ac:spMkLst>
            <pc:docMk/>
            <pc:sldMk cId="1341187868" sldId="303"/>
            <ac:spMk id="22" creationId="{E66EAD6C-A02A-EA26-C73D-AA5605C007DE}"/>
          </ac:spMkLst>
        </pc:spChg>
        <pc:spChg chg="mod">
          <ac:chgData name="Lai, Han M" userId="c42f30eb-b057-472e-a891-c39251135076" providerId="ADAL" clId="{A2DB1B27-0EB3-4512-A217-5C5E76093DC0}" dt="2023-04-30T07:20:07.601" v="1354" actId="1076"/>
          <ac:spMkLst>
            <pc:docMk/>
            <pc:sldMk cId="1341187868" sldId="303"/>
            <ac:spMk id="25" creationId="{4EC8B11A-7DEF-ADAF-619D-C3A754E653A0}"/>
          </ac:spMkLst>
        </pc:spChg>
        <pc:spChg chg="mod">
          <ac:chgData name="Lai, Han M" userId="c42f30eb-b057-472e-a891-c39251135076" providerId="ADAL" clId="{A2DB1B27-0EB3-4512-A217-5C5E76093DC0}" dt="2023-04-30T07:20:23.098" v="1357" actId="1076"/>
          <ac:spMkLst>
            <pc:docMk/>
            <pc:sldMk cId="1341187868" sldId="303"/>
            <ac:spMk id="26" creationId="{66149AB7-A042-793D-F12F-72B199751AE4}"/>
          </ac:spMkLst>
        </pc:spChg>
        <pc:spChg chg="mod">
          <ac:chgData name="Lai, Han M" userId="c42f30eb-b057-472e-a891-c39251135076" providerId="ADAL" clId="{A2DB1B27-0EB3-4512-A217-5C5E76093DC0}" dt="2023-04-30T07:23:18.989" v="1378" actId="1076"/>
          <ac:spMkLst>
            <pc:docMk/>
            <pc:sldMk cId="1341187868" sldId="303"/>
            <ac:spMk id="27" creationId="{7C89077F-3A8C-000F-953E-20B80A2EAA97}"/>
          </ac:spMkLst>
        </pc:spChg>
        <pc:spChg chg="add mod">
          <ac:chgData name="Lai, Han M" userId="c42f30eb-b057-472e-a891-c39251135076" providerId="ADAL" clId="{A2DB1B27-0EB3-4512-A217-5C5E76093DC0}" dt="2023-04-30T07:28:22.497" v="1611" actId="1076"/>
          <ac:spMkLst>
            <pc:docMk/>
            <pc:sldMk cId="1341187868" sldId="303"/>
            <ac:spMk id="28" creationId="{69F599A0-1C05-D514-5C42-1B3D500FD47A}"/>
          </ac:spMkLst>
        </pc:spChg>
        <pc:grpChg chg="add mod">
          <ac:chgData name="Lai, Han M" userId="c42f30eb-b057-472e-a891-c39251135076" providerId="ADAL" clId="{A2DB1B27-0EB3-4512-A217-5C5E76093DC0}" dt="2023-04-30T07:22:44.111" v="1376" actId="1076"/>
          <ac:grpSpMkLst>
            <pc:docMk/>
            <pc:sldMk cId="1341187868" sldId="303"/>
            <ac:grpSpMk id="23" creationId="{3DEC5C11-401C-B11A-EC32-04F5EEC55306}"/>
          </ac:grpSpMkLst>
        </pc:grpChg>
        <pc:graphicFrameChg chg="add del mod">
          <ac:chgData name="Lai, Han M" userId="c42f30eb-b057-472e-a891-c39251135076" providerId="ADAL" clId="{A2DB1B27-0EB3-4512-A217-5C5E76093DC0}" dt="2023-04-30T03:22:33.096" v="495" actId="478"/>
          <ac:graphicFrameMkLst>
            <pc:docMk/>
            <pc:sldMk cId="1341187868" sldId="303"/>
            <ac:graphicFrameMk id="4" creationId="{2346ED0B-1465-ED4E-8F19-A5D5AE9CF7EC}"/>
          </ac:graphicFrameMkLst>
        </pc:graphicFrameChg>
        <pc:graphicFrameChg chg="add del mod">
          <ac:chgData name="Lai, Han M" userId="c42f30eb-b057-472e-a891-c39251135076" providerId="ADAL" clId="{A2DB1B27-0EB3-4512-A217-5C5E76093DC0}" dt="2023-04-30T03:23:32.804" v="499" actId="478"/>
          <ac:graphicFrameMkLst>
            <pc:docMk/>
            <pc:sldMk cId="1341187868" sldId="303"/>
            <ac:graphicFrameMk id="6" creationId="{2346ED0B-1465-ED4E-8F19-A5D5AE9CF7EC}"/>
          </ac:graphicFrameMkLst>
        </pc:graphicFrameChg>
        <pc:graphicFrameChg chg="add mod">
          <ac:chgData name="Lai, Han M" userId="c42f30eb-b057-472e-a891-c39251135076" providerId="ADAL" clId="{A2DB1B27-0EB3-4512-A217-5C5E76093DC0}" dt="2023-04-30T07:22:56.906" v="1377" actId="14100"/>
          <ac:graphicFrameMkLst>
            <pc:docMk/>
            <pc:sldMk cId="1341187868" sldId="303"/>
            <ac:graphicFrameMk id="7" creationId="{2346ED0B-1465-ED4E-8F19-A5D5AE9CF7EC}"/>
          </ac:graphicFrameMkLst>
        </pc:graphicFrameChg>
        <pc:graphicFrameChg chg="add del mod modGraphic">
          <ac:chgData name="Lai, Han M" userId="c42f30eb-b057-472e-a891-c39251135076" providerId="ADAL" clId="{A2DB1B27-0EB3-4512-A217-5C5E76093DC0}" dt="2023-04-30T06:40:25.260" v="1019" actId="478"/>
          <ac:graphicFrameMkLst>
            <pc:docMk/>
            <pc:sldMk cId="1341187868" sldId="303"/>
            <ac:graphicFrameMk id="16" creationId="{8BA746F1-C7EE-AC97-3C81-862165B4AD2A}"/>
          </ac:graphicFrameMkLst>
        </pc:graphicFrameChg>
        <pc:graphicFrameChg chg="add del mod modGraphic">
          <ac:chgData name="Lai, Han M" userId="c42f30eb-b057-472e-a891-c39251135076" providerId="ADAL" clId="{A2DB1B27-0EB3-4512-A217-5C5E76093DC0}" dt="2023-04-30T07:00:57.697" v="1234" actId="478"/>
          <ac:graphicFrameMkLst>
            <pc:docMk/>
            <pc:sldMk cId="1341187868" sldId="303"/>
            <ac:graphicFrameMk id="19" creationId="{A5995670-5382-5D2B-37DC-5E9361B80074}"/>
          </ac:graphicFrameMkLst>
        </pc:graphicFrameChg>
        <pc:graphicFrameChg chg="add del mod modGraphic">
          <ac:chgData name="Lai, Han M" userId="c42f30eb-b057-472e-a891-c39251135076" providerId="ADAL" clId="{A2DB1B27-0EB3-4512-A217-5C5E76093DC0}" dt="2023-04-30T07:00:56.446" v="1233" actId="478"/>
          <ac:graphicFrameMkLst>
            <pc:docMk/>
            <pc:sldMk cId="1341187868" sldId="303"/>
            <ac:graphicFrameMk id="20" creationId="{8C99B4CC-9101-1A42-FD85-0B3B22022ACB}"/>
          </ac:graphicFrameMkLst>
        </pc:graphicFrameChg>
        <pc:graphicFrameChg chg="mod modGraphic">
          <ac:chgData name="Lai, Han M" userId="c42f30eb-b057-472e-a891-c39251135076" providerId="ADAL" clId="{A2DB1B27-0EB3-4512-A217-5C5E76093DC0}" dt="2023-04-30T07:23:32.804" v="1383" actId="404"/>
          <ac:graphicFrameMkLst>
            <pc:docMk/>
            <pc:sldMk cId="1341187868" sldId="303"/>
            <ac:graphicFrameMk id="24" creationId="{636B166C-E072-C2F6-94C3-46D16ECD8012}"/>
          </ac:graphicFrameMkLst>
        </pc:graphicFrameChg>
        <pc:picChg chg="add del mod">
          <ac:chgData name="Lai, Han M" userId="c42f30eb-b057-472e-a891-c39251135076" providerId="ADAL" clId="{A2DB1B27-0EB3-4512-A217-5C5E76093DC0}" dt="2023-04-30T05:06:31.714" v="578" actId="478"/>
          <ac:picMkLst>
            <pc:docMk/>
            <pc:sldMk cId="1341187868" sldId="303"/>
            <ac:picMk id="9" creationId="{C477B3FB-3317-EDD8-DEE7-4B814AA56C0B}"/>
          </ac:picMkLst>
        </pc:picChg>
        <pc:picChg chg="add del mod modCrop">
          <ac:chgData name="Lai, Han M" userId="c42f30eb-b057-472e-a891-c39251135076" providerId="ADAL" clId="{A2DB1B27-0EB3-4512-A217-5C5E76093DC0}" dt="2023-04-30T05:12:30.084" v="629" actId="478"/>
          <ac:picMkLst>
            <pc:docMk/>
            <pc:sldMk cId="1341187868" sldId="303"/>
            <ac:picMk id="11" creationId="{024D56A4-6A83-45C2-EE02-C0F31EB8C1FD}"/>
          </ac:picMkLst>
        </pc:picChg>
        <pc:picChg chg="add del mod ord modCrop">
          <ac:chgData name="Lai, Han M" userId="c42f30eb-b057-472e-a891-c39251135076" providerId="ADAL" clId="{A2DB1B27-0EB3-4512-A217-5C5E76093DC0}" dt="2023-04-30T05:12:33.125" v="631" actId="478"/>
          <ac:picMkLst>
            <pc:docMk/>
            <pc:sldMk cId="1341187868" sldId="303"/>
            <ac:picMk id="13" creationId="{2B903615-D6AD-A2F5-6603-A32550037FCB}"/>
          </ac:picMkLst>
        </pc:picChg>
        <pc:picChg chg="add del mod modCrop">
          <ac:chgData name="Lai, Han M" userId="c42f30eb-b057-472e-a891-c39251135076" providerId="ADAL" clId="{A2DB1B27-0EB3-4512-A217-5C5E76093DC0}" dt="2023-04-30T05:16:41.532" v="659" actId="478"/>
          <ac:picMkLst>
            <pc:docMk/>
            <pc:sldMk cId="1341187868" sldId="303"/>
            <ac:picMk id="15" creationId="{F008F660-169F-D3F8-0136-1FC103425CD8}"/>
          </ac:picMkLst>
        </pc:picChg>
      </pc:sldChg>
      <pc:sldChg chg="addSp delSp modSp mod modNotesTx">
        <pc:chgData name="Lai, Han M" userId="c42f30eb-b057-472e-a891-c39251135076" providerId="ADAL" clId="{A2DB1B27-0EB3-4512-A217-5C5E76093DC0}" dt="2023-05-03T08:38:01.732" v="13568" actId="20577"/>
        <pc:sldMkLst>
          <pc:docMk/>
          <pc:sldMk cId="3855519219" sldId="304"/>
        </pc:sldMkLst>
        <pc:spChg chg="mod">
          <ac:chgData name="Lai, Han M" userId="c42f30eb-b057-472e-a891-c39251135076" providerId="ADAL" clId="{A2DB1B27-0EB3-4512-A217-5C5E76093DC0}" dt="2023-04-30T20:44:30.194" v="6953" actId="1076"/>
          <ac:spMkLst>
            <pc:docMk/>
            <pc:sldMk cId="3855519219" sldId="304"/>
            <ac:spMk id="2" creationId="{5CD8547E-1722-D023-DE76-C4D4EE956EA6}"/>
          </ac:spMkLst>
        </pc:spChg>
        <pc:spChg chg="mod">
          <ac:chgData name="Lai, Han M" userId="c42f30eb-b057-472e-a891-c39251135076" providerId="ADAL" clId="{A2DB1B27-0EB3-4512-A217-5C5E76093DC0}" dt="2023-04-29T01:31:58.789" v="92" actId="20577"/>
          <ac:spMkLst>
            <pc:docMk/>
            <pc:sldMk cId="3855519219" sldId="304"/>
            <ac:spMk id="3" creationId="{85784510-8537-F465-8308-757A494B02D9}"/>
          </ac:spMkLst>
        </pc:spChg>
        <pc:spChg chg="add mod">
          <ac:chgData name="Lai, Han M" userId="c42f30eb-b057-472e-a891-c39251135076" providerId="ADAL" clId="{A2DB1B27-0EB3-4512-A217-5C5E76093DC0}" dt="2023-04-30T20:14:50.064" v="5629" actId="164"/>
          <ac:spMkLst>
            <pc:docMk/>
            <pc:sldMk cId="3855519219" sldId="304"/>
            <ac:spMk id="4" creationId="{FA663F27-4481-79B5-1917-45E84BCDE782}"/>
          </ac:spMkLst>
        </pc:spChg>
        <pc:spChg chg="add mod">
          <ac:chgData name="Lai, Han M" userId="c42f30eb-b057-472e-a891-c39251135076" providerId="ADAL" clId="{A2DB1B27-0EB3-4512-A217-5C5E76093DC0}" dt="2023-04-30T20:14:50.064" v="5629" actId="164"/>
          <ac:spMkLst>
            <pc:docMk/>
            <pc:sldMk cId="3855519219" sldId="304"/>
            <ac:spMk id="5" creationId="{C5B46031-038E-E18F-E6A6-011F5FC27D36}"/>
          </ac:spMkLst>
        </pc:spChg>
        <pc:spChg chg="add mod ord">
          <ac:chgData name="Lai, Han M" userId="c42f30eb-b057-472e-a891-c39251135076" providerId="ADAL" clId="{A2DB1B27-0EB3-4512-A217-5C5E76093DC0}" dt="2023-04-30T20:14:50.064" v="5629" actId="164"/>
          <ac:spMkLst>
            <pc:docMk/>
            <pc:sldMk cId="3855519219" sldId="304"/>
            <ac:spMk id="6" creationId="{7A177A82-982D-D079-935C-1A1F5425CD82}"/>
          </ac:spMkLst>
        </pc:spChg>
        <pc:spChg chg="add del mod">
          <ac:chgData name="Lai, Han M" userId="c42f30eb-b057-472e-a891-c39251135076" providerId="ADAL" clId="{A2DB1B27-0EB3-4512-A217-5C5E76093DC0}" dt="2023-04-30T20:26:05.436" v="6441" actId="478"/>
          <ac:spMkLst>
            <pc:docMk/>
            <pc:sldMk cId="3855519219" sldId="304"/>
            <ac:spMk id="10" creationId="{15E3A0F8-766C-E645-99AB-3BF23AD186DD}"/>
          </ac:spMkLst>
        </pc:spChg>
        <pc:spChg chg="add del mod">
          <ac:chgData name="Lai, Han M" userId="c42f30eb-b057-472e-a891-c39251135076" providerId="ADAL" clId="{A2DB1B27-0EB3-4512-A217-5C5E76093DC0}" dt="2023-04-30T20:26:09.367" v="6444" actId="478"/>
          <ac:spMkLst>
            <pc:docMk/>
            <pc:sldMk cId="3855519219" sldId="304"/>
            <ac:spMk id="11" creationId="{6759A974-106B-4008-36B3-039FB12F2704}"/>
          </ac:spMkLst>
        </pc:spChg>
        <pc:spChg chg="add del mod">
          <ac:chgData name="Lai, Han M" userId="c42f30eb-b057-472e-a891-c39251135076" providerId="ADAL" clId="{A2DB1B27-0EB3-4512-A217-5C5E76093DC0}" dt="2023-04-30T20:26:06.521" v="6442" actId="478"/>
          <ac:spMkLst>
            <pc:docMk/>
            <pc:sldMk cId="3855519219" sldId="304"/>
            <ac:spMk id="12" creationId="{325240F4-BF4A-579D-5AD3-7016FEB5A576}"/>
          </ac:spMkLst>
        </pc:spChg>
        <pc:spChg chg="add del mod">
          <ac:chgData name="Lai, Han M" userId="c42f30eb-b057-472e-a891-c39251135076" providerId="ADAL" clId="{A2DB1B27-0EB3-4512-A217-5C5E76093DC0}" dt="2023-04-30T20:26:08.050" v="6443" actId="478"/>
          <ac:spMkLst>
            <pc:docMk/>
            <pc:sldMk cId="3855519219" sldId="304"/>
            <ac:spMk id="13" creationId="{BC3A0398-4029-13A7-D006-17768EF71DB3}"/>
          </ac:spMkLst>
        </pc:spChg>
        <pc:spChg chg="add del mod">
          <ac:chgData name="Lai, Han M" userId="c42f30eb-b057-472e-a891-c39251135076" providerId="ADAL" clId="{A2DB1B27-0EB3-4512-A217-5C5E76093DC0}" dt="2023-04-30T20:26:04.193" v="6440" actId="478"/>
          <ac:spMkLst>
            <pc:docMk/>
            <pc:sldMk cId="3855519219" sldId="304"/>
            <ac:spMk id="14" creationId="{4B704422-4F85-5FB5-1177-AA9EFE8A6C68}"/>
          </ac:spMkLst>
        </pc:spChg>
        <pc:spChg chg="mod">
          <ac:chgData name="Lai, Han M" userId="c42f30eb-b057-472e-a891-c39251135076" providerId="ADAL" clId="{A2DB1B27-0EB3-4512-A217-5C5E76093DC0}" dt="2023-04-30T20:14:50.064" v="5629" actId="164"/>
          <ac:spMkLst>
            <pc:docMk/>
            <pc:sldMk cId="3855519219" sldId="304"/>
            <ac:spMk id="17" creationId="{BCBB4ADE-3FF3-A529-3034-82433BD6166C}"/>
          </ac:spMkLst>
        </pc:spChg>
        <pc:spChg chg="add mod">
          <ac:chgData name="Lai, Han M" userId="c42f30eb-b057-472e-a891-c39251135076" providerId="ADAL" clId="{A2DB1B27-0EB3-4512-A217-5C5E76093DC0}" dt="2023-04-30T20:43:07.742" v="6941" actId="164"/>
          <ac:spMkLst>
            <pc:docMk/>
            <pc:sldMk cId="3855519219" sldId="304"/>
            <ac:spMk id="18" creationId="{84441E53-EDDC-8667-EBB9-95E3C2160A52}"/>
          </ac:spMkLst>
        </pc:spChg>
        <pc:grpChg chg="add del mod">
          <ac:chgData name="Lai, Han M" userId="c42f30eb-b057-472e-a891-c39251135076" providerId="ADAL" clId="{A2DB1B27-0EB3-4512-A217-5C5E76093DC0}" dt="2023-04-30T20:18:43.040" v="5805" actId="478"/>
          <ac:grpSpMkLst>
            <pc:docMk/>
            <pc:sldMk cId="3855519219" sldId="304"/>
            <ac:grpSpMk id="9" creationId="{242D1AF0-D333-8DD7-3A13-C28159AACC45}"/>
          </ac:grpSpMkLst>
        </pc:grpChg>
        <pc:grpChg chg="add mod ord">
          <ac:chgData name="Lai, Han M" userId="c42f30eb-b057-472e-a891-c39251135076" providerId="ADAL" clId="{A2DB1B27-0EB3-4512-A217-5C5E76093DC0}" dt="2023-04-30T20:44:41.952" v="6955" actId="167"/>
          <ac:grpSpMkLst>
            <pc:docMk/>
            <pc:sldMk cId="3855519219" sldId="304"/>
            <ac:grpSpMk id="19" creationId="{FB91355C-4BEF-E842-98A2-24C4F6F95B7E}"/>
          </ac:grpSpMkLst>
        </pc:grpChg>
        <pc:graphicFrameChg chg="add del mod modGraphic">
          <ac:chgData name="Lai, Han M" userId="c42f30eb-b057-472e-a891-c39251135076" providerId="ADAL" clId="{A2DB1B27-0EB3-4512-A217-5C5E76093DC0}" dt="2023-04-30T07:59:25.876" v="3950" actId="478"/>
          <ac:graphicFrameMkLst>
            <pc:docMk/>
            <pc:sldMk cId="3855519219" sldId="304"/>
            <ac:graphicFrameMk id="4" creationId="{9AE01467-CCF4-D1CD-CF78-6BB4DA7B4F22}"/>
          </ac:graphicFrameMkLst>
        </pc:graphicFrameChg>
        <pc:graphicFrameChg chg="add del mod modGraphic">
          <ac:chgData name="Lai, Han M" userId="c42f30eb-b057-472e-a891-c39251135076" providerId="ADAL" clId="{A2DB1B27-0EB3-4512-A217-5C5E76093DC0}" dt="2023-04-30T08:00:58.113" v="3980" actId="478"/>
          <ac:graphicFrameMkLst>
            <pc:docMk/>
            <pc:sldMk cId="3855519219" sldId="304"/>
            <ac:graphicFrameMk id="5" creationId="{87D6869F-76BF-06F6-54C5-B463B5CB6AE0}"/>
          </ac:graphicFrameMkLst>
        </pc:graphicFrameChg>
        <pc:graphicFrameChg chg="add del mod modGraphic">
          <ac:chgData name="Lai, Han M" userId="c42f30eb-b057-472e-a891-c39251135076" providerId="ADAL" clId="{A2DB1B27-0EB3-4512-A217-5C5E76093DC0}" dt="2023-04-30T08:00:49.872" v="3979" actId="478"/>
          <ac:graphicFrameMkLst>
            <pc:docMk/>
            <pc:sldMk cId="3855519219" sldId="304"/>
            <ac:graphicFrameMk id="6" creationId="{D3D41E43-3C5F-E3E5-3D35-36A2E5252FC2}"/>
          </ac:graphicFrameMkLst>
        </pc:graphicFrameChg>
        <pc:graphicFrameChg chg="add del mod modGraphic">
          <ac:chgData name="Lai, Han M" userId="c42f30eb-b057-472e-a891-c39251135076" providerId="ADAL" clId="{A2DB1B27-0EB3-4512-A217-5C5E76093DC0}" dt="2023-04-30T08:03:06.263" v="3983" actId="478"/>
          <ac:graphicFrameMkLst>
            <pc:docMk/>
            <pc:sldMk cId="3855519219" sldId="304"/>
            <ac:graphicFrameMk id="7" creationId="{CC7E6E2C-FABB-14F6-976E-75BCF6A689F0}"/>
          </ac:graphicFrameMkLst>
        </pc:graphicFrameChg>
        <pc:graphicFrameChg chg="add del modGraphic">
          <ac:chgData name="Lai, Han M" userId="c42f30eb-b057-472e-a891-c39251135076" providerId="ADAL" clId="{A2DB1B27-0EB3-4512-A217-5C5E76093DC0}" dt="2023-04-30T08:03:35.377" v="3985" actId="1032"/>
          <ac:graphicFrameMkLst>
            <pc:docMk/>
            <pc:sldMk cId="3855519219" sldId="304"/>
            <ac:graphicFrameMk id="8" creationId="{C8205666-0D69-DE16-DFEA-82B9F2FA3A82}"/>
          </ac:graphicFrameMkLst>
        </pc:graphicFrameChg>
        <pc:graphicFrameChg chg="add del mod modGraphic">
          <ac:chgData name="Lai, Han M" userId="c42f30eb-b057-472e-a891-c39251135076" providerId="ADAL" clId="{A2DB1B27-0EB3-4512-A217-5C5E76093DC0}" dt="2023-04-30T08:13:07.242" v="4262" actId="478"/>
          <ac:graphicFrameMkLst>
            <pc:docMk/>
            <pc:sldMk cId="3855519219" sldId="304"/>
            <ac:graphicFrameMk id="9" creationId="{E484E5FA-665B-C331-DB65-DF4C88C6BADB}"/>
          </ac:graphicFrameMkLst>
        </pc:graphicFrameChg>
        <pc:graphicFrameChg chg="add del mod modGraphic">
          <ac:chgData name="Lai, Han M" userId="c42f30eb-b057-472e-a891-c39251135076" providerId="ADAL" clId="{A2DB1B27-0EB3-4512-A217-5C5E76093DC0}" dt="2023-04-30T08:22:23.271" v="4894" actId="478"/>
          <ac:graphicFrameMkLst>
            <pc:docMk/>
            <pc:sldMk cId="3855519219" sldId="304"/>
            <ac:graphicFrameMk id="10" creationId="{D4EB826A-D306-301A-E64B-EDCC685166F9}"/>
          </ac:graphicFrameMkLst>
        </pc:graphicFrameChg>
        <pc:graphicFrameChg chg="add del mod modGraphic">
          <ac:chgData name="Lai, Han M" userId="c42f30eb-b057-472e-a891-c39251135076" providerId="ADAL" clId="{A2DB1B27-0EB3-4512-A217-5C5E76093DC0}" dt="2023-04-30T08:31:53.080" v="5501" actId="478"/>
          <ac:graphicFrameMkLst>
            <pc:docMk/>
            <pc:sldMk cId="3855519219" sldId="304"/>
            <ac:graphicFrameMk id="11" creationId="{3731D176-AF95-6607-20AB-E11B464FD5B4}"/>
          </ac:graphicFrameMkLst>
        </pc:graphicFrameChg>
        <pc:graphicFrameChg chg="add mod modGraphic">
          <ac:chgData name="Lai, Han M" userId="c42f30eb-b057-472e-a891-c39251135076" providerId="ADAL" clId="{A2DB1B27-0EB3-4512-A217-5C5E76093DC0}" dt="2023-04-30T20:44:12.627" v="6949" actId="20577"/>
          <ac:graphicFrameMkLst>
            <pc:docMk/>
            <pc:sldMk cId="3855519219" sldId="304"/>
            <ac:graphicFrameMk id="15" creationId="{D3105C8D-B8A8-367A-8299-987F7092C799}"/>
          </ac:graphicFrameMkLst>
        </pc:graphicFrameChg>
        <pc:graphicFrameChg chg="add del mod modGraphic">
          <ac:chgData name="Lai, Han M" userId="c42f30eb-b057-472e-a891-c39251135076" providerId="ADAL" clId="{A2DB1B27-0EB3-4512-A217-5C5E76093DC0}" dt="2023-04-30T20:31:33.680" v="6560" actId="478"/>
          <ac:graphicFrameMkLst>
            <pc:docMk/>
            <pc:sldMk cId="3855519219" sldId="304"/>
            <ac:graphicFrameMk id="16" creationId="{0D291BCC-94EA-8E47-6666-51AC52043235}"/>
          </ac:graphicFrameMkLst>
        </pc:graphicFrameChg>
        <pc:graphicFrameChg chg="add del mod modGraphic">
          <ac:chgData name="Lai, Han M" userId="c42f30eb-b057-472e-a891-c39251135076" providerId="ADAL" clId="{A2DB1B27-0EB3-4512-A217-5C5E76093DC0}" dt="2023-04-30T20:52:41.350" v="7273" actId="478"/>
          <ac:graphicFrameMkLst>
            <pc:docMk/>
            <pc:sldMk cId="3855519219" sldId="304"/>
            <ac:graphicFrameMk id="20" creationId="{DD637577-8BF8-900E-D587-247A5C1880DF}"/>
          </ac:graphicFrameMkLst>
        </pc:graphicFrameChg>
        <pc:graphicFrameChg chg="add del modGraphic">
          <ac:chgData name="Lai, Han M" userId="c42f30eb-b057-472e-a891-c39251135076" providerId="ADAL" clId="{A2DB1B27-0EB3-4512-A217-5C5E76093DC0}" dt="2023-04-30T20:53:00.135" v="7275" actId="1032"/>
          <ac:graphicFrameMkLst>
            <pc:docMk/>
            <pc:sldMk cId="3855519219" sldId="304"/>
            <ac:graphicFrameMk id="21" creationId="{18210059-2AE2-FC93-92F9-245DEDD82BE6}"/>
          </ac:graphicFrameMkLst>
        </pc:graphicFrameChg>
        <pc:graphicFrameChg chg="add mod modGraphic">
          <ac:chgData name="Lai, Han M" userId="c42f30eb-b057-472e-a891-c39251135076" providerId="ADAL" clId="{A2DB1B27-0EB3-4512-A217-5C5E76093DC0}" dt="2023-04-30T20:56:45.434" v="7482" actId="20577"/>
          <ac:graphicFrameMkLst>
            <pc:docMk/>
            <pc:sldMk cId="3855519219" sldId="304"/>
            <ac:graphicFrameMk id="22" creationId="{09C50144-4EB6-01D0-E6CF-D4C43A47293C}"/>
          </ac:graphicFrameMkLst>
        </pc:graphicFrameChg>
        <pc:cxnChg chg="add mod">
          <ac:chgData name="Lai, Han M" userId="c42f30eb-b057-472e-a891-c39251135076" providerId="ADAL" clId="{A2DB1B27-0EB3-4512-A217-5C5E76093DC0}" dt="2023-04-30T20:18:43.040" v="5805" actId="478"/>
          <ac:cxnSpMkLst>
            <pc:docMk/>
            <pc:sldMk cId="3855519219" sldId="304"/>
            <ac:cxnSpMk id="8" creationId="{96094513-692A-1DAE-33E4-4C226866365C}"/>
          </ac:cxnSpMkLst>
        </pc:cxnChg>
      </pc:sldChg>
      <pc:sldChg chg="addSp delSp modSp mod addCm delCm modCm modNotesTx">
        <pc:chgData name="Lai, Han M" userId="c42f30eb-b057-472e-a891-c39251135076" providerId="ADAL" clId="{A2DB1B27-0EB3-4512-A217-5C5E76093DC0}" dt="2023-05-03T08:21:03.048" v="10626" actId="1076"/>
        <pc:sldMkLst>
          <pc:docMk/>
          <pc:sldMk cId="551613724" sldId="305"/>
        </pc:sldMkLst>
        <pc:spChg chg="mod">
          <ac:chgData name="Lai, Han M" userId="c42f30eb-b057-472e-a891-c39251135076" providerId="ADAL" clId="{A2DB1B27-0EB3-4512-A217-5C5E76093DC0}" dt="2023-04-29T01:31:18.151" v="76" actId="207"/>
          <ac:spMkLst>
            <pc:docMk/>
            <pc:sldMk cId="551613724" sldId="305"/>
            <ac:spMk id="2" creationId="{5CD8547E-1722-D023-DE76-C4D4EE956EA6}"/>
          </ac:spMkLst>
        </pc:spChg>
        <pc:spChg chg="mod">
          <ac:chgData name="Lai, Han M" userId="c42f30eb-b057-472e-a891-c39251135076" providerId="ADAL" clId="{A2DB1B27-0EB3-4512-A217-5C5E76093DC0}" dt="2023-04-29T01:32:02.023" v="93" actId="20577"/>
          <ac:spMkLst>
            <pc:docMk/>
            <pc:sldMk cId="551613724" sldId="305"/>
            <ac:spMk id="3" creationId="{85784510-8537-F465-8308-757A494B02D9}"/>
          </ac:spMkLst>
        </pc:spChg>
        <pc:spChg chg="add mod ord">
          <ac:chgData name="Lai, Han M" userId="c42f30eb-b057-472e-a891-c39251135076" providerId="ADAL" clId="{A2DB1B27-0EB3-4512-A217-5C5E76093DC0}" dt="2023-05-03T08:20:45.536" v="10623" actId="14100"/>
          <ac:spMkLst>
            <pc:docMk/>
            <pc:sldMk cId="551613724" sldId="305"/>
            <ac:spMk id="4" creationId="{BDC8EBFA-F0A7-4878-4E9D-8C068DFCF0D4}"/>
          </ac:spMkLst>
        </pc:spChg>
        <pc:spChg chg="add del mod">
          <ac:chgData name="Lai, Han M" userId="c42f30eb-b057-472e-a891-c39251135076" providerId="ADAL" clId="{A2DB1B27-0EB3-4512-A217-5C5E76093DC0}" dt="2023-05-03T03:43:42.805" v="10556" actId="478"/>
          <ac:spMkLst>
            <pc:docMk/>
            <pc:sldMk cId="551613724" sldId="305"/>
            <ac:spMk id="5" creationId="{5CAE57B8-DF57-C9C5-3366-628DF91FA3EB}"/>
          </ac:spMkLst>
        </pc:spChg>
        <pc:spChg chg="mod">
          <ac:chgData name="Lai, Han M" userId="c42f30eb-b057-472e-a891-c39251135076" providerId="ADAL" clId="{A2DB1B27-0EB3-4512-A217-5C5E76093DC0}" dt="2023-05-03T08:20:48.675" v="10624" actId="1076"/>
          <ac:spMkLst>
            <pc:docMk/>
            <pc:sldMk cId="551613724" sldId="305"/>
            <ac:spMk id="9" creationId="{444C5F3D-E1D4-7A4D-9A0B-9708D9C8254D}"/>
          </ac:spMkLst>
        </pc:spChg>
        <pc:picChg chg="mod modCrop">
          <ac:chgData name="Lai, Han M" userId="c42f30eb-b057-472e-a891-c39251135076" providerId="ADAL" clId="{A2DB1B27-0EB3-4512-A217-5C5E76093DC0}" dt="2023-05-03T03:42:09.055" v="10526" actId="732"/>
          <ac:picMkLst>
            <pc:docMk/>
            <pc:sldMk cId="551613724" sldId="305"/>
            <ac:picMk id="13" creationId="{6F145D65-3364-2B44-BDC6-E21402DE31F7}"/>
          </ac:picMkLst>
        </pc:picChg>
        <pc:picChg chg="mod">
          <ac:chgData name="Lai, Han M" userId="c42f30eb-b057-472e-a891-c39251135076" providerId="ADAL" clId="{A2DB1B27-0EB3-4512-A217-5C5E76093DC0}" dt="2023-05-03T03:44:03.491" v="10561" actId="1076"/>
          <ac:picMkLst>
            <pc:docMk/>
            <pc:sldMk cId="551613724" sldId="305"/>
            <ac:picMk id="15" creationId="{CF206B71-60DB-4242-944D-01000EB73EA0}"/>
          </ac:picMkLst>
        </pc:picChg>
        <pc:picChg chg="mod">
          <ac:chgData name="Lai, Han M" userId="c42f30eb-b057-472e-a891-c39251135076" providerId="ADAL" clId="{A2DB1B27-0EB3-4512-A217-5C5E76093DC0}" dt="2023-05-03T08:20:41.144" v="10621" actId="1076"/>
          <ac:picMkLst>
            <pc:docMk/>
            <pc:sldMk cId="551613724" sldId="305"/>
            <ac:picMk id="18" creationId="{B9DC17D3-D374-164F-A27F-BDF3A158D864}"/>
          </ac:picMkLst>
        </pc:picChg>
        <pc:picChg chg="mod">
          <ac:chgData name="Lai, Han M" userId="c42f30eb-b057-472e-a891-c39251135076" providerId="ADAL" clId="{A2DB1B27-0EB3-4512-A217-5C5E76093DC0}" dt="2023-05-03T08:20:58.011" v="10625" actId="1076"/>
          <ac:picMkLst>
            <pc:docMk/>
            <pc:sldMk cId="551613724" sldId="305"/>
            <ac:picMk id="20" creationId="{6545CE9A-FAD4-E34A-8474-CFBEEFF61390}"/>
          </ac:picMkLst>
        </pc:picChg>
        <pc:picChg chg="mod">
          <ac:chgData name="Lai, Han M" userId="c42f30eb-b057-472e-a891-c39251135076" providerId="ADAL" clId="{A2DB1B27-0EB3-4512-A217-5C5E76093DC0}" dt="2023-05-03T08:21:03.048" v="10626" actId="1076"/>
          <ac:picMkLst>
            <pc:docMk/>
            <pc:sldMk cId="551613724" sldId="305"/>
            <ac:picMk id="22" creationId="{D415546D-AC64-F042-BBF5-F7E03DCC09CD}"/>
          </ac:picMkLst>
        </pc:picChg>
        <pc:extLst>
          <p:ext xmlns:p="http://schemas.openxmlformats.org/presentationml/2006/main" uri="{D6D511B9-2390-475A-947B-AFAB55BFBCF1}">
            <pc226:cmChg xmlns:pc226="http://schemas.microsoft.com/office/powerpoint/2022/06/main/command" chg="add del mod">
              <pc226:chgData name="Lai, Han M" userId="c42f30eb-b057-472e-a891-c39251135076" providerId="ADAL" clId="{A2DB1B27-0EB3-4512-A217-5C5E76093DC0}" dt="2023-05-03T08:20:20.111" v="10617"/>
              <pc2:cmMkLst xmlns:pc2="http://schemas.microsoft.com/office/powerpoint/2019/9/main/command">
                <pc:docMk/>
                <pc:sldMk cId="551613724" sldId="305"/>
                <pc2:cmMk id="{2246272B-CE11-4509-8D27-273CC16B15B7}"/>
              </pc2:cmMkLst>
            </pc226:cmChg>
            <pc226:cmChg xmlns:pc226="http://schemas.microsoft.com/office/powerpoint/2022/06/main/command" chg="del mod">
              <pc226:chgData name="Lai, Han M" userId="c42f30eb-b057-472e-a891-c39251135076" providerId="ADAL" clId="{A2DB1B27-0EB3-4512-A217-5C5E76093DC0}" dt="2023-05-03T03:41:00.694" v="10507"/>
              <pc2:cmMkLst xmlns:pc2="http://schemas.microsoft.com/office/powerpoint/2019/9/main/command">
                <pc:docMk/>
                <pc:sldMk cId="551613724" sldId="305"/>
                <pc2:cmMk id="{79E47D91-8293-48CD-A21C-84332F98E3C0}"/>
              </pc2:cmMkLst>
            </pc226:cmChg>
          </p:ext>
        </pc:extLst>
      </pc:sldChg>
      <pc:sldChg chg="modSp mod modNotesTx">
        <pc:chgData name="Lai, Han M" userId="c42f30eb-b057-472e-a891-c39251135076" providerId="ADAL" clId="{A2DB1B27-0EB3-4512-A217-5C5E76093DC0}" dt="2023-05-03T03:46:31.747" v="10580" actId="1076"/>
        <pc:sldMkLst>
          <pc:docMk/>
          <pc:sldMk cId="1393310244" sldId="306"/>
        </pc:sldMkLst>
        <pc:spChg chg="mod">
          <ac:chgData name="Lai, Han M" userId="c42f30eb-b057-472e-a891-c39251135076" providerId="ADAL" clId="{A2DB1B27-0EB3-4512-A217-5C5E76093DC0}" dt="2023-04-30T03:00:26.879" v="466" actId="207"/>
          <ac:spMkLst>
            <pc:docMk/>
            <pc:sldMk cId="1393310244" sldId="306"/>
            <ac:spMk id="2" creationId="{5CD8547E-1722-D023-DE76-C4D4EE956EA6}"/>
          </ac:spMkLst>
        </pc:spChg>
        <pc:spChg chg="mod">
          <ac:chgData name="Lai, Han M" userId="c42f30eb-b057-472e-a891-c39251135076" providerId="ADAL" clId="{A2DB1B27-0EB3-4512-A217-5C5E76093DC0}" dt="2023-04-29T01:32:19.997" v="97" actId="1076"/>
          <ac:spMkLst>
            <pc:docMk/>
            <pc:sldMk cId="1393310244" sldId="306"/>
            <ac:spMk id="3" creationId="{85784510-8537-F465-8308-757A494B02D9}"/>
          </ac:spMkLst>
        </pc:spChg>
        <pc:spChg chg="mod">
          <ac:chgData name="Lai, Han M" userId="c42f30eb-b057-472e-a891-c39251135076" providerId="ADAL" clId="{A2DB1B27-0EB3-4512-A217-5C5E76093DC0}" dt="2023-05-03T03:46:31.747" v="10580" actId="1076"/>
          <ac:spMkLst>
            <pc:docMk/>
            <pc:sldMk cId="1393310244" sldId="306"/>
            <ac:spMk id="12" creationId="{E015C6CE-E339-9C42-81F7-ADFEEE9F5677}"/>
          </ac:spMkLst>
        </pc:spChg>
        <pc:spChg chg="mod">
          <ac:chgData name="Lai, Han M" userId="c42f30eb-b057-472e-a891-c39251135076" providerId="ADAL" clId="{A2DB1B27-0EB3-4512-A217-5C5E76093DC0}" dt="2023-05-03T03:46:28.686" v="10579" actId="1076"/>
          <ac:spMkLst>
            <pc:docMk/>
            <pc:sldMk cId="1393310244" sldId="306"/>
            <ac:spMk id="13" creationId="{34CE52EB-3681-4540-B1E8-DBA71564439F}"/>
          </ac:spMkLst>
        </pc:spChg>
      </pc:sldChg>
      <pc:sldChg chg="modSp mod modNotesTx">
        <pc:chgData name="Lai, Han M" userId="c42f30eb-b057-472e-a891-c39251135076" providerId="ADAL" clId="{A2DB1B27-0EB3-4512-A217-5C5E76093DC0}" dt="2023-05-03T03:52:55.750" v="10614" actId="1076"/>
        <pc:sldMkLst>
          <pc:docMk/>
          <pc:sldMk cId="1500164721" sldId="307"/>
        </pc:sldMkLst>
        <pc:spChg chg="mod">
          <ac:chgData name="Lai, Han M" userId="c42f30eb-b057-472e-a891-c39251135076" providerId="ADAL" clId="{A2DB1B27-0EB3-4512-A217-5C5E76093DC0}" dt="2023-04-29T01:37:31.126" v="161" actId="20577"/>
          <ac:spMkLst>
            <pc:docMk/>
            <pc:sldMk cId="1500164721" sldId="307"/>
            <ac:spMk id="2" creationId="{5CD8547E-1722-D023-DE76-C4D4EE956EA6}"/>
          </ac:spMkLst>
        </pc:spChg>
        <pc:spChg chg="mod">
          <ac:chgData name="Lai, Han M" userId="c42f30eb-b057-472e-a891-c39251135076" providerId="ADAL" clId="{A2DB1B27-0EB3-4512-A217-5C5E76093DC0}" dt="2023-04-29T01:32:31.275" v="100" actId="1076"/>
          <ac:spMkLst>
            <pc:docMk/>
            <pc:sldMk cId="1500164721" sldId="307"/>
            <ac:spMk id="3" creationId="{85784510-8537-F465-8308-757A494B02D9}"/>
          </ac:spMkLst>
        </pc:spChg>
        <pc:spChg chg="mod">
          <ac:chgData name="Lai, Han M" userId="c42f30eb-b057-472e-a891-c39251135076" providerId="ADAL" clId="{A2DB1B27-0EB3-4512-A217-5C5E76093DC0}" dt="2023-05-03T03:52:49.162" v="10612" actId="1076"/>
          <ac:spMkLst>
            <pc:docMk/>
            <pc:sldMk cId="1500164721" sldId="307"/>
            <ac:spMk id="6" creationId="{8F9B0939-E191-034D-9DB6-BC4895E972B1}"/>
          </ac:spMkLst>
        </pc:spChg>
        <pc:spChg chg="mod">
          <ac:chgData name="Lai, Han M" userId="c42f30eb-b057-472e-a891-c39251135076" providerId="ADAL" clId="{A2DB1B27-0EB3-4512-A217-5C5E76093DC0}" dt="2023-05-03T03:52:49.162" v="10612" actId="1076"/>
          <ac:spMkLst>
            <pc:docMk/>
            <pc:sldMk cId="1500164721" sldId="307"/>
            <ac:spMk id="7" creationId="{86FF40A1-EA61-9C4F-96D4-D2E276DDA7F8}"/>
          </ac:spMkLst>
        </pc:spChg>
        <pc:spChg chg="mod">
          <ac:chgData name="Lai, Han M" userId="c42f30eb-b057-472e-a891-c39251135076" providerId="ADAL" clId="{A2DB1B27-0EB3-4512-A217-5C5E76093DC0}" dt="2023-05-02T22:46:52.501" v="7486" actId="20577"/>
          <ac:spMkLst>
            <pc:docMk/>
            <pc:sldMk cId="1500164721" sldId="307"/>
            <ac:spMk id="12" creationId="{AA8DA28C-BCEA-9D49-A495-813A18FC9914}"/>
          </ac:spMkLst>
        </pc:spChg>
        <pc:spChg chg="mod">
          <ac:chgData name="Lai, Han M" userId="c42f30eb-b057-472e-a891-c39251135076" providerId="ADAL" clId="{A2DB1B27-0EB3-4512-A217-5C5E76093DC0}" dt="2023-05-03T03:52:49.162" v="10612" actId="1076"/>
          <ac:spMkLst>
            <pc:docMk/>
            <pc:sldMk cId="1500164721" sldId="307"/>
            <ac:spMk id="18" creationId="{448A2E6D-3F58-B64B-8FC7-F8A43F4D66D7}"/>
          </ac:spMkLst>
        </pc:spChg>
        <pc:spChg chg="mod">
          <ac:chgData name="Lai, Han M" userId="c42f30eb-b057-472e-a891-c39251135076" providerId="ADAL" clId="{A2DB1B27-0EB3-4512-A217-5C5E76093DC0}" dt="2023-05-03T03:52:49.162" v="10612" actId="1076"/>
          <ac:spMkLst>
            <pc:docMk/>
            <pc:sldMk cId="1500164721" sldId="307"/>
            <ac:spMk id="19" creationId="{79E7584E-8FE2-4349-91B4-108557C98E1A}"/>
          </ac:spMkLst>
        </pc:spChg>
        <pc:spChg chg="mod">
          <ac:chgData name="Lai, Han M" userId="c42f30eb-b057-472e-a891-c39251135076" providerId="ADAL" clId="{A2DB1B27-0EB3-4512-A217-5C5E76093DC0}" dt="2023-05-03T03:52:49.162" v="10612" actId="1076"/>
          <ac:spMkLst>
            <pc:docMk/>
            <pc:sldMk cId="1500164721" sldId="307"/>
            <ac:spMk id="20" creationId="{A27F134C-C9EF-9B46-B80F-C630FF6BBC95}"/>
          </ac:spMkLst>
        </pc:spChg>
        <pc:spChg chg="mod">
          <ac:chgData name="Lai, Han M" userId="c42f30eb-b057-472e-a891-c39251135076" providerId="ADAL" clId="{A2DB1B27-0EB3-4512-A217-5C5E76093DC0}" dt="2023-05-03T03:52:49.162" v="10612" actId="1076"/>
          <ac:spMkLst>
            <pc:docMk/>
            <pc:sldMk cId="1500164721" sldId="307"/>
            <ac:spMk id="21" creationId="{D642A8FF-01AB-F04B-A4B8-D5549825B036}"/>
          </ac:spMkLst>
        </pc:spChg>
        <pc:spChg chg="mod">
          <ac:chgData name="Lai, Han M" userId="c42f30eb-b057-472e-a891-c39251135076" providerId="ADAL" clId="{A2DB1B27-0EB3-4512-A217-5C5E76093DC0}" dt="2023-05-03T03:52:49.162" v="10612" actId="1076"/>
          <ac:spMkLst>
            <pc:docMk/>
            <pc:sldMk cId="1500164721" sldId="307"/>
            <ac:spMk id="22" creationId="{7BD75DC5-FACD-014D-9754-1FE4121CCB45}"/>
          </ac:spMkLst>
        </pc:spChg>
        <pc:spChg chg="mod">
          <ac:chgData name="Lai, Han M" userId="c42f30eb-b057-472e-a891-c39251135076" providerId="ADAL" clId="{A2DB1B27-0EB3-4512-A217-5C5E76093DC0}" dt="2023-05-03T03:52:49.162" v="10612" actId="1076"/>
          <ac:spMkLst>
            <pc:docMk/>
            <pc:sldMk cId="1500164721" sldId="307"/>
            <ac:spMk id="23" creationId="{17F5A7AD-5F9C-2D43-8E33-80D96202AC1B}"/>
          </ac:spMkLst>
        </pc:spChg>
        <pc:picChg chg="mod">
          <ac:chgData name="Lai, Han M" userId="c42f30eb-b057-472e-a891-c39251135076" providerId="ADAL" clId="{A2DB1B27-0EB3-4512-A217-5C5E76093DC0}" dt="2023-05-03T03:52:51.496" v="10613" actId="1076"/>
          <ac:picMkLst>
            <pc:docMk/>
            <pc:sldMk cId="1500164721" sldId="307"/>
            <ac:picMk id="8" creationId="{54B12ADB-EB10-1448-B4A0-C2B33EF4A272}"/>
          </ac:picMkLst>
        </pc:picChg>
        <pc:picChg chg="mod">
          <ac:chgData name="Lai, Han M" userId="c42f30eb-b057-472e-a891-c39251135076" providerId="ADAL" clId="{A2DB1B27-0EB3-4512-A217-5C5E76093DC0}" dt="2023-05-03T03:52:55.750" v="10614" actId="1076"/>
          <ac:picMkLst>
            <pc:docMk/>
            <pc:sldMk cId="1500164721" sldId="307"/>
            <ac:picMk id="9" creationId="{090D4CB6-6277-1448-B4EC-8A005A4F0948}"/>
          </ac:picMkLst>
        </pc:picChg>
      </pc:sldChg>
      <pc:sldChg chg="modSp mod modNotesTx">
        <pc:chgData name="Lai, Han M" userId="c42f30eb-b057-472e-a891-c39251135076" providerId="ADAL" clId="{A2DB1B27-0EB3-4512-A217-5C5E76093DC0}" dt="2023-04-29T01:54:15.899" v="426"/>
        <pc:sldMkLst>
          <pc:docMk/>
          <pc:sldMk cId="2107069775" sldId="308"/>
        </pc:sldMkLst>
        <pc:spChg chg="mod">
          <ac:chgData name="Lai, Han M" userId="c42f30eb-b057-472e-a891-c39251135076" providerId="ADAL" clId="{A2DB1B27-0EB3-4512-A217-5C5E76093DC0}" dt="2023-04-29T01:32:40.284" v="102" actId="1076"/>
          <ac:spMkLst>
            <pc:docMk/>
            <pc:sldMk cId="2107069775" sldId="308"/>
            <ac:spMk id="3" creationId="{85784510-8537-F465-8308-757A494B02D9}"/>
          </ac:spMkLst>
        </pc:spChg>
      </pc:sldChg>
      <pc:sldChg chg="modSp mod modNotesTx">
        <pc:chgData name="Lai, Han M" userId="c42f30eb-b057-472e-a891-c39251135076" providerId="ADAL" clId="{A2DB1B27-0EB3-4512-A217-5C5E76093DC0}" dt="2023-04-29T01:56:25.836" v="442"/>
        <pc:sldMkLst>
          <pc:docMk/>
          <pc:sldMk cId="3799704986" sldId="309"/>
        </pc:sldMkLst>
        <pc:spChg chg="mod">
          <ac:chgData name="Lai, Han M" userId="c42f30eb-b057-472e-a891-c39251135076" providerId="ADAL" clId="{A2DB1B27-0EB3-4512-A217-5C5E76093DC0}" dt="2023-04-29T01:32:50.800" v="106" actId="1076"/>
          <ac:spMkLst>
            <pc:docMk/>
            <pc:sldMk cId="3799704986" sldId="309"/>
            <ac:spMk id="3" creationId="{85784510-8537-F465-8308-757A494B02D9}"/>
          </ac:spMkLst>
        </pc:spChg>
      </pc:sldChg>
      <pc:sldChg chg="new del">
        <pc:chgData name="Lai, Han M" userId="c42f30eb-b057-472e-a891-c39251135076" providerId="ADAL" clId="{A2DB1B27-0EB3-4512-A217-5C5E76093DC0}" dt="2023-04-29T01:30:01.293" v="1" actId="2696"/>
        <pc:sldMkLst>
          <pc:docMk/>
          <pc:sldMk cId="42923135" sldId="310"/>
        </pc:sldMkLst>
      </pc:sldChg>
      <pc:sldChg chg="addSp delSp modSp add mod modNotesTx">
        <pc:chgData name="Lai, Han M" userId="c42f30eb-b057-472e-a891-c39251135076" providerId="ADAL" clId="{A2DB1B27-0EB3-4512-A217-5C5E76093DC0}" dt="2023-05-03T03:51:25.349" v="10609" actId="1076"/>
        <pc:sldMkLst>
          <pc:docMk/>
          <pc:sldMk cId="968806940" sldId="310"/>
        </pc:sldMkLst>
        <pc:spChg chg="mod">
          <ac:chgData name="Lai, Han M" userId="c42f30eb-b057-472e-a891-c39251135076" providerId="ADAL" clId="{A2DB1B27-0EB3-4512-A217-5C5E76093DC0}" dt="2023-04-29T01:30:13.832" v="26" actId="207"/>
          <ac:spMkLst>
            <pc:docMk/>
            <pc:sldMk cId="968806940" sldId="310"/>
            <ac:spMk id="2" creationId="{5CD8547E-1722-D023-DE76-C4D4EE956EA6}"/>
          </ac:spMkLst>
        </pc:spChg>
        <pc:spChg chg="mod">
          <ac:chgData name="Lai, Han M" userId="c42f30eb-b057-472e-a891-c39251135076" providerId="ADAL" clId="{A2DB1B27-0EB3-4512-A217-5C5E76093DC0}" dt="2023-04-29T01:31:42.575" v="87" actId="20577"/>
          <ac:spMkLst>
            <pc:docMk/>
            <pc:sldMk cId="968806940" sldId="310"/>
            <ac:spMk id="3" creationId="{85784510-8537-F465-8308-757A494B02D9}"/>
          </ac:spMkLst>
        </pc:spChg>
        <pc:picChg chg="del">
          <ac:chgData name="Lai, Han M" userId="c42f30eb-b057-472e-a891-c39251135076" providerId="ADAL" clId="{A2DB1B27-0EB3-4512-A217-5C5E76093DC0}" dt="2023-05-03T03:50:15.339" v="10588" actId="478"/>
          <ac:picMkLst>
            <pc:docMk/>
            <pc:sldMk cId="968806940" sldId="310"/>
            <ac:picMk id="12" creationId="{D8C16AE0-6083-054C-0CC9-4AA6016B5B60}"/>
          </ac:picMkLst>
        </pc:picChg>
        <pc:picChg chg="add mod modCrop">
          <ac:chgData name="Lai, Han M" userId="c42f30eb-b057-472e-a891-c39251135076" providerId="ADAL" clId="{A2DB1B27-0EB3-4512-A217-5C5E76093DC0}" dt="2023-05-03T03:51:25.349" v="10609" actId="1076"/>
          <ac:picMkLst>
            <pc:docMk/>
            <pc:sldMk cId="968806940" sldId="310"/>
            <ac:picMk id="17" creationId="{E5E70018-EF85-4531-05B7-F245E8432491}"/>
          </ac:picMkLst>
        </pc:picChg>
      </pc:sldChg>
      <pc:sldChg chg="addSp delSp modSp add mod modNotesTx">
        <pc:chgData name="Lai, Han M" userId="c42f30eb-b057-472e-a891-c39251135076" providerId="ADAL" clId="{A2DB1B27-0EB3-4512-A217-5C5E76093DC0}" dt="2023-05-03T18:08:25.283" v="14187" actId="20577"/>
        <pc:sldMkLst>
          <pc:docMk/>
          <pc:sldMk cId="3356471766" sldId="311"/>
        </pc:sldMkLst>
        <pc:spChg chg="mod">
          <ac:chgData name="Lai, Han M" userId="c42f30eb-b057-472e-a891-c39251135076" providerId="ADAL" clId="{A2DB1B27-0EB3-4512-A217-5C5E76093DC0}" dt="2023-04-30T07:29:47.746" v="1626" actId="1076"/>
          <ac:spMkLst>
            <pc:docMk/>
            <pc:sldMk cId="3356471766" sldId="311"/>
            <ac:spMk id="5" creationId="{22802367-97DB-B7B0-D9EA-24566669F932}"/>
          </ac:spMkLst>
        </pc:spChg>
        <pc:spChg chg="add mod">
          <ac:chgData name="Lai, Han M" userId="c42f30eb-b057-472e-a891-c39251135076" providerId="ADAL" clId="{A2DB1B27-0EB3-4512-A217-5C5E76093DC0}" dt="2023-04-30T07:46:49.677" v="3740" actId="13822"/>
          <ac:spMkLst>
            <pc:docMk/>
            <pc:sldMk cId="3356471766" sldId="311"/>
            <ac:spMk id="6" creationId="{1999A5BA-2E72-8A4B-5B52-68FE7D832F66}"/>
          </ac:spMkLst>
        </pc:spChg>
        <pc:spChg chg="add mod">
          <ac:chgData name="Lai, Han M" userId="c42f30eb-b057-472e-a891-c39251135076" providerId="ADAL" clId="{A2DB1B27-0EB3-4512-A217-5C5E76093DC0}" dt="2023-04-30T19:48:30.308" v="5595" actId="1076"/>
          <ac:spMkLst>
            <pc:docMk/>
            <pc:sldMk cId="3356471766" sldId="311"/>
            <ac:spMk id="7" creationId="{C8CB79C0-733F-D340-6777-225FDACE98E6}"/>
          </ac:spMkLst>
        </pc:spChg>
        <pc:spChg chg="add mod">
          <ac:chgData name="Lai, Han M" userId="c42f30eb-b057-472e-a891-c39251135076" providerId="ADAL" clId="{A2DB1B27-0EB3-4512-A217-5C5E76093DC0}" dt="2023-04-30T07:45:58.889" v="3727" actId="1076"/>
          <ac:spMkLst>
            <pc:docMk/>
            <pc:sldMk cId="3356471766" sldId="311"/>
            <ac:spMk id="8" creationId="{8B903826-FFEB-A67F-B3BF-E3262708C977}"/>
          </ac:spMkLst>
        </pc:spChg>
        <pc:spChg chg="add mod">
          <ac:chgData name="Lai, Han M" userId="c42f30eb-b057-472e-a891-c39251135076" providerId="ADAL" clId="{A2DB1B27-0EB3-4512-A217-5C5E76093DC0}" dt="2023-04-30T19:48:27.450" v="5594" actId="1076"/>
          <ac:spMkLst>
            <pc:docMk/>
            <pc:sldMk cId="3356471766" sldId="311"/>
            <ac:spMk id="9" creationId="{6D5A8F00-C727-B1E9-3A63-F37F475F20DB}"/>
          </ac:spMkLst>
        </pc:spChg>
        <pc:spChg chg="add del mod">
          <ac:chgData name="Lai, Han M" userId="c42f30eb-b057-472e-a891-c39251135076" providerId="ADAL" clId="{A2DB1B27-0EB3-4512-A217-5C5E76093DC0}" dt="2023-04-30T07:45:34.195" v="3718" actId="478"/>
          <ac:spMkLst>
            <pc:docMk/>
            <pc:sldMk cId="3356471766" sldId="311"/>
            <ac:spMk id="9" creationId="{E3C837E2-1C29-D24D-DE12-7BD333CA5D12}"/>
          </ac:spMkLst>
        </pc:spChg>
        <pc:spChg chg="add mod ord">
          <ac:chgData name="Lai, Han M" userId="c42f30eb-b057-472e-a891-c39251135076" providerId="ADAL" clId="{A2DB1B27-0EB3-4512-A217-5C5E76093DC0}" dt="2023-04-30T07:46:36.510" v="3738" actId="13822"/>
          <ac:spMkLst>
            <pc:docMk/>
            <pc:sldMk cId="3356471766" sldId="311"/>
            <ac:spMk id="10" creationId="{A034AB52-5DC5-4C8D-095D-3F8DA32F7932}"/>
          </ac:spMkLst>
        </pc:spChg>
        <pc:spChg chg="add mod ord">
          <ac:chgData name="Lai, Han M" userId="c42f30eb-b057-472e-a891-c39251135076" providerId="ADAL" clId="{A2DB1B27-0EB3-4512-A217-5C5E76093DC0}" dt="2023-04-30T07:46:53.206" v="3741" actId="13822"/>
          <ac:spMkLst>
            <pc:docMk/>
            <pc:sldMk cId="3356471766" sldId="311"/>
            <ac:spMk id="11" creationId="{78DE4017-B082-0247-6883-2FF34095C790}"/>
          </ac:spMkLst>
        </pc:spChg>
        <pc:spChg chg="add mod">
          <ac:chgData name="Lai, Han M" userId="c42f30eb-b057-472e-a891-c39251135076" providerId="ADAL" clId="{A2DB1B27-0EB3-4512-A217-5C5E76093DC0}" dt="2023-04-30T19:48:34.272" v="5596" actId="1076"/>
          <ac:spMkLst>
            <pc:docMk/>
            <pc:sldMk cId="3356471766" sldId="311"/>
            <ac:spMk id="12" creationId="{30C58B14-BEA1-1288-0292-3C70A82C1178}"/>
          </ac:spMkLst>
        </pc:spChg>
        <pc:spChg chg="add mod">
          <ac:chgData name="Lai, Han M" userId="c42f30eb-b057-472e-a891-c39251135076" providerId="ADAL" clId="{A2DB1B27-0EB3-4512-A217-5C5E76093DC0}" dt="2023-04-30T19:48:41.423" v="5599" actId="1076"/>
          <ac:spMkLst>
            <pc:docMk/>
            <pc:sldMk cId="3356471766" sldId="311"/>
            <ac:spMk id="13" creationId="{CF071985-A2D4-E77C-9F33-AD55D322F3C0}"/>
          </ac:spMkLst>
        </pc:spChg>
        <pc:spChg chg="add mod">
          <ac:chgData name="Lai, Han M" userId="c42f30eb-b057-472e-a891-c39251135076" providerId="ADAL" clId="{A2DB1B27-0EB3-4512-A217-5C5E76093DC0}" dt="2023-04-30T19:48:45.883" v="5600" actId="1076"/>
          <ac:spMkLst>
            <pc:docMk/>
            <pc:sldMk cId="3356471766" sldId="311"/>
            <ac:spMk id="14" creationId="{DB5A4704-C549-682D-509D-DDF8BDA361A8}"/>
          </ac:spMkLst>
        </pc:spChg>
        <pc:spChg chg="mod">
          <ac:chgData name="Lai, Han M" userId="c42f30eb-b057-472e-a891-c39251135076" providerId="ADAL" clId="{A2DB1B27-0EB3-4512-A217-5C5E76093DC0}" dt="2023-04-30T07:30:08.824" v="1629" actId="1076"/>
          <ac:spMkLst>
            <pc:docMk/>
            <pc:sldMk cId="3356471766" sldId="311"/>
            <ac:spMk id="17" creationId="{BCBB4ADE-3FF3-A529-3034-82433BD6166C}"/>
          </ac:spMkLst>
        </pc:spChg>
        <pc:spChg chg="mod">
          <ac:chgData name="Lai, Han M" userId="c42f30eb-b057-472e-a891-c39251135076" providerId="ADAL" clId="{A2DB1B27-0EB3-4512-A217-5C5E76093DC0}" dt="2023-04-30T07:47:58.517" v="3761" actId="20577"/>
          <ac:spMkLst>
            <pc:docMk/>
            <pc:sldMk cId="3356471766" sldId="311"/>
            <ac:spMk id="21" creationId="{A39CE5B7-6701-4766-CC09-3F0CCF66FFB4}"/>
          </ac:spMkLst>
        </pc:spChg>
        <pc:spChg chg="mod">
          <ac:chgData name="Lai, Han M" userId="c42f30eb-b057-472e-a891-c39251135076" providerId="ADAL" clId="{A2DB1B27-0EB3-4512-A217-5C5E76093DC0}" dt="2023-04-30T07:35:56.327" v="3228" actId="1076"/>
          <ac:spMkLst>
            <pc:docMk/>
            <pc:sldMk cId="3356471766" sldId="311"/>
            <ac:spMk id="25" creationId="{4EC8B11A-7DEF-ADAF-619D-C3A754E653A0}"/>
          </ac:spMkLst>
        </pc:spChg>
        <pc:spChg chg="mod">
          <ac:chgData name="Lai, Han M" userId="c42f30eb-b057-472e-a891-c39251135076" providerId="ADAL" clId="{A2DB1B27-0EB3-4512-A217-5C5E76093DC0}" dt="2023-04-30T07:35:53.071" v="3227" actId="1076"/>
          <ac:spMkLst>
            <pc:docMk/>
            <pc:sldMk cId="3356471766" sldId="311"/>
            <ac:spMk id="26" creationId="{66149AB7-A042-793D-F12F-72B199751AE4}"/>
          </ac:spMkLst>
        </pc:spChg>
        <pc:spChg chg="mod">
          <ac:chgData name="Lai, Han M" userId="c42f30eb-b057-472e-a891-c39251135076" providerId="ADAL" clId="{A2DB1B27-0EB3-4512-A217-5C5E76093DC0}" dt="2023-04-30T07:36:10.164" v="3230" actId="14100"/>
          <ac:spMkLst>
            <pc:docMk/>
            <pc:sldMk cId="3356471766" sldId="311"/>
            <ac:spMk id="27" creationId="{7C89077F-3A8C-000F-953E-20B80A2EAA97}"/>
          </ac:spMkLst>
        </pc:spChg>
        <pc:spChg chg="mod">
          <ac:chgData name="Lai, Han M" userId="c42f30eb-b057-472e-a891-c39251135076" providerId="ADAL" clId="{A2DB1B27-0EB3-4512-A217-5C5E76093DC0}" dt="2023-04-30T07:40:08.249" v="3483" actId="1076"/>
          <ac:spMkLst>
            <pc:docMk/>
            <pc:sldMk cId="3356471766" sldId="311"/>
            <ac:spMk id="28" creationId="{69F599A0-1C05-D514-5C42-1B3D500FD47A}"/>
          </ac:spMkLst>
        </pc:spChg>
        <pc:grpChg chg="mod">
          <ac:chgData name="Lai, Han M" userId="c42f30eb-b057-472e-a891-c39251135076" providerId="ADAL" clId="{A2DB1B27-0EB3-4512-A217-5C5E76093DC0}" dt="2023-04-30T07:40:38.967" v="3579" actId="1076"/>
          <ac:grpSpMkLst>
            <pc:docMk/>
            <pc:sldMk cId="3356471766" sldId="311"/>
            <ac:grpSpMk id="23" creationId="{3DEC5C11-401C-B11A-EC32-04F5EEC55306}"/>
          </ac:grpSpMkLst>
        </pc:grpChg>
        <pc:graphicFrameChg chg="add mod">
          <ac:chgData name="Lai, Han M" userId="c42f30eb-b057-472e-a891-c39251135076" providerId="ADAL" clId="{A2DB1B27-0EB3-4512-A217-5C5E76093DC0}" dt="2023-04-30T19:48:36.154" v="5597"/>
          <ac:graphicFrameMkLst>
            <pc:docMk/>
            <pc:sldMk cId="3356471766" sldId="311"/>
            <ac:graphicFrameMk id="4" creationId="{2346ED0B-1465-ED4E-8F19-A5D5AE9CF7EC}"/>
          </ac:graphicFrameMkLst>
        </pc:graphicFrameChg>
        <pc:graphicFrameChg chg="del">
          <ac:chgData name="Lai, Han M" userId="c42f30eb-b057-472e-a891-c39251135076" providerId="ADAL" clId="{A2DB1B27-0EB3-4512-A217-5C5E76093DC0}" dt="2023-04-30T07:28:55.809" v="1613" actId="478"/>
          <ac:graphicFrameMkLst>
            <pc:docMk/>
            <pc:sldMk cId="3356471766" sldId="311"/>
            <ac:graphicFrameMk id="7" creationId="{2346ED0B-1465-ED4E-8F19-A5D5AE9CF7EC}"/>
          </ac:graphicFrameMkLst>
        </pc:graphicFrameChg>
        <pc:graphicFrameChg chg="mod modGraphic">
          <ac:chgData name="Lai, Han M" userId="c42f30eb-b057-472e-a891-c39251135076" providerId="ADAL" clId="{A2DB1B27-0EB3-4512-A217-5C5E76093DC0}" dt="2023-04-30T07:42:21.329" v="3597"/>
          <ac:graphicFrameMkLst>
            <pc:docMk/>
            <pc:sldMk cId="3356471766" sldId="311"/>
            <ac:graphicFrameMk id="24" creationId="{636B166C-E072-C2F6-94C3-46D16ECD8012}"/>
          </ac:graphicFrameMkLst>
        </pc:graphicFrameChg>
      </pc:sldChg>
      <pc:sldChg chg="addSp delSp modSp add del mod">
        <pc:chgData name="Lai, Han M" userId="c42f30eb-b057-472e-a891-c39251135076" providerId="ADAL" clId="{A2DB1B27-0EB3-4512-A217-5C5E76093DC0}" dt="2023-04-30T07:28:02.286" v="1610" actId="2696"/>
        <pc:sldMkLst>
          <pc:docMk/>
          <pc:sldMk cId="3683951523" sldId="311"/>
        </pc:sldMkLst>
        <pc:spChg chg="mod">
          <ac:chgData name="Lai, Han M" userId="c42f30eb-b057-472e-a891-c39251135076" providerId="ADAL" clId="{A2DB1B27-0EB3-4512-A217-5C5E76093DC0}" dt="2023-04-30T07:27:16.103" v="1406" actId="1076"/>
          <ac:spMkLst>
            <pc:docMk/>
            <pc:sldMk cId="3683951523" sldId="311"/>
            <ac:spMk id="5" creationId="{22802367-97DB-B7B0-D9EA-24566669F932}"/>
          </ac:spMkLst>
        </pc:spChg>
        <pc:spChg chg="mod">
          <ac:chgData name="Lai, Han M" userId="c42f30eb-b057-472e-a891-c39251135076" providerId="ADAL" clId="{A2DB1B27-0EB3-4512-A217-5C5E76093DC0}" dt="2023-04-30T07:26:35.998" v="1401" actId="1076"/>
          <ac:spMkLst>
            <pc:docMk/>
            <pc:sldMk cId="3683951523" sldId="311"/>
            <ac:spMk id="28" creationId="{69F599A0-1C05-D514-5C42-1B3D500FD47A}"/>
          </ac:spMkLst>
        </pc:spChg>
        <pc:grpChg chg="mod">
          <ac:chgData name="Lai, Han M" userId="c42f30eb-b057-472e-a891-c39251135076" providerId="ADAL" clId="{A2DB1B27-0EB3-4512-A217-5C5E76093DC0}" dt="2023-04-30T07:26:50.703" v="1405" actId="1076"/>
          <ac:grpSpMkLst>
            <pc:docMk/>
            <pc:sldMk cId="3683951523" sldId="311"/>
            <ac:grpSpMk id="23" creationId="{3DEC5C11-401C-B11A-EC32-04F5EEC55306}"/>
          </ac:grpSpMkLst>
        </pc:grpChg>
        <pc:graphicFrameChg chg="add mod">
          <ac:chgData name="Lai, Han M" userId="c42f30eb-b057-472e-a891-c39251135076" providerId="ADAL" clId="{A2DB1B27-0EB3-4512-A217-5C5E76093DC0}" dt="2023-04-30T07:26:31.966" v="1400" actId="1076"/>
          <ac:graphicFrameMkLst>
            <pc:docMk/>
            <pc:sldMk cId="3683951523" sldId="311"/>
            <ac:graphicFrameMk id="4" creationId="{2346ED0B-1465-ED4E-8F19-A5D5AE9CF7EC}"/>
          </ac:graphicFrameMkLst>
        </pc:graphicFrameChg>
        <pc:graphicFrameChg chg="del">
          <ac:chgData name="Lai, Han M" userId="c42f30eb-b057-472e-a891-c39251135076" providerId="ADAL" clId="{A2DB1B27-0EB3-4512-A217-5C5E76093DC0}" dt="2023-04-30T07:25:40.745" v="1385" actId="478"/>
          <ac:graphicFrameMkLst>
            <pc:docMk/>
            <pc:sldMk cId="3683951523" sldId="311"/>
            <ac:graphicFrameMk id="7" creationId="{2346ED0B-1465-ED4E-8F19-A5D5AE9CF7EC}"/>
          </ac:graphicFrameMkLst>
        </pc:graphicFrameChg>
        <pc:graphicFrameChg chg="mod modGraphic">
          <ac:chgData name="Lai, Han M" userId="c42f30eb-b057-472e-a891-c39251135076" providerId="ADAL" clId="{A2DB1B27-0EB3-4512-A217-5C5E76093DC0}" dt="2023-04-30T07:27:50.506" v="1519"/>
          <ac:graphicFrameMkLst>
            <pc:docMk/>
            <pc:sldMk cId="3683951523" sldId="311"/>
            <ac:graphicFrameMk id="24" creationId="{636B166C-E072-C2F6-94C3-46D16ECD8012}"/>
          </ac:graphicFrameMkLst>
        </pc:graphicFrameChg>
      </pc:sldChg>
      <pc:sldChg chg="addSp delSp modSp add mod">
        <pc:chgData name="Lai, Han M" userId="c42f30eb-b057-472e-a891-c39251135076" providerId="ADAL" clId="{A2DB1B27-0EB3-4512-A217-5C5E76093DC0}" dt="2023-05-03T00:26:40.812" v="10470" actId="207"/>
        <pc:sldMkLst>
          <pc:docMk/>
          <pc:sldMk cId="2858328394" sldId="313"/>
        </pc:sldMkLst>
        <pc:spChg chg="mod">
          <ac:chgData name="Lai, Han M" userId="c42f30eb-b057-472e-a891-c39251135076" providerId="ADAL" clId="{A2DB1B27-0EB3-4512-A217-5C5E76093DC0}" dt="2023-05-03T00:15:58.905" v="10252" actId="1076"/>
          <ac:spMkLst>
            <pc:docMk/>
            <pc:sldMk cId="2858328394" sldId="313"/>
            <ac:spMk id="2" creationId="{5CD8547E-1722-D023-DE76-C4D4EE956EA6}"/>
          </ac:spMkLst>
        </pc:spChg>
        <pc:spChg chg="add del mod">
          <ac:chgData name="Lai, Han M" userId="c42f30eb-b057-472e-a891-c39251135076" providerId="ADAL" clId="{A2DB1B27-0EB3-4512-A217-5C5E76093DC0}" dt="2023-05-03T00:12:28.179" v="10214" actId="478"/>
          <ac:spMkLst>
            <pc:docMk/>
            <pc:sldMk cId="2858328394" sldId="313"/>
            <ac:spMk id="5" creationId="{7328B65C-F1E7-4E41-B549-DCC36C8B7477}"/>
          </ac:spMkLst>
        </pc:spChg>
        <pc:spChg chg="add del mod">
          <ac:chgData name="Lai, Han M" userId="c42f30eb-b057-472e-a891-c39251135076" providerId="ADAL" clId="{A2DB1B27-0EB3-4512-A217-5C5E76093DC0}" dt="2023-05-03T00:06:20.012" v="10087" actId="478"/>
          <ac:spMkLst>
            <pc:docMk/>
            <pc:sldMk cId="2858328394" sldId="313"/>
            <ac:spMk id="6" creationId="{890BFC12-90E2-3056-8DB1-B760774CA6BB}"/>
          </ac:spMkLst>
        </pc:spChg>
        <pc:spChg chg="add del mod">
          <ac:chgData name="Lai, Han M" userId="c42f30eb-b057-472e-a891-c39251135076" providerId="ADAL" clId="{A2DB1B27-0EB3-4512-A217-5C5E76093DC0}" dt="2023-05-03T00:06:20.350" v="10088" actId="478"/>
          <ac:spMkLst>
            <pc:docMk/>
            <pc:sldMk cId="2858328394" sldId="313"/>
            <ac:spMk id="7" creationId="{6B789D61-4BA3-C735-040C-0015214D2CED}"/>
          </ac:spMkLst>
        </pc:spChg>
        <pc:spChg chg="del">
          <ac:chgData name="Lai, Han M" userId="c42f30eb-b057-472e-a891-c39251135076" providerId="ADAL" clId="{A2DB1B27-0EB3-4512-A217-5C5E76093DC0}" dt="2023-05-02T23:50:22.961" v="9597" actId="478"/>
          <ac:spMkLst>
            <pc:docMk/>
            <pc:sldMk cId="2858328394" sldId="313"/>
            <ac:spMk id="7" creationId="{B36758F0-EE46-B3CC-5F8E-9C0FFDF48E2E}"/>
          </ac:spMkLst>
        </pc:spChg>
        <pc:spChg chg="add del mod">
          <ac:chgData name="Lai, Han M" userId="c42f30eb-b057-472e-a891-c39251135076" providerId="ADAL" clId="{A2DB1B27-0EB3-4512-A217-5C5E76093DC0}" dt="2023-05-03T00:06:19.484" v="10086" actId="478"/>
          <ac:spMkLst>
            <pc:docMk/>
            <pc:sldMk cId="2858328394" sldId="313"/>
            <ac:spMk id="8" creationId="{B02616CA-BBF9-323B-55AE-AC3E69252DD3}"/>
          </ac:spMkLst>
        </pc:spChg>
        <pc:spChg chg="add del mod">
          <ac:chgData name="Lai, Han M" userId="c42f30eb-b057-472e-a891-c39251135076" providerId="ADAL" clId="{A2DB1B27-0EB3-4512-A217-5C5E76093DC0}" dt="2023-05-03T00:12:30.269" v="10215" actId="478"/>
          <ac:spMkLst>
            <pc:docMk/>
            <pc:sldMk cId="2858328394" sldId="313"/>
            <ac:spMk id="9" creationId="{EB4B92FA-FE6D-98C2-8910-AC3C95C80B0B}"/>
          </ac:spMkLst>
        </pc:spChg>
        <pc:spChg chg="add mod">
          <ac:chgData name="Lai, Han M" userId="c42f30eb-b057-472e-a891-c39251135076" providerId="ADAL" clId="{A2DB1B27-0EB3-4512-A217-5C5E76093DC0}" dt="2023-05-03T00:18:13.815" v="10337" actId="1076"/>
          <ac:spMkLst>
            <pc:docMk/>
            <pc:sldMk cId="2858328394" sldId="313"/>
            <ac:spMk id="10" creationId="{FF560779-50AD-448C-8589-54CF784A0C86}"/>
          </ac:spMkLst>
        </pc:spChg>
        <pc:spChg chg="add mod">
          <ac:chgData name="Lai, Han M" userId="c42f30eb-b057-472e-a891-c39251135076" providerId="ADAL" clId="{A2DB1B27-0EB3-4512-A217-5C5E76093DC0}" dt="2023-05-03T00:21:26.836" v="10386" actId="208"/>
          <ac:spMkLst>
            <pc:docMk/>
            <pc:sldMk cId="2858328394" sldId="313"/>
            <ac:spMk id="11" creationId="{B4620320-8C34-E535-BE75-13943C0E2141}"/>
          </ac:spMkLst>
        </pc:spChg>
        <pc:spChg chg="add del mod">
          <ac:chgData name="Lai, Han M" userId="c42f30eb-b057-472e-a891-c39251135076" providerId="ADAL" clId="{A2DB1B27-0EB3-4512-A217-5C5E76093DC0}" dt="2023-05-03T00:12:30.744" v="10216" actId="478"/>
          <ac:spMkLst>
            <pc:docMk/>
            <pc:sldMk cId="2858328394" sldId="313"/>
            <ac:spMk id="12" creationId="{6C25CFCF-FBF6-5A79-CBA8-7B90F8E029AF}"/>
          </ac:spMkLst>
        </pc:spChg>
        <pc:spChg chg="add mod">
          <ac:chgData name="Lai, Han M" userId="c42f30eb-b057-472e-a891-c39251135076" providerId="ADAL" clId="{A2DB1B27-0EB3-4512-A217-5C5E76093DC0}" dt="2023-05-03T00:13:32.779" v="10225" actId="164"/>
          <ac:spMkLst>
            <pc:docMk/>
            <pc:sldMk cId="2858328394" sldId="313"/>
            <ac:spMk id="13" creationId="{E2FECB28-5636-818D-3474-37D368D0EAC0}"/>
          </ac:spMkLst>
        </pc:spChg>
        <pc:spChg chg="add del mod">
          <ac:chgData name="Lai, Han M" userId="c42f30eb-b057-472e-a891-c39251135076" providerId="ADAL" clId="{A2DB1B27-0EB3-4512-A217-5C5E76093DC0}" dt="2023-05-03T00:12:31.209" v="10217" actId="478"/>
          <ac:spMkLst>
            <pc:docMk/>
            <pc:sldMk cId="2858328394" sldId="313"/>
            <ac:spMk id="14" creationId="{A7F58DE4-0CE2-A689-DC35-FE313CE4B0AD}"/>
          </ac:spMkLst>
        </pc:spChg>
        <pc:spChg chg="add mod">
          <ac:chgData name="Lai, Han M" userId="c42f30eb-b057-472e-a891-c39251135076" providerId="ADAL" clId="{A2DB1B27-0EB3-4512-A217-5C5E76093DC0}" dt="2023-05-03T00:15:41.534" v="10247" actId="1076"/>
          <ac:spMkLst>
            <pc:docMk/>
            <pc:sldMk cId="2858328394" sldId="313"/>
            <ac:spMk id="15" creationId="{D5D2165F-0626-1180-7748-C306E0370CE2}"/>
          </ac:spMkLst>
        </pc:spChg>
        <pc:spChg chg="add del mod">
          <ac:chgData name="Lai, Han M" userId="c42f30eb-b057-472e-a891-c39251135076" providerId="ADAL" clId="{A2DB1B27-0EB3-4512-A217-5C5E76093DC0}" dt="2023-05-03T00:12:40.477" v="10219" actId="478"/>
          <ac:spMkLst>
            <pc:docMk/>
            <pc:sldMk cId="2858328394" sldId="313"/>
            <ac:spMk id="16" creationId="{C95A8D37-F765-D148-E3E5-FA3650B5ED5B}"/>
          </ac:spMkLst>
        </pc:spChg>
        <pc:spChg chg="add mod">
          <ac:chgData name="Lai, Han M" userId="c42f30eb-b057-472e-a891-c39251135076" providerId="ADAL" clId="{A2DB1B27-0EB3-4512-A217-5C5E76093DC0}" dt="2023-05-03T00:25:30.509" v="10448" actId="1076"/>
          <ac:spMkLst>
            <pc:docMk/>
            <pc:sldMk cId="2858328394" sldId="313"/>
            <ac:spMk id="18" creationId="{F13B3A0A-D61E-07D0-E85A-B062637B7CDB}"/>
          </ac:spMkLst>
        </pc:spChg>
        <pc:spChg chg="add mod">
          <ac:chgData name="Lai, Han M" userId="c42f30eb-b057-472e-a891-c39251135076" providerId="ADAL" clId="{A2DB1B27-0EB3-4512-A217-5C5E76093DC0}" dt="2023-05-03T00:14:57.723" v="10240" actId="164"/>
          <ac:spMkLst>
            <pc:docMk/>
            <pc:sldMk cId="2858328394" sldId="313"/>
            <ac:spMk id="19" creationId="{515F7E0A-9430-126C-B011-54AF4C03697E}"/>
          </ac:spMkLst>
        </pc:spChg>
        <pc:spChg chg="add mod">
          <ac:chgData name="Lai, Han M" userId="c42f30eb-b057-472e-a891-c39251135076" providerId="ADAL" clId="{A2DB1B27-0EB3-4512-A217-5C5E76093DC0}" dt="2023-05-03T00:13:32.779" v="10225" actId="164"/>
          <ac:spMkLst>
            <pc:docMk/>
            <pc:sldMk cId="2858328394" sldId="313"/>
            <ac:spMk id="20" creationId="{A962B678-6A1A-6290-A3DB-33E69694C165}"/>
          </ac:spMkLst>
        </pc:spChg>
        <pc:spChg chg="add mod">
          <ac:chgData name="Lai, Han M" userId="c42f30eb-b057-472e-a891-c39251135076" providerId="ADAL" clId="{A2DB1B27-0EB3-4512-A217-5C5E76093DC0}" dt="2023-05-03T00:15:33.508" v="10243" actId="164"/>
          <ac:spMkLst>
            <pc:docMk/>
            <pc:sldMk cId="2858328394" sldId="313"/>
            <ac:spMk id="21" creationId="{003D70DF-AB6B-26FB-FAF0-DAD9DB1F16D4}"/>
          </ac:spMkLst>
        </pc:spChg>
        <pc:spChg chg="del">
          <ac:chgData name="Lai, Han M" userId="c42f30eb-b057-472e-a891-c39251135076" providerId="ADAL" clId="{A2DB1B27-0EB3-4512-A217-5C5E76093DC0}" dt="2023-05-02T23:50:27.368" v="9601" actId="478"/>
          <ac:spMkLst>
            <pc:docMk/>
            <pc:sldMk cId="2858328394" sldId="313"/>
            <ac:spMk id="21" creationId="{294FEB5F-7B6C-144F-610B-E8D30AFAA157}"/>
          </ac:spMkLst>
        </pc:spChg>
        <pc:spChg chg="del">
          <ac:chgData name="Lai, Han M" userId="c42f30eb-b057-472e-a891-c39251135076" providerId="ADAL" clId="{A2DB1B27-0EB3-4512-A217-5C5E76093DC0}" dt="2023-05-02T23:50:32.002" v="9609" actId="478"/>
          <ac:spMkLst>
            <pc:docMk/>
            <pc:sldMk cId="2858328394" sldId="313"/>
            <ac:spMk id="22" creationId="{4C9BFD28-9263-1077-B0F6-EA4F307DE720}"/>
          </ac:spMkLst>
        </pc:spChg>
        <pc:spChg chg="del">
          <ac:chgData name="Lai, Han M" userId="c42f30eb-b057-472e-a891-c39251135076" providerId="ADAL" clId="{A2DB1B27-0EB3-4512-A217-5C5E76093DC0}" dt="2023-05-02T23:50:37.228" v="9614" actId="478"/>
          <ac:spMkLst>
            <pc:docMk/>
            <pc:sldMk cId="2858328394" sldId="313"/>
            <ac:spMk id="23" creationId="{E022DAA4-AFDC-9509-5FA2-024B360182C6}"/>
          </ac:spMkLst>
        </pc:spChg>
        <pc:spChg chg="del mod">
          <ac:chgData name="Lai, Han M" userId="c42f30eb-b057-472e-a891-c39251135076" providerId="ADAL" clId="{A2DB1B27-0EB3-4512-A217-5C5E76093DC0}" dt="2023-05-02T23:50:29.893" v="9605" actId="478"/>
          <ac:spMkLst>
            <pc:docMk/>
            <pc:sldMk cId="2858328394" sldId="313"/>
            <ac:spMk id="24" creationId="{EB74931F-EAA3-A153-32CB-08B0BFCA3BB4}"/>
          </ac:spMkLst>
        </pc:spChg>
        <pc:spChg chg="del">
          <ac:chgData name="Lai, Han M" userId="c42f30eb-b057-472e-a891-c39251135076" providerId="ADAL" clId="{A2DB1B27-0EB3-4512-A217-5C5E76093DC0}" dt="2023-05-02T23:50:25.292" v="9598" actId="478"/>
          <ac:spMkLst>
            <pc:docMk/>
            <pc:sldMk cId="2858328394" sldId="313"/>
            <ac:spMk id="25" creationId="{C8015CDB-AE35-EBD9-5C7C-17C279789244}"/>
          </ac:spMkLst>
        </pc:spChg>
        <pc:spChg chg="del">
          <ac:chgData name="Lai, Han M" userId="c42f30eb-b057-472e-a891-c39251135076" providerId="ADAL" clId="{A2DB1B27-0EB3-4512-A217-5C5E76093DC0}" dt="2023-05-02T23:50:27.991" v="9602" actId="478"/>
          <ac:spMkLst>
            <pc:docMk/>
            <pc:sldMk cId="2858328394" sldId="313"/>
            <ac:spMk id="26" creationId="{6EB5BDF8-49E1-3AC0-2E08-51125B2AB157}"/>
          </ac:spMkLst>
        </pc:spChg>
        <pc:spChg chg="del mod">
          <ac:chgData name="Lai, Han M" userId="c42f30eb-b057-472e-a891-c39251135076" providerId="ADAL" clId="{A2DB1B27-0EB3-4512-A217-5C5E76093DC0}" dt="2023-05-02T23:50:35.698" v="9612" actId="478"/>
          <ac:spMkLst>
            <pc:docMk/>
            <pc:sldMk cId="2858328394" sldId="313"/>
            <ac:spMk id="27" creationId="{B6603713-9A9D-F6B5-0DAC-49C6ECB225EB}"/>
          </ac:spMkLst>
        </pc:spChg>
        <pc:spChg chg="mod">
          <ac:chgData name="Lai, Han M" userId="c42f30eb-b057-472e-a891-c39251135076" providerId="ADAL" clId="{A2DB1B27-0EB3-4512-A217-5C5E76093DC0}" dt="2023-05-03T00:16:49.866" v="10260"/>
          <ac:spMkLst>
            <pc:docMk/>
            <pc:sldMk cId="2858328394" sldId="313"/>
            <ac:spMk id="27" creationId="{EE174C88-CDAD-4E6B-0A01-ECE4EC3759DF}"/>
          </ac:spMkLst>
        </pc:spChg>
        <pc:spChg chg="mod">
          <ac:chgData name="Lai, Han M" userId="c42f30eb-b057-472e-a891-c39251135076" providerId="ADAL" clId="{A2DB1B27-0EB3-4512-A217-5C5E76093DC0}" dt="2023-05-03T00:16:56.262" v="10269" actId="20577"/>
          <ac:spMkLst>
            <pc:docMk/>
            <pc:sldMk cId="2858328394" sldId="313"/>
            <ac:spMk id="28" creationId="{AC051118-94BB-ADC8-5085-CFC123C33E4E}"/>
          </ac:spMkLst>
        </pc:spChg>
        <pc:spChg chg="del mod">
          <ac:chgData name="Lai, Han M" userId="c42f30eb-b057-472e-a891-c39251135076" providerId="ADAL" clId="{A2DB1B27-0EB3-4512-A217-5C5E76093DC0}" dt="2023-05-02T23:50:38.560" v="9616" actId="478"/>
          <ac:spMkLst>
            <pc:docMk/>
            <pc:sldMk cId="2858328394" sldId="313"/>
            <ac:spMk id="28" creationId="{F8645AE9-F02D-DA17-98EA-58E253813971}"/>
          </ac:spMkLst>
        </pc:spChg>
        <pc:spChg chg="mod">
          <ac:chgData name="Lai, Han M" userId="c42f30eb-b057-472e-a891-c39251135076" providerId="ADAL" clId="{A2DB1B27-0EB3-4512-A217-5C5E76093DC0}" dt="2023-05-03T00:17:02.077" v="10271"/>
          <ac:spMkLst>
            <pc:docMk/>
            <pc:sldMk cId="2858328394" sldId="313"/>
            <ac:spMk id="30" creationId="{4567AB75-067A-8A83-ACF5-96092CF2675D}"/>
          </ac:spMkLst>
        </pc:spChg>
        <pc:spChg chg="mod">
          <ac:chgData name="Lai, Han M" userId="c42f30eb-b057-472e-a891-c39251135076" providerId="ADAL" clId="{A2DB1B27-0EB3-4512-A217-5C5E76093DC0}" dt="2023-05-03T00:17:24.100" v="10276" actId="1076"/>
          <ac:spMkLst>
            <pc:docMk/>
            <pc:sldMk cId="2858328394" sldId="313"/>
            <ac:spMk id="31" creationId="{0A80C8C8-41BF-9650-0C92-1BB2E9086DFD}"/>
          </ac:spMkLst>
        </pc:spChg>
        <pc:spChg chg="mod">
          <ac:chgData name="Lai, Han M" userId="c42f30eb-b057-472e-a891-c39251135076" providerId="ADAL" clId="{A2DB1B27-0EB3-4512-A217-5C5E76093DC0}" dt="2023-05-03T00:17:31.075" v="10277"/>
          <ac:spMkLst>
            <pc:docMk/>
            <pc:sldMk cId="2858328394" sldId="313"/>
            <ac:spMk id="34" creationId="{05C6B5C9-EA59-81EE-E1EB-D8A88CFA330A}"/>
          </ac:spMkLst>
        </pc:spChg>
        <pc:spChg chg="mod">
          <ac:chgData name="Lai, Han M" userId="c42f30eb-b057-472e-a891-c39251135076" providerId="ADAL" clId="{A2DB1B27-0EB3-4512-A217-5C5E76093DC0}" dt="2023-05-03T00:24:47.313" v="10434" actId="1076"/>
          <ac:spMkLst>
            <pc:docMk/>
            <pc:sldMk cId="2858328394" sldId="313"/>
            <ac:spMk id="35" creationId="{00EF98BA-FBA3-088A-6E78-BC64A3862DE1}"/>
          </ac:spMkLst>
        </pc:spChg>
        <pc:spChg chg="mod">
          <ac:chgData name="Lai, Han M" userId="c42f30eb-b057-472e-a891-c39251135076" providerId="ADAL" clId="{A2DB1B27-0EB3-4512-A217-5C5E76093DC0}" dt="2023-05-03T00:17:40.540" v="10288"/>
          <ac:spMkLst>
            <pc:docMk/>
            <pc:sldMk cId="2858328394" sldId="313"/>
            <ac:spMk id="37" creationId="{403A7CC1-4CF3-F8CD-62D2-FA10E952B274}"/>
          </ac:spMkLst>
        </pc:spChg>
        <pc:spChg chg="mod">
          <ac:chgData name="Lai, Han M" userId="c42f30eb-b057-472e-a891-c39251135076" providerId="ADAL" clId="{A2DB1B27-0EB3-4512-A217-5C5E76093DC0}" dt="2023-05-03T00:18:00.065" v="10332" actId="20577"/>
          <ac:spMkLst>
            <pc:docMk/>
            <pc:sldMk cId="2858328394" sldId="313"/>
            <ac:spMk id="38" creationId="{F96B41B4-B8FD-A136-B3E9-93B739B2512E}"/>
          </ac:spMkLst>
        </pc:spChg>
        <pc:spChg chg="add del mod">
          <ac:chgData name="Lai, Han M" userId="c42f30eb-b057-472e-a891-c39251135076" providerId="ADAL" clId="{A2DB1B27-0EB3-4512-A217-5C5E76093DC0}" dt="2023-05-03T00:21:18.265" v="10384" actId="478"/>
          <ac:spMkLst>
            <pc:docMk/>
            <pc:sldMk cId="2858328394" sldId="313"/>
            <ac:spMk id="39" creationId="{6FA04CEB-44D3-2637-B196-C9304F669A92}"/>
          </ac:spMkLst>
        </pc:spChg>
        <pc:spChg chg="del">
          <ac:chgData name="Lai, Han M" userId="c42f30eb-b057-472e-a891-c39251135076" providerId="ADAL" clId="{A2DB1B27-0EB3-4512-A217-5C5E76093DC0}" dt="2023-05-02T23:50:31.357" v="9608" actId="478"/>
          <ac:spMkLst>
            <pc:docMk/>
            <pc:sldMk cId="2858328394" sldId="313"/>
            <ac:spMk id="40" creationId="{68C5DBA6-A27F-A192-7986-B63D6AAB7695}"/>
          </ac:spMkLst>
        </pc:spChg>
        <pc:spChg chg="add del mod">
          <ac:chgData name="Lai, Han M" userId="c42f30eb-b057-472e-a891-c39251135076" providerId="ADAL" clId="{A2DB1B27-0EB3-4512-A217-5C5E76093DC0}" dt="2023-05-03T00:21:17.447" v="10383" actId="478"/>
          <ac:spMkLst>
            <pc:docMk/>
            <pc:sldMk cId="2858328394" sldId="313"/>
            <ac:spMk id="40" creationId="{CD280C12-7C65-9C7C-030E-5FDCA1832E19}"/>
          </ac:spMkLst>
        </pc:spChg>
        <pc:spChg chg="add del mod">
          <ac:chgData name="Lai, Han M" userId="c42f30eb-b057-472e-a891-c39251135076" providerId="ADAL" clId="{A2DB1B27-0EB3-4512-A217-5C5E76093DC0}" dt="2023-05-03T00:20:22.141" v="10365" actId="478"/>
          <ac:spMkLst>
            <pc:docMk/>
            <pc:sldMk cId="2858328394" sldId="313"/>
            <ac:spMk id="41" creationId="{0BFF450A-687C-2B61-AB94-7106B87652AA}"/>
          </ac:spMkLst>
        </pc:spChg>
        <pc:spChg chg="add del mod">
          <ac:chgData name="Lai, Han M" userId="c42f30eb-b057-472e-a891-c39251135076" providerId="ADAL" clId="{A2DB1B27-0EB3-4512-A217-5C5E76093DC0}" dt="2023-05-03T00:21:19.102" v="10385" actId="478"/>
          <ac:spMkLst>
            <pc:docMk/>
            <pc:sldMk cId="2858328394" sldId="313"/>
            <ac:spMk id="42" creationId="{1443A4F5-FDB4-2890-0E6E-2B3E5D989F15}"/>
          </ac:spMkLst>
        </pc:spChg>
        <pc:spChg chg="add del mod">
          <ac:chgData name="Lai, Han M" userId="c42f30eb-b057-472e-a891-c39251135076" providerId="ADAL" clId="{A2DB1B27-0EB3-4512-A217-5C5E76093DC0}" dt="2023-05-03T00:21:16.516" v="10382" actId="478"/>
          <ac:spMkLst>
            <pc:docMk/>
            <pc:sldMk cId="2858328394" sldId="313"/>
            <ac:spMk id="43" creationId="{B16640EA-688E-410E-B53B-FC8A0DE86C62}"/>
          </ac:spMkLst>
        </pc:spChg>
        <pc:spChg chg="del">
          <ac:chgData name="Lai, Han M" userId="c42f30eb-b057-472e-a891-c39251135076" providerId="ADAL" clId="{A2DB1B27-0EB3-4512-A217-5C5E76093DC0}" dt="2023-05-02T23:50:36.428" v="9613" actId="478"/>
          <ac:spMkLst>
            <pc:docMk/>
            <pc:sldMk cId="2858328394" sldId="313"/>
            <ac:spMk id="44" creationId="{30F1AE9E-4516-AAC5-AEE1-F7B7EA593353}"/>
          </ac:spMkLst>
        </pc:spChg>
        <pc:spChg chg="add del mod ord">
          <ac:chgData name="Lai, Han M" userId="c42f30eb-b057-472e-a891-c39251135076" providerId="ADAL" clId="{A2DB1B27-0EB3-4512-A217-5C5E76093DC0}" dt="2023-05-03T00:22:19.123" v="10397" actId="478"/>
          <ac:spMkLst>
            <pc:docMk/>
            <pc:sldMk cId="2858328394" sldId="313"/>
            <ac:spMk id="44" creationId="{6181934A-3F79-8CFB-8E5D-016ECA06FAA2}"/>
          </ac:spMkLst>
        </pc:spChg>
        <pc:spChg chg="add del mod ord">
          <ac:chgData name="Lai, Han M" userId="c42f30eb-b057-472e-a891-c39251135076" providerId="ADAL" clId="{A2DB1B27-0EB3-4512-A217-5C5E76093DC0}" dt="2023-05-03T00:22:21.065" v="10398" actId="478"/>
          <ac:spMkLst>
            <pc:docMk/>
            <pc:sldMk cId="2858328394" sldId="313"/>
            <ac:spMk id="45" creationId="{3C9B8BF3-E398-FDAE-9262-FCDD061113D6}"/>
          </ac:spMkLst>
        </pc:spChg>
        <pc:spChg chg="add mod">
          <ac:chgData name="Lai, Han M" userId="c42f30eb-b057-472e-a891-c39251135076" providerId="ADAL" clId="{A2DB1B27-0EB3-4512-A217-5C5E76093DC0}" dt="2023-05-03T00:23:16.013" v="10411" actId="1076"/>
          <ac:spMkLst>
            <pc:docMk/>
            <pc:sldMk cId="2858328394" sldId="313"/>
            <ac:spMk id="46" creationId="{683E0159-4C9A-2AF6-FF53-033ABAAF2F63}"/>
          </ac:spMkLst>
        </pc:spChg>
        <pc:spChg chg="add mod">
          <ac:chgData name="Lai, Han M" userId="c42f30eb-b057-472e-a891-c39251135076" providerId="ADAL" clId="{A2DB1B27-0EB3-4512-A217-5C5E76093DC0}" dt="2023-05-03T00:23:34.577" v="10417" actId="1076"/>
          <ac:spMkLst>
            <pc:docMk/>
            <pc:sldMk cId="2858328394" sldId="313"/>
            <ac:spMk id="47" creationId="{6D4459B7-E596-9397-499B-0F50977DF1B2}"/>
          </ac:spMkLst>
        </pc:spChg>
        <pc:spChg chg="add mod">
          <ac:chgData name="Lai, Han M" userId="c42f30eb-b057-472e-a891-c39251135076" providerId="ADAL" clId="{A2DB1B27-0EB3-4512-A217-5C5E76093DC0}" dt="2023-05-03T00:23:58.213" v="10425" actId="1076"/>
          <ac:spMkLst>
            <pc:docMk/>
            <pc:sldMk cId="2858328394" sldId="313"/>
            <ac:spMk id="48" creationId="{C08221EB-123E-6051-931F-FE5F69C03556}"/>
          </ac:spMkLst>
        </pc:spChg>
        <pc:spChg chg="del">
          <ac:chgData name="Lai, Han M" userId="c42f30eb-b057-472e-a891-c39251135076" providerId="ADAL" clId="{A2DB1B27-0EB3-4512-A217-5C5E76093DC0}" dt="2023-05-02T23:50:40.025" v="9618" actId="478"/>
          <ac:spMkLst>
            <pc:docMk/>
            <pc:sldMk cId="2858328394" sldId="313"/>
            <ac:spMk id="48" creationId="{DFA12117-1D77-A343-0378-B5E999CA62BD}"/>
          </ac:spMkLst>
        </pc:spChg>
        <pc:spChg chg="add mod">
          <ac:chgData name="Lai, Han M" userId="c42f30eb-b057-472e-a891-c39251135076" providerId="ADAL" clId="{A2DB1B27-0EB3-4512-A217-5C5E76093DC0}" dt="2023-05-03T00:24:10.268" v="10430" actId="1076"/>
          <ac:spMkLst>
            <pc:docMk/>
            <pc:sldMk cId="2858328394" sldId="313"/>
            <ac:spMk id="49" creationId="{96ED7628-C1DB-A66C-9616-961A77515EE4}"/>
          </ac:spMkLst>
        </pc:spChg>
        <pc:spChg chg="del mod">
          <ac:chgData name="Lai, Han M" userId="c42f30eb-b057-472e-a891-c39251135076" providerId="ADAL" clId="{A2DB1B27-0EB3-4512-A217-5C5E76093DC0}" dt="2023-05-02T23:50:42.440" v="9621" actId="478"/>
          <ac:spMkLst>
            <pc:docMk/>
            <pc:sldMk cId="2858328394" sldId="313"/>
            <ac:spMk id="51" creationId="{76EEE8EC-09B7-2A9F-A4F9-979D877A18C1}"/>
          </ac:spMkLst>
        </pc:spChg>
        <pc:spChg chg="mod">
          <ac:chgData name="Lai, Han M" userId="c42f30eb-b057-472e-a891-c39251135076" providerId="ADAL" clId="{A2DB1B27-0EB3-4512-A217-5C5E76093DC0}" dt="2023-05-03T00:25:45.300" v="10453" actId="207"/>
          <ac:spMkLst>
            <pc:docMk/>
            <pc:sldMk cId="2858328394" sldId="313"/>
            <ac:spMk id="52" creationId="{2C741896-5A9F-8221-6D44-683DED11B2EB}"/>
          </ac:spMkLst>
        </pc:spChg>
        <pc:spChg chg="del">
          <ac:chgData name="Lai, Han M" userId="c42f30eb-b057-472e-a891-c39251135076" providerId="ADAL" clId="{A2DB1B27-0EB3-4512-A217-5C5E76093DC0}" dt="2023-05-02T23:50:26.939" v="9600" actId="478"/>
          <ac:spMkLst>
            <pc:docMk/>
            <pc:sldMk cId="2858328394" sldId="313"/>
            <ac:spMk id="52" creationId="{CAF923F4-9F9F-442C-01B9-9AABA062AF5E}"/>
          </ac:spMkLst>
        </pc:spChg>
        <pc:spChg chg="mod">
          <ac:chgData name="Lai, Han M" userId="c42f30eb-b057-472e-a891-c39251135076" providerId="ADAL" clId="{A2DB1B27-0EB3-4512-A217-5C5E76093DC0}" dt="2023-05-03T00:25:45.300" v="10453" actId="207"/>
          <ac:spMkLst>
            <pc:docMk/>
            <pc:sldMk cId="2858328394" sldId="313"/>
            <ac:spMk id="53" creationId="{52E96601-FEE9-E084-F385-D3F1442546EE}"/>
          </ac:spMkLst>
        </pc:spChg>
        <pc:spChg chg="mod">
          <ac:chgData name="Lai, Han M" userId="c42f30eb-b057-472e-a891-c39251135076" providerId="ADAL" clId="{A2DB1B27-0EB3-4512-A217-5C5E76093DC0}" dt="2023-05-03T00:25:45.300" v="10453" actId="207"/>
          <ac:spMkLst>
            <pc:docMk/>
            <pc:sldMk cId="2858328394" sldId="313"/>
            <ac:spMk id="54" creationId="{51BD0E14-40D9-AF48-22D4-C75CF6781336}"/>
          </ac:spMkLst>
        </pc:spChg>
        <pc:spChg chg="del">
          <ac:chgData name="Lai, Han M" userId="c42f30eb-b057-472e-a891-c39251135076" providerId="ADAL" clId="{A2DB1B27-0EB3-4512-A217-5C5E76093DC0}" dt="2023-05-02T23:50:41.391" v="9619" actId="478"/>
          <ac:spMkLst>
            <pc:docMk/>
            <pc:sldMk cId="2858328394" sldId="313"/>
            <ac:spMk id="55" creationId="{63E70AAC-6B0B-B268-1B99-15E55291D6B9}"/>
          </ac:spMkLst>
        </pc:spChg>
        <pc:spChg chg="mod">
          <ac:chgData name="Lai, Han M" userId="c42f30eb-b057-472e-a891-c39251135076" providerId="ADAL" clId="{A2DB1B27-0EB3-4512-A217-5C5E76093DC0}" dt="2023-05-03T00:25:54.912" v="10457" actId="208"/>
          <ac:spMkLst>
            <pc:docMk/>
            <pc:sldMk cId="2858328394" sldId="313"/>
            <ac:spMk id="55" creationId="{75D57D45-0743-3922-35BE-9EB3220E3B21}"/>
          </ac:spMkLst>
        </pc:spChg>
        <pc:grpChg chg="del mod">
          <ac:chgData name="Lai, Han M" userId="c42f30eb-b057-472e-a891-c39251135076" providerId="ADAL" clId="{A2DB1B27-0EB3-4512-A217-5C5E76093DC0}" dt="2023-05-02T23:50:30.673" v="9607" actId="478"/>
          <ac:grpSpMkLst>
            <pc:docMk/>
            <pc:sldMk cId="2858328394" sldId="313"/>
            <ac:grpSpMk id="20" creationId="{42A0A246-FABE-90F6-E8D2-EF517FAB51D1}"/>
          </ac:grpSpMkLst>
        </pc:grpChg>
        <pc:grpChg chg="add mod">
          <ac:chgData name="Lai, Han M" userId="c42f30eb-b057-472e-a891-c39251135076" providerId="ADAL" clId="{A2DB1B27-0EB3-4512-A217-5C5E76093DC0}" dt="2023-05-03T00:22:15.267" v="10396" actId="1076"/>
          <ac:grpSpMkLst>
            <pc:docMk/>
            <pc:sldMk cId="2858328394" sldId="313"/>
            <ac:grpSpMk id="22" creationId="{2E1FB89D-4BE8-828A-02A9-2ED6ACEBE083}"/>
          </ac:grpSpMkLst>
        </pc:grpChg>
        <pc:grpChg chg="add mod">
          <ac:chgData name="Lai, Han M" userId="c42f30eb-b057-472e-a891-c39251135076" providerId="ADAL" clId="{A2DB1B27-0EB3-4512-A217-5C5E76093DC0}" dt="2023-05-03T00:25:38.928" v="10451" actId="1076"/>
          <ac:grpSpMkLst>
            <pc:docMk/>
            <pc:sldMk cId="2858328394" sldId="313"/>
            <ac:grpSpMk id="23" creationId="{E6A39A23-0342-861F-5F76-D262E54C1B9E}"/>
          </ac:grpSpMkLst>
        </pc:grpChg>
        <pc:grpChg chg="add mod">
          <ac:chgData name="Lai, Han M" userId="c42f30eb-b057-472e-a891-c39251135076" providerId="ADAL" clId="{A2DB1B27-0EB3-4512-A217-5C5E76093DC0}" dt="2023-05-03T00:22:11.585" v="10395" actId="1076"/>
          <ac:grpSpMkLst>
            <pc:docMk/>
            <pc:sldMk cId="2858328394" sldId="313"/>
            <ac:grpSpMk id="24" creationId="{707A0A72-77DD-EA33-B819-7B32C56A62E4}"/>
          </ac:grpSpMkLst>
        </pc:grpChg>
        <pc:grpChg chg="add mod">
          <ac:chgData name="Lai, Han M" userId="c42f30eb-b057-472e-a891-c39251135076" providerId="ADAL" clId="{A2DB1B27-0EB3-4512-A217-5C5E76093DC0}" dt="2023-05-03T00:22:26.751" v="10399" actId="1076"/>
          <ac:grpSpMkLst>
            <pc:docMk/>
            <pc:sldMk cId="2858328394" sldId="313"/>
            <ac:grpSpMk id="25" creationId="{4D176A2D-7EC7-3C69-ABB1-794D6791F6EE}"/>
          </ac:grpSpMkLst>
        </pc:grpChg>
        <pc:grpChg chg="add mod">
          <ac:chgData name="Lai, Han M" userId="c42f30eb-b057-472e-a891-c39251135076" providerId="ADAL" clId="{A2DB1B27-0EB3-4512-A217-5C5E76093DC0}" dt="2023-05-03T00:18:58.317" v="10345" actId="1076"/>
          <ac:grpSpMkLst>
            <pc:docMk/>
            <pc:sldMk cId="2858328394" sldId="313"/>
            <ac:grpSpMk id="26" creationId="{23854C9E-4D7B-E687-DF20-C3F74775A430}"/>
          </ac:grpSpMkLst>
        </pc:grpChg>
        <pc:grpChg chg="add mod">
          <ac:chgData name="Lai, Han M" userId="c42f30eb-b057-472e-a891-c39251135076" providerId="ADAL" clId="{A2DB1B27-0EB3-4512-A217-5C5E76093DC0}" dt="2023-05-03T00:18:58.317" v="10345" actId="1076"/>
          <ac:grpSpMkLst>
            <pc:docMk/>
            <pc:sldMk cId="2858328394" sldId="313"/>
            <ac:grpSpMk id="29" creationId="{D7D752A0-C94B-89C9-8D01-BEFAA7B9826C}"/>
          </ac:grpSpMkLst>
        </pc:grpChg>
        <pc:grpChg chg="add mod">
          <ac:chgData name="Lai, Han M" userId="c42f30eb-b057-472e-a891-c39251135076" providerId="ADAL" clId="{A2DB1B27-0EB3-4512-A217-5C5E76093DC0}" dt="2023-05-03T00:24:20.970" v="10432" actId="14100"/>
          <ac:grpSpMkLst>
            <pc:docMk/>
            <pc:sldMk cId="2858328394" sldId="313"/>
            <ac:grpSpMk id="33" creationId="{A0327478-A7DD-80D6-F6F9-99D1F7D3A0D4}"/>
          </ac:grpSpMkLst>
        </pc:grpChg>
        <pc:grpChg chg="add mod">
          <ac:chgData name="Lai, Han M" userId="c42f30eb-b057-472e-a891-c39251135076" providerId="ADAL" clId="{A2DB1B27-0EB3-4512-A217-5C5E76093DC0}" dt="2023-05-03T00:18:58.317" v="10345" actId="1076"/>
          <ac:grpSpMkLst>
            <pc:docMk/>
            <pc:sldMk cId="2858328394" sldId="313"/>
            <ac:grpSpMk id="36" creationId="{979AC8FA-C706-E396-3281-70FF9A43A664}"/>
          </ac:grpSpMkLst>
        </pc:grpChg>
        <pc:grpChg chg="add mod">
          <ac:chgData name="Lai, Han M" userId="c42f30eb-b057-472e-a891-c39251135076" providerId="ADAL" clId="{A2DB1B27-0EB3-4512-A217-5C5E76093DC0}" dt="2023-05-03T00:26:17.621" v="10463" actId="1076"/>
          <ac:grpSpMkLst>
            <pc:docMk/>
            <pc:sldMk cId="2858328394" sldId="313"/>
            <ac:grpSpMk id="51" creationId="{B35AEA62-45DB-A054-7A4E-11D0093E9A1C}"/>
          </ac:grpSpMkLst>
        </pc:grpChg>
        <pc:graphicFrameChg chg="add del mod modGraphic">
          <ac:chgData name="Lai, Han M" userId="c42f30eb-b057-472e-a891-c39251135076" providerId="ADAL" clId="{A2DB1B27-0EB3-4512-A217-5C5E76093DC0}" dt="2023-05-03T00:05:27.371" v="10077" actId="478"/>
          <ac:graphicFrameMkLst>
            <pc:docMk/>
            <pc:sldMk cId="2858328394" sldId="313"/>
            <ac:graphicFrameMk id="4" creationId="{5E8D9B10-10A4-6259-DEF6-8F37AB6F6A35}"/>
          </ac:graphicFrameMkLst>
        </pc:graphicFrameChg>
        <pc:graphicFrameChg chg="add del mod">
          <ac:chgData name="Lai, Han M" userId="c42f30eb-b057-472e-a891-c39251135076" providerId="ADAL" clId="{A2DB1B27-0EB3-4512-A217-5C5E76093DC0}" dt="2023-05-02T23:59:22.169" v="10004" actId="478"/>
          <ac:graphicFrameMkLst>
            <pc:docMk/>
            <pc:sldMk cId="2858328394" sldId="313"/>
            <ac:graphicFrameMk id="5" creationId="{A7CA0E5B-8312-F8EA-CC99-5F63B3BD383E}"/>
          </ac:graphicFrameMkLst>
        </pc:graphicFrameChg>
        <pc:picChg chg="del">
          <ac:chgData name="Lai, Han M" userId="c42f30eb-b057-472e-a891-c39251135076" providerId="ADAL" clId="{A2DB1B27-0EB3-4512-A217-5C5E76093DC0}" dt="2023-05-02T23:50:25.772" v="9599" actId="478"/>
          <ac:picMkLst>
            <pc:docMk/>
            <pc:sldMk cId="2858328394" sldId="313"/>
            <ac:picMk id="6" creationId="{ED6C346E-22DF-4ED4-175D-E4A0612AD9D9}"/>
          </ac:picMkLst>
        </pc:picChg>
        <pc:picChg chg="del">
          <ac:chgData name="Lai, Han M" userId="c42f30eb-b057-472e-a891-c39251135076" providerId="ADAL" clId="{A2DB1B27-0EB3-4512-A217-5C5E76093DC0}" dt="2023-05-02T23:50:34.597" v="9611" actId="478"/>
          <ac:picMkLst>
            <pc:docMk/>
            <pc:sldMk cId="2858328394" sldId="313"/>
            <ac:picMk id="11" creationId="{7C2262B0-375F-4022-8986-B8C41D758142}"/>
          </ac:picMkLst>
        </pc:picChg>
        <pc:picChg chg="del">
          <ac:chgData name="Lai, Han M" userId="c42f30eb-b057-472e-a891-c39251135076" providerId="ADAL" clId="{A2DB1B27-0EB3-4512-A217-5C5E76093DC0}" dt="2023-05-02T23:50:28.744" v="9603" actId="478"/>
          <ac:picMkLst>
            <pc:docMk/>
            <pc:sldMk cId="2858328394" sldId="313"/>
            <ac:picMk id="13" creationId="{DED42835-D5C8-9869-4CE1-443D45164CE1}"/>
          </ac:picMkLst>
        </pc:picChg>
        <pc:picChg chg="add del mod">
          <ac:chgData name="Lai, Han M" userId="c42f30eb-b057-472e-a891-c39251135076" providerId="ADAL" clId="{A2DB1B27-0EB3-4512-A217-5C5E76093DC0}" dt="2023-05-03T00:11:22.345" v="10205" actId="478"/>
          <ac:picMkLst>
            <pc:docMk/>
            <pc:sldMk cId="2858328394" sldId="313"/>
            <ac:picMk id="17" creationId="{9F473451-B156-6FB1-A764-DC319AD45186}"/>
          </ac:picMkLst>
        </pc:picChg>
        <pc:picChg chg="del">
          <ac:chgData name="Lai, Han M" userId="c42f30eb-b057-472e-a891-c39251135076" providerId="ADAL" clId="{A2DB1B27-0EB3-4512-A217-5C5E76093DC0}" dt="2023-05-02T23:50:39.210" v="9617" actId="478"/>
          <ac:picMkLst>
            <pc:docMk/>
            <pc:sldMk cId="2858328394" sldId="313"/>
            <ac:picMk id="30" creationId="{E34D264B-9A50-90CE-7236-1D3ADB34ED93}"/>
          </ac:picMkLst>
        </pc:picChg>
        <pc:picChg chg="add mod">
          <ac:chgData name="Lai, Han M" userId="c42f30eb-b057-472e-a891-c39251135076" providerId="ADAL" clId="{A2DB1B27-0EB3-4512-A217-5C5E76093DC0}" dt="2023-05-03T00:25:20.141" v="10444" actId="1076"/>
          <ac:picMkLst>
            <pc:docMk/>
            <pc:sldMk cId="2858328394" sldId="313"/>
            <ac:picMk id="50" creationId="{F38ADEC9-B284-0AD7-FE95-63DC22BDB0EB}"/>
          </ac:picMkLst>
        </pc:picChg>
        <pc:picChg chg="add mod">
          <ac:chgData name="Lai, Han M" userId="c42f30eb-b057-472e-a891-c39251135076" providerId="ADAL" clId="{A2DB1B27-0EB3-4512-A217-5C5E76093DC0}" dt="2023-05-03T00:26:12.716" v="10462" actId="207"/>
          <ac:picMkLst>
            <pc:docMk/>
            <pc:sldMk cId="2858328394" sldId="313"/>
            <ac:picMk id="56" creationId="{64B085BE-F4AD-44BD-3F66-D65D56572C6E}"/>
          </ac:picMkLst>
        </pc:picChg>
        <pc:picChg chg="add mod">
          <ac:chgData name="Lai, Han M" userId="c42f30eb-b057-472e-a891-c39251135076" providerId="ADAL" clId="{A2DB1B27-0EB3-4512-A217-5C5E76093DC0}" dt="2023-05-03T00:26:30.203" v="10467" actId="1076"/>
          <ac:picMkLst>
            <pc:docMk/>
            <pc:sldMk cId="2858328394" sldId="313"/>
            <ac:picMk id="57" creationId="{ADF6F581-7CF7-F12C-6E4C-85FCE1F4629D}"/>
          </ac:picMkLst>
        </pc:picChg>
        <pc:picChg chg="add mod">
          <ac:chgData name="Lai, Han M" userId="c42f30eb-b057-472e-a891-c39251135076" providerId="ADAL" clId="{A2DB1B27-0EB3-4512-A217-5C5E76093DC0}" dt="2023-05-03T00:26:40.812" v="10470" actId="207"/>
          <ac:picMkLst>
            <pc:docMk/>
            <pc:sldMk cId="2858328394" sldId="313"/>
            <ac:picMk id="58" creationId="{9CD78324-E6FD-DF52-A0E5-A77DF0C31B2D}"/>
          </ac:picMkLst>
        </pc:picChg>
      </pc:sldChg>
      <pc:sldChg chg="modSp mod">
        <pc:chgData name="Lai, Han M" userId="c42f30eb-b057-472e-a891-c39251135076" providerId="ADAL" clId="{A2DB1B27-0EB3-4512-A217-5C5E76093DC0}" dt="2023-05-03T03:40:45.927" v="10506" actId="1076"/>
        <pc:sldMkLst>
          <pc:docMk/>
          <pc:sldMk cId="526083266" sldId="317"/>
        </pc:sldMkLst>
        <pc:spChg chg="mod">
          <ac:chgData name="Lai, Han M" userId="c42f30eb-b057-472e-a891-c39251135076" providerId="ADAL" clId="{A2DB1B27-0EB3-4512-A217-5C5E76093DC0}" dt="2023-05-03T03:40:40.575" v="10505" actId="1076"/>
          <ac:spMkLst>
            <pc:docMk/>
            <pc:sldMk cId="526083266" sldId="317"/>
            <ac:spMk id="5" creationId="{4A1D6E4B-6159-1986-A122-95658AD0A77E}"/>
          </ac:spMkLst>
        </pc:spChg>
        <pc:spChg chg="mod">
          <ac:chgData name="Lai, Han M" userId="c42f30eb-b057-472e-a891-c39251135076" providerId="ADAL" clId="{A2DB1B27-0EB3-4512-A217-5C5E76093DC0}" dt="2023-05-03T03:40:40.575" v="10505" actId="1076"/>
          <ac:spMkLst>
            <pc:docMk/>
            <pc:sldMk cId="526083266" sldId="317"/>
            <ac:spMk id="6" creationId="{85B67795-628F-D84D-C8C6-DD80CC5B6D60}"/>
          </ac:spMkLst>
        </pc:spChg>
        <pc:spChg chg="mod">
          <ac:chgData name="Lai, Han M" userId="c42f30eb-b057-472e-a891-c39251135076" providerId="ADAL" clId="{A2DB1B27-0EB3-4512-A217-5C5E76093DC0}" dt="2023-05-03T03:40:40.575" v="10505" actId="1076"/>
          <ac:spMkLst>
            <pc:docMk/>
            <pc:sldMk cId="526083266" sldId="317"/>
            <ac:spMk id="7" creationId="{A4A40F0A-EA0E-B479-34C2-AF8A8145BBBB}"/>
          </ac:spMkLst>
        </pc:spChg>
        <pc:spChg chg="mod">
          <ac:chgData name="Lai, Han M" userId="c42f30eb-b057-472e-a891-c39251135076" providerId="ADAL" clId="{A2DB1B27-0EB3-4512-A217-5C5E76093DC0}" dt="2023-05-03T03:40:40.575" v="10505" actId="1076"/>
          <ac:spMkLst>
            <pc:docMk/>
            <pc:sldMk cId="526083266" sldId="317"/>
            <ac:spMk id="8" creationId="{748B0E74-D29A-D92B-2913-60EA9B73F7C5}"/>
          </ac:spMkLst>
        </pc:spChg>
        <pc:spChg chg="mod">
          <ac:chgData name="Lai, Han M" userId="c42f30eb-b057-472e-a891-c39251135076" providerId="ADAL" clId="{A2DB1B27-0EB3-4512-A217-5C5E76093DC0}" dt="2023-05-03T03:40:40.575" v="10505" actId="1076"/>
          <ac:spMkLst>
            <pc:docMk/>
            <pc:sldMk cId="526083266" sldId="317"/>
            <ac:spMk id="9" creationId="{1383D716-FBCD-4A1A-984A-F6D3E8091110}"/>
          </ac:spMkLst>
        </pc:spChg>
        <pc:spChg chg="mod">
          <ac:chgData name="Lai, Han M" userId="c42f30eb-b057-472e-a891-c39251135076" providerId="ADAL" clId="{A2DB1B27-0EB3-4512-A217-5C5E76093DC0}" dt="2023-05-03T03:40:40.575" v="10505" actId="1076"/>
          <ac:spMkLst>
            <pc:docMk/>
            <pc:sldMk cId="526083266" sldId="317"/>
            <ac:spMk id="12" creationId="{3958392D-E71C-E97D-EFD9-F30510BB8618}"/>
          </ac:spMkLst>
        </pc:spChg>
        <pc:spChg chg="mod">
          <ac:chgData name="Lai, Han M" userId="c42f30eb-b057-472e-a891-c39251135076" providerId="ADAL" clId="{A2DB1B27-0EB3-4512-A217-5C5E76093DC0}" dt="2023-05-03T03:40:40.575" v="10505" actId="1076"/>
          <ac:spMkLst>
            <pc:docMk/>
            <pc:sldMk cId="526083266" sldId="317"/>
            <ac:spMk id="14" creationId="{304CC725-9114-EA94-331D-F59928504D34}"/>
          </ac:spMkLst>
        </pc:spChg>
        <pc:spChg chg="mod">
          <ac:chgData name="Lai, Han M" userId="c42f30eb-b057-472e-a891-c39251135076" providerId="ADAL" clId="{A2DB1B27-0EB3-4512-A217-5C5E76093DC0}" dt="2023-05-03T03:40:40.575" v="10505" actId="1076"/>
          <ac:spMkLst>
            <pc:docMk/>
            <pc:sldMk cId="526083266" sldId="317"/>
            <ac:spMk id="16" creationId="{4D223B4E-892C-26D8-EE16-01B59CFC3290}"/>
          </ac:spMkLst>
        </pc:spChg>
        <pc:picChg chg="mod">
          <ac:chgData name="Lai, Han M" userId="c42f30eb-b057-472e-a891-c39251135076" providerId="ADAL" clId="{A2DB1B27-0EB3-4512-A217-5C5E76093DC0}" dt="2023-05-03T03:40:45.927" v="10506" actId="1076"/>
          <ac:picMkLst>
            <pc:docMk/>
            <pc:sldMk cId="526083266" sldId="317"/>
            <ac:picMk id="4" creationId="{45BC9656-7E92-6788-D08B-A73C29FCFA5C}"/>
          </ac:picMkLst>
        </pc:picChg>
      </pc:sldChg>
    </pc:docChg>
  </pc:docChgLst>
  <pc:docChgLst>
    <pc:chgData name="Mishra, Umesh Kumar C" userId="b4943bff-e4a6-4b73-839f-9d8068ffd316" providerId="ADAL" clId="{2534BAA0-251F-4396-9E20-5305C6C921FC}"/>
    <pc:docChg chg="undo custSel addSld delSld modSld">
      <pc:chgData name="Mishra, Umesh Kumar C" userId="b4943bff-e4a6-4b73-839f-9d8068ffd316" providerId="ADAL" clId="{2534BAA0-251F-4396-9E20-5305C6C921FC}" dt="2023-05-03T02:09:37.651" v="1016"/>
      <pc:docMkLst>
        <pc:docMk/>
      </pc:docMkLst>
      <pc:sldChg chg="add">
        <pc:chgData name="Mishra, Umesh Kumar C" userId="b4943bff-e4a6-4b73-839f-9d8068ffd316" providerId="ADAL" clId="{2534BAA0-251F-4396-9E20-5305C6C921FC}" dt="2023-05-03T02:09:37.651" v="1016"/>
        <pc:sldMkLst>
          <pc:docMk/>
          <pc:sldMk cId="2128776312" sldId="313"/>
        </pc:sldMkLst>
      </pc:sldChg>
      <pc:sldChg chg="modSp del mod">
        <pc:chgData name="Mishra, Umesh Kumar C" userId="b4943bff-e4a6-4b73-839f-9d8068ffd316" providerId="ADAL" clId="{2534BAA0-251F-4396-9E20-5305C6C921FC}" dt="2023-05-03T02:09:31.919" v="1015" actId="2696"/>
        <pc:sldMkLst>
          <pc:docMk/>
          <pc:sldMk cId="2858328394" sldId="313"/>
        </pc:sldMkLst>
        <pc:grpChg chg="mod">
          <ac:chgData name="Mishra, Umesh Kumar C" userId="b4943bff-e4a6-4b73-839f-9d8068ffd316" providerId="ADAL" clId="{2534BAA0-251F-4396-9E20-5305C6C921FC}" dt="2023-05-03T01:33:51.190" v="102" actId="1076"/>
          <ac:grpSpMkLst>
            <pc:docMk/>
            <pc:sldMk cId="2858328394" sldId="313"/>
            <ac:grpSpMk id="33" creationId="{A0327478-A7DD-80D6-F6F9-99D1F7D3A0D4}"/>
          </ac:grpSpMkLst>
        </pc:grpChg>
      </pc:sldChg>
      <pc:sldChg chg="new">
        <pc:chgData name="Mishra, Umesh Kumar C" userId="b4943bff-e4a6-4b73-839f-9d8068ffd316" providerId="ADAL" clId="{2534BAA0-251F-4396-9E20-5305C6C921FC}" dt="2023-05-03T01:14:02.305" v="0" actId="680"/>
        <pc:sldMkLst>
          <pc:docMk/>
          <pc:sldMk cId="771433261" sldId="316"/>
        </pc:sldMkLst>
      </pc:sldChg>
      <pc:sldChg chg="addSp delSp modSp add mod">
        <pc:chgData name="Mishra, Umesh Kumar C" userId="b4943bff-e4a6-4b73-839f-9d8068ffd316" providerId="ADAL" clId="{2534BAA0-251F-4396-9E20-5305C6C921FC}" dt="2023-05-03T02:09:23.467" v="1014" actId="14100"/>
        <pc:sldMkLst>
          <pc:docMk/>
          <pc:sldMk cId="526083266" sldId="317"/>
        </pc:sldMkLst>
        <pc:spChg chg="add mod">
          <ac:chgData name="Mishra, Umesh Kumar C" userId="b4943bff-e4a6-4b73-839f-9d8068ffd316" providerId="ADAL" clId="{2534BAA0-251F-4396-9E20-5305C6C921FC}" dt="2023-05-03T02:09:08.171" v="1011" actId="14100"/>
          <ac:spMkLst>
            <pc:docMk/>
            <pc:sldMk cId="526083266" sldId="317"/>
            <ac:spMk id="5" creationId="{4A1D6E4B-6159-1986-A122-95658AD0A77E}"/>
          </ac:spMkLst>
        </pc:spChg>
        <pc:spChg chg="add mod">
          <ac:chgData name="Mishra, Umesh Kumar C" userId="b4943bff-e4a6-4b73-839f-9d8068ffd316" providerId="ADAL" clId="{2534BAA0-251F-4396-9E20-5305C6C921FC}" dt="2023-05-03T02:09:01" v="1010" actId="14100"/>
          <ac:spMkLst>
            <pc:docMk/>
            <pc:sldMk cId="526083266" sldId="317"/>
            <ac:spMk id="6" creationId="{85B67795-628F-D84D-C8C6-DD80CC5B6D60}"/>
          </ac:spMkLst>
        </pc:spChg>
        <pc:spChg chg="add mod">
          <ac:chgData name="Mishra, Umesh Kumar C" userId="b4943bff-e4a6-4b73-839f-9d8068ffd316" providerId="ADAL" clId="{2534BAA0-251F-4396-9E20-5305C6C921FC}" dt="2023-05-03T02:09:14.112" v="1012" actId="14100"/>
          <ac:spMkLst>
            <pc:docMk/>
            <pc:sldMk cId="526083266" sldId="317"/>
            <ac:spMk id="7" creationId="{A4A40F0A-EA0E-B479-34C2-AF8A8145BBBB}"/>
          </ac:spMkLst>
        </pc:spChg>
        <pc:spChg chg="add mod">
          <ac:chgData name="Mishra, Umesh Kumar C" userId="b4943bff-e4a6-4b73-839f-9d8068ffd316" providerId="ADAL" clId="{2534BAA0-251F-4396-9E20-5305C6C921FC}" dt="2023-05-03T02:09:23.467" v="1014" actId="14100"/>
          <ac:spMkLst>
            <pc:docMk/>
            <pc:sldMk cId="526083266" sldId="317"/>
            <ac:spMk id="8" creationId="{748B0E74-D29A-D92B-2913-60EA9B73F7C5}"/>
          </ac:spMkLst>
        </pc:spChg>
        <pc:spChg chg="add mod">
          <ac:chgData name="Mishra, Umesh Kumar C" userId="b4943bff-e4a6-4b73-839f-9d8068ffd316" providerId="ADAL" clId="{2534BAA0-251F-4396-9E20-5305C6C921FC}" dt="2023-05-03T01:51:03.326" v="793" actId="404"/>
          <ac:spMkLst>
            <pc:docMk/>
            <pc:sldMk cId="526083266" sldId="317"/>
            <ac:spMk id="9" creationId="{1383D716-FBCD-4A1A-984A-F6D3E8091110}"/>
          </ac:spMkLst>
        </pc:spChg>
        <pc:spChg chg="add mod">
          <ac:chgData name="Mishra, Umesh Kumar C" userId="b4943bff-e4a6-4b73-839f-9d8068ffd316" providerId="ADAL" clId="{2534BAA0-251F-4396-9E20-5305C6C921FC}" dt="2023-05-03T01:51:10.598" v="796" actId="404"/>
          <ac:spMkLst>
            <pc:docMk/>
            <pc:sldMk cId="526083266" sldId="317"/>
            <ac:spMk id="12" creationId="{3958392D-E71C-E97D-EFD9-F30510BB8618}"/>
          </ac:spMkLst>
        </pc:spChg>
        <pc:spChg chg="add mod">
          <ac:chgData name="Mishra, Umesh Kumar C" userId="b4943bff-e4a6-4b73-839f-9d8068ffd316" providerId="ADAL" clId="{2534BAA0-251F-4396-9E20-5305C6C921FC}" dt="2023-05-03T01:51:36.750" v="822" actId="1076"/>
          <ac:spMkLst>
            <pc:docMk/>
            <pc:sldMk cId="526083266" sldId="317"/>
            <ac:spMk id="14" creationId="{304CC725-9114-EA94-331D-F59928504D34}"/>
          </ac:spMkLst>
        </pc:spChg>
        <pc:spChg chg="add mod">
          <ac:chgData name="Mishra, Umesh Kumar C" userId="b4943bff-e4a6-4b73-839f-9d8068ffd316" providerId="ADAL" clId="{2534BAA0-251F-4396-9E20-5305C6C921FC}" dt="2023-05-03T01:52:21.493" v="843" actId="1076"/>
          <ac:spMkLst>
            <pc:docMk/>
            <pc:sldMk cId="526083266" sldId="317"/>
            <ac:spMk id="16" creationId="{4D223B4E-892C-26D8-EE16-01B59CFC3290}"/>
          </ac:spMkLst>
        </pc:spChg>
        <pc:spChg chg="del">
          <ac:chgData name="Mishra, Umesh Kumar C" userId="b4943bff-e4a6-4b73-839f-9d8068ffd316" providerId="ADAL" clId="{2534BAA0-251F-4396-9E20-5305C6C921FC}" dt="2023-05-03T01:14:27.367" v="2" actId="478"/>
          <ac:spMkLst>
            <pc:docMk/>
            <pc:sldMk cId="526083266" sldId="317"/>
            <ac:spMk id="46" creationId="{683E0159-4C9A-2AF6-FF53-033ABAAF2F63}"/>
          </ac:spMkLst>
        </pc:spChg>
        <pc:spChg chg="del">
          <ac:chgData name="Mishra, Umesh Kumar C" userId="b4943bff-e4a6-4b73-839f-9d8068ffd316" providerId="ADAL" clId="{2534BAA0-251F-4396-9E20-5305C6C921FC}" dt="2023-05-03T01:14:27.367" v="2" actId="478"/>
          <ac:spMkLst>
            <pc:docMk/>
            <pc:sldMk cId="526083266" sldId="317"/>
            <ac:spMk id="47" creationId="{6D4459B7-E596-9397-499B-0F50977DF1B2}"/>
          </ac:spMkLst>
        </pc:spChg>
        <pc:spChg chg="del">
          <ac:chgData name="Mishra, Umesh Kumar C" userId="b4943bff-e4a6-4b73-839f-9d8068ffd316" providerId="ADAL" clId="{2534BAA0-251F-4396-9E20-5305C6C921FC}" dt="2023-05-03T01:14:27.367" v="2" actId="478"/>
          <ac:spMkLst>
            <pc:docMk/>
            <pc:sldMk cId="526083266" sldId="317"/>
            <ac:spMk id="48" creationId="{C08221EB-123E-6051-931F-FE5F69C03556}"/>
          </ac:spMkLst>
        </pc:spChg>
        <pc:spChg chg="del">
          <ac:chgData name="Mishra, Umesh Kumar C" userId="b4943bff-e4a6-4b73-839f-9d8068ffd316" providerId="ADAL" clId="{2534BAA0-251F-4396-9E20-5305C6C921FC}" dt="2023-05-03T01:14:27.367" v="2" actId="478"/>
          <ac:spMkLst>
            <pc:docMk/>
            <pc:sldMk cId="526083266" sldId="317"/>
            <ac:spMk id="49" creationId="{96ED7628-C1DB-A66C-9616-961A77515EE4}"/>
          </ac:spMkLst>
        </pc:spChg>
        <pc:grpChg chg="del">
          <ac:chgData name="Mishra, Umesh Kumar C" userId="b4943bff-e4a6-4b73-839f-9d8068ffd316" providerId="ADAL" clId="{2534BAA0-251F-4396-9E20-5305C6C921FC}" dt="2023-05-03T01:14:27.367" v="2" actId="478"/>
          <ac:grpSpMkLst>
            <pc:docMk/>
            <pc:sldMk cId="526083266" sldId="317"/>
            <ac:grpSpMk id="22" creationId="{2E1FB89D-4BE8-828A-02A9-2ED6ACEBE083}"/>
          </ac:grpSpMkLst>
        </pc:grpChg>
        <pc:grpChg chg="del">
          <ac:chgData name="Mishra, Umesh Kumar C" userId="b4943bff-e4a6-4b73-839f-9d8068ffd316" providerId="ADAL" clId="{2534BAA0-251F-4396-9E20-5305C6C921FC}" dt="2023-05-03T01:14:27.367" v="2" actId="478"/>
          <ac:grpSpMkLst>
            <pc:docMk/>
            <pc:sldMk cId="526083266" sldId="317"/>
            <ac:grpSpMk id="23" creationId="{E6A39A23-0342-861F-5F76-D262E54C1B9E}"/>
          </ac:grpSpMkLst>
        </pc:grpChg>
        <pc:grpChg chg="del">
          <ac:chgData name="Mishra, Umesh Kumar C" userId="b4943bff-e4a6-4b73-839f-9d8068ffd316" providerId="ADAL" clId="{2534BAA0-251F-4396-9E20-5305C6C921FC}" dt="2023-05-03T01:14:27.367" v="2" actId="478"/>
          <ac:grpSpMkLst>
            <pc:docMk/>
            <pc:sldMk cId="526083266" sldId="317"/>
            <ac:grpSpMk id="24" creationId="{707A0A72-77DD-EA33-B819-7B32C56A62E4}"/>
          </ac:grpSpMkLst>
        </pc:grpChg>
        <pc:grpChg chg="del">
          <ac:chgData name="Mishra, Umesh Kumar C" userId="b4943bff-e4a6-4b73-839f-9d8068ffd316" providerId="ADAL" clId="{2534BAA0-251F-4396-9E20-5305C6C921FC}" dt="2023-05-03T01:14:27.367" v="2" actId="478"/>
          <ac:grpSpMkLst>
            <pc:docMk/>
            <pc:sldMk cId="526083266" sldId="317"/>
            <ac:grpSpMk id="25" creationId="{4D176A2D-7EC7-3C69-ABB1-794D6791F6EE}"/>
          </ac:grpSpMkLst>
        </pc:grpChg>
        <pc:grpChg chg="del">
          <ac:chgData name="Mishra, Umesh Kumar C" userId="b4943bff-e4a6-4b73-839f-9d8068ffd316" providerId="ADAL" clId="{2534BAA0-251F-4396-9E20-5305C6C921FC}" dt="2023-05-03T01:14:27.367" v="2" actId="478"/>
          <ac:grpSpMkLst>
            <pc:docMk/>
            <pc:sldMk cId="526083266" sldId="317"/>
            <ac:grpSpMk id="26" creationId="{23854C9E-4D7B-E687-DF20-C3F74775A430}"/>
          </ac:grpSpMkLst>
        </pc:grpChg>
        <pc:grpChg chg="del">
          <ac:chgData name="Mishra, Umesh Kumar C" userId="b4943bff-e4a6-4b73-839f-9d8068ffd316" providerId="ADAL" clId="{2534BAA0-251F-4396-9E20-5305C6C921FC}" dt="2023-05-03T01:14:27.367" v="2" actId="478"/>
          <ac:grpSpMkLst>
            <pc:docMk/>
            <pc:sldMk cId="526083266" sldId="317"/>
            <ac:grpSpMk id="29" creationId="{D7D752A0-C94B-89C9-8D01-BEFAA7B9826C}"/>
          </ac:grpSpMkLst>
        </pc:grpChg>
        <pc:grpChg chg="del">
          <ac:chgData name="Mishra, Umesh Kumar C" userId="b4943bff-e4a6-4b73-839f-9d8068ffd316" providerId="ADAL" clId="{2534BAA0-251F-4396-9E20-5305C6C921FC}" dt="2023-05-03T01:14:27.367" v="2" actId="478"/>
          <ac:grpSpMkLst>
            <pc:docMk/>
            <pc:sldMk cId="526083266" sldId="317"/>
            <ac:grpSpMk id="33" creationId="{A0327478-A7DD-80D6-F6F9-99D1F7D3A0D4}"/>
          </ac:grpSpMkLst>
        </pc:grpChg>
        <pc:grpChg chg="del">
          <ac:chgData name="Mishra, Umesh Kumar C" userId="b4943bff-e4a6-4b73-839f-9d8068ffd316" providerId="ADAL" clId="{2534BAA0-251F-4396-9E20-5305C6C921FC}" dt="2023-05-03T01:14:27.367" v="2" actId="478"/>
          <ac:grpSpMkLst>
            <pc:docMk/>
            <pc:sldMk cId="526083266" sldId="317"/>
            <ac:grpSpMk id="36" creationId="{979AC8FA-C706-E396-3281-70FF9A43A664}"/>
          </ac:grpSpMkLst>
        </pc:grpChg>
        <pc:grpChg chg="del">
          <ac:chgData name="Mishra, Umesh Kumar C" userId="b4943bff-e4a6-4b73-839f-9d8068ffd316" providerId="ADAL" clId="{2534BAA0-251F-4396-9E20-5305C6C921FC}" dt="2023-05-03T01:14:27.367" v="2" actId="478"/>
          <ac:grpSpMkLst>
            <pc:docMk/>
            <pc:sldMk cId="526083266" sldId="317"/>
            <ac:grpSpMk id="51" creationId="{B35AEA62-45DB-A054-7A4E-11D0093E9A1C}"/>
          </ac:grpSpMkLst>
        </pc:grpChg>
        <pc:picChg chg="add mod">
          <ac:chgData name="Mishra, Umesh Kumar C" userId="b4943bff-e4a6-4b73-839f-9d8068ffd316" providerId="ADAL" clId="{2534BAA0-251F-4396-9E20-5305C6C921FC}" dt="2023-05-03T01:21:27.234" v="98" actId="1076"/>
          <ac:picMkLst>
            <pc:docMk/>
            <pc:sldMk cId="526083266" sldId="317"/>
            <ac:picMk id="4" creationId="{45BC9656-7E92-6788-D08B-A73C29FCFA5C}"/>
          </ac:picMkLst>
        </pc:picChg>
        <pc:picChg chg="del">
          <ac:chgData name="Mishra, Umesh Kumar C" userId="b4943bff-e4a6-4b73-839f-9d8068ffd316" providerId="ADAL" clId="{2534BAA0-251F-4396-9E20-5305C6C921FC}" dt="2023-05-03T01:14:27.367" v="2" actId="478"/>
          <ac:picMkLst>
            <pc:docMk/>
            <pc:sldMk cId="526083266" sldId="317"/>
            <ac:picMk id="50" creationId="{F38ADEC9-B284-0AD7-FE95-63DC22BDB0EB}"/>
          </ac:picMkLst>
        </pc:picChg>
        <pc:picChg chg="del">
          <ac:chgData name="Mishra, Umesh Kumar C" userId="b4943bff-e4a6-4b73-839f-9d8068ffd316" providerId="ADAL" clId="{2534BAA0-251F-4396-9E20-5305C6C921FC}" dt="2023-05-03T01:14:27.367" v="2" actId="478"/>
          <ac:picMkLst>
            <pc:docMk/>
            <pc:sldMk cId="526083266" sldId="317"/>
            <ac:picMk id="56" creationId="{64B085BE-F4AD-44BD-3F66-D65D56572C6E}"/>
          </ac:picMkLst>
        </pc:picChg>
        <pc:picChg chg="del">
          <ac:chgData name="Mishra, Umesh Kumar C" userId="b4943bff-e4a6-4b73-839f-9d8068ffd316" providerId="ADAL" clId="{2534BAA0-251F-4396-9E20-5305C6C921FC}" dt="2023-05-03T01:14:27.367" v="2" actId="478"/>
          <ac:picMkLst>
            <pc:docMk/>
            <pc:sldMk cId="526083266" sldId="317"/>
            <ac:picMk id="57" creationId="{ADF6F581-7CF7-F12C-6E4C-85FCE1F4629D}"/>
          </ac:picMkLst>
        </pc:picChg>
        <pc:picChg chg="del">
          <ac:chgData name="Mishra, Umesh Kumar C" userId="b4943bff-e4a6-4b73-839f-9d8068ffd316" providerId="ADAL" clId="{2534BAA0-251F-4396-9E20-5305C6C921FC}" dt="2023-05-03T01:14:27.367" v="2" actId="478"/>
          <ac:picMkLst>
            <pc:docMk/>
            <pc:sldMk cId="526083266" sldId="317"/>
            <ac:picMk id="58" creationId="{9CD78324-E6FD-DF52-A0E5-A77DF0C31B2D}"/>
          </ac:picMkLst>
        </pc:picChg>
      </pc:sldChg>
    </pc:docChg>
  </pc:docChgLst>
  <pc:docChgLst>
    <pc:chgData name="Mishra, Umesh Kumar C" userId="S::uxm220013@utdallas.edu::b4943bff-e4a6-4b73-839f-9d8068ffd316" providerId="AD" clId="Web-{FCF31529-1297-FBE4-7A99-3747A2F9CDCC}"/>
    <pc:docChg chg="delSld">
      <pc:chgData name="Mishra, Umesh Kumar C" userId="S::uxm220013@utdallas.edu::b4943bff-e4a6-4b73-839f-9d8068ffd316" providerId="AD" clId="Web-{FCF31529-1297-FBE4-7A99-3747A2F9CDCC}" dt="2023-05-03T02:11:15.103" v="2"/>
      <pc:docMkLst>
        <pc:docMk/>
      </pc:docMkLst>
      <pc:sldChg chg="del">
        <pc:chgData name="Mishra, Umesh Kumar C" userId="S::uxm220013@utdallas.edu::b4943bff-e4a6-4b73-839f-9d8068ffd316" providerId="AD" clId="Web-{FCF31529-1297-FBE4-7A99-3747A2F9CDCC}" dt="2023-05-03T02:11:10.259" v="1"/>
        <pc:sldMkLst>
          <pc:docMk/>
          <pc:sldMk cId="2128776312" sldId="313"/>
        </pc:sldMkLst>
      </pc:sldChg>
      <pc:sldChg chg="del">
        <pc:chgData name="Mishra, Umesh Kumar C" userId="S::uxm220013@utdallas.edu::b4943bff-e4a6-4b73-839f-9d8068ffd316" providerId="AD" clId="Web-{FCF31529-1297-FBE4-7A99-3747A2F9CDCC}" dt="2023-05-03T02:11:15.103" v="2"/>
        <pc:sldMkLst>
          <pc:docMk/>
          <pc:sldMk cId="421720369" sldId="314"/>
        </pc:sldMkLst>
      </pc:sldChg>
      <pc:sldChg chg="del">
        <pc:chgData name="Mishra, Umesh Kumar C" userId="S::uxm220013@utdallas.edu::b4943bff-e4a6-4b73-839f-9d8068ffd316" providerId="AD" clId="Web-{FCF31529-1297-FBE4-7A99-3747A2F9CDCC}" dt="2023-05-03T02:11:04.681" v="0"/>
        <pc:sldMkLst>
          <pc:docMk/>
          <pc:sldMk cId="771433261" sldId="316"/>
        </pc:sldMkLst>
      </pc:sldChg>
    </pc:docChg>
  </pc:docChgLst>
  <pc:docChgLst>
    <pc:chgData name="Ananthaneni, Guru Charan Chowdary" userId="2d3e2cbe-574f-4f59-b27d-48f72497b396" providerId="ADAL" clId="{DD772389-BAEA-8444-89B6-C30D00B46596}"/>
    <pc:docChg chg="undo custSel modSld">
      <pc:chgData name="Ananthaneni, Guru Charan Chowdary" userId="2d3e2cbe-574f-4f59-b27d-48f72497b396" providerId="ADAL" clId="{DD772389-BAEA-8444-89B6-C30D00B46596}" dt="2023-05-03T20:36:25.441" v="1347"/>
      <pc:docMkLst>
        <pc:docMk/>
      </pc:docMkLst>
      <pc:sldChg chg="addSp delSp modSp mod modCm">
        <pc:chgData name="Ananthaneni, Guru Charan Chowdary" userId="2d3e2cbe-574f-4f59-b27d-48f72497b396" providerId="ADAL" clId="{DD772389-BAEA-8444-89B6-C30D00B46596}" dt="2023-05-03T20:36:25.441" v="1347"/>
        <pc:sldMkLst>
          <pc:docMk/>
          <pc:sldMk cId="551613724" sldId="305"/>
        </pc:sldMkLst>
        <pc:spChg chg="add mod">
          <ac:chgData name="Ananthaneni, Guru Charan Chowdary" userId="2d3e2cbe-574f-4f59-b27d-48f72497b396" providerId="ADAL" clId="{DD772389-BAEA-8444-89B6-C30D00B46596}" dt="2023-05-03T20:35:51.477" v="1345" actId="20577"/>
          <ac:spMkLst>
            <pc:docMk/>
            <pc:sldMk cId="551613724" sldId="305"/>
            <ac:spMk id="7" creationId="{652D07DE-D0C0-474C-83D0-0BC9A042F743}"/>
          </ac:spMkLst>
        </pc:spChg>
        <pc:spChg chg="add del mod">
          <ac:chgData name="Ananthaneni, Guru Charan Chowdary" userId="2d3e2cbe-574f-4f59-b27d-48f72497b396" providerId="ADAL" clId="{DD772389-BAEA-8444-89B6-C30D00B46596}" dt="2023-05-03T20:29:37.474" v="1322" actId="478"/>
          <ac:spMkLst>
            <pc:docMk/>
            <pc:sldMk cId="551613724" sldId="305"/>
            <ac:spMk id="8" creationId="{AA6E784B-EA9F-F34C-8E1D-22BB4C12CBF5}"/>
          </ac:spMkLst>
        </pc:spChg>
        <pc:spChg chg="add mod">
          <ac:chgData name="Ananthaneni, Guru Charan Chowdary" userId="2d3e2cbe-574f-4f59-b27d-48f72497b396" providerId="ADAL" clId="{DD772389-BAEA-8444-89B6-C30D00B46596}" dt="2023-05-01T21:41:19.702" v="170" actId="1076"/>
          <ac:spMkLst>
            <pc:docMk/>
            <pc:sldMk cId="551613724" sldId="305"/>
            <ac:spMk id="9" creationId="{444C5F3D-E1D4-7A4D-9A0B-9708D9C8254D}"/>
          </ac:spMkLst>
        </pc:spChg>
        <pc:spChg chg="add del mod">
          <ac:chgData name="Ananthaneni, Guru Charan Chowdary" userId="2d3e2cbe-574f-4f59-b27d-48f72497b396" providerId="ADAL" clId="{DD772389-BAEA-8444-89B6-C30D00B46596}" dt="2023-05-01T03:58:00.444" v="23" actId="478"/>
          <ac:spMkLst>
            <pc:docMk/>
            <pc:sldMk cId="551613724" sldId="305"/>
            <ac:spMk id="10" creationId="{046C3AF9-6F95-4748-A2B4-637B758BE9D9}"/>
          </ac:spMkLst>
        </pc:spChg>
        <pc:spChg chg="add del mod">
          <ac:chgData name="Ananthaneni, Guru Charan Chowdary" userId="2d3e2cbe-574f-4f59-b27d-48f72497b396" providerId="ADAL" clId="{DD772389-BAEA-8444-89B6-C30D00B46596}" dt="2023-05-01T03:58:00.444" v="23" actId="478"/>
          <ac:spMkLst>
            <pc:docMk/>
            <pc:sldMk cId="551613724" sldId="305"/>
            <ac:spMk id="11" creationId="{D6980A55-C26F-CB49-8110-F6AD8C5E4EFF}"/>
          </ac:spMkLst>
        </pc:spChg>
        <pc:spChg chg="add mod">
          <ac:chgData name="Ananthaneni, Guru Charan Chowdary" userId="2d3e2cbe-574f-4f59-b27d-48f72497b396" providerId="ADAL" clId="{DD772389-BAEA-8444-89B6-C30D00B46596}" dt="2023-05-03T20:35:30.087" v="1340" actId="14100"/>
          <ac:spMkLst>
            <pc:docMk/>
            <pc:sldMk cId="551613724" sldId="305"/>
            <ac:spMk id="16" creationId="{896541B0-DA6F-904B-9AA3-E8840D63F887}"/>
          </ac:spMkLst>
        </pc:spChg>
        <pc:graphicFrameChg chg="add del mod">
          <ac:chgData name="Ananthaneni, Guru Charan Chowdary" userId="2d3e2cbe-574f-4f59-b27d-48f72497b396" providerId="ADAL" clId="{DD772389-BAEA-8444-89B6-C30D00B46596}" dt="2023-05-01T03:58:00.444" v="23" actId="478"/>
          <ac:graphicFrameMkLst>
            <pc:docMk/>
            <pc:sldMk cId="551613724" sldId="305"/>
            <ac:graphicFrameMk id="8" creationId="{5141AEA1-75B6-E54E-A6A3-035DEDD89749}"/>
          </ac:graphicFrameMkLst>
        </pc:graphicFrameChg>
        <pc:picChg chg="add del mod">
          <ac:chgData name="Ananthaneni, Guru Charan Chowdary" userId="2d3e2cbe-574f-4f59-b27d-48f72497b396" providerId="ADAL" clId="{DD772389-BAEA-8444-89B6-C30D00B46596}" dt="2023-05-02T07:51:44.494" v="922" actId="478"/>
          <ac:picMkLst>
            <pc:docMk/>
            <pc:sldMk cId="551613724" sldId="305"/>
            <ac:picMk id="5" creationId="{DA34D4BB-0135-D946-95ED-65F77F3EE90A}"/>
          </ac:picMkLst>
        </pc:picChg>
        <pc:picChg chg="add del mod">
          <ac:chgData name="Ananthaneni, Guru Charan Chowdary" userId="2d3e2cbe-574f-4f59-b27d-48f72497b396" providerId="ADAL" clId="{DD772389-BAEA-8444-89B6-C30D00B46596}" dt="2023-05-03T20:34:15.020" v="1323" actId="478"/>
          <ac:picMkLst>
            <pc:docMk/>
            <pc:sldMk cId="551613724" sldId="305"/>
            <ac:picMk id="6" creationId="{5944FAB6-ADD9-2045-9D98-9BC22AC84259}"/>
          </ac:picMkLst>
        </pc:picChg>
        <pc:picChg chg="add del mod">
          <ac:chgData name="Ananthaneni, Guru Charan Chowdary" userId="2d3e2cbe-574f-4f59-b27d-48f72497b396" providerId="ADAL" clId="{DD772389-BAEA-8444-89B6-C30D00B46596}" dt="2023-05-01T05:50:35.243" v="88" actId="478"/>
          <ac:picMkLst>
            <pc:docMk/>
            <pc:sldMk cId="551613724" sldId="305"/>
            <ac:picMk id="7" creationId="{FAF0A3C2-A71C-5341-A0B8-7D1FF6181A4F}"/>
          </ac:picMkLst>
        </pc:picChg>
        <pc:picChg chg="add mod">
          <ac:chgData name="Ananthaneni, Guru Charan Chowdary" userId="2d3e2cbe-574f-4f59-b27d-48f72497b396" providerId="ADAL" clId="{DD772389-BAEA-8444-89B6-C30D00B46596}" dt="2023-05-03T20:34:46.721" v="1333" actId="14100"/>
          <ac:picMkLst>
            <pc:docMk/>
            <pc:sldMk cId="551613724" sldId="305"/>
            <ac:picMk id="11" creationId="{99A40A8B-AA07-4A42-9E48-EADF97025932}"/>
          </ac:picMkLst>
        </pc:picChg>
        <pc:picChg chg="add del mod">
          <ac:chgData name="Ananthaneni, Guru Charan Chowdary" userId="2d3e2cbe-574f-4f59-b27d-48f72497b396" providerId="ADAL" clId="{DD772389-BAEA-8444-89B6-C30D00B46596}" dt="2023-05-03T04:45:32.563" v="1204" actId="478"/>
          <ac:picMkLst>
            <pc:docMk/>
            <pc:sldMk cId="551613724" sldId="305"/>
            <ac:picMk id="13" creationId="{6F145D65-3364-2B44-BDC6-E21402DE31F7}"/>
          </ac:picMkLst>
        </pc:picChg>
        <pc:picChg chg="add del mod">
          <ac:chgData name="Ananthaneni, Guru Charan Chowdary" userId="2d3e2cbe-574f-4f59-b27d-48f72497b396" providerId="ADAL" clId="{DD772389-BAEA-8444-89B6-C30D00B46596}" dt="2023-05-03T04:47:26.150" v="1212" actId="478"/>
          <ac:picMkLst>
            <pc:docMk/>
            <pc:sldMk cId="551613724" sldId="305"/>
            <ac:picMk id="15" creationId="{CF206B71-60DB-4242-944D-01000EB73EA0}"/>
          </ac:picMkLst>
        </pc:picChg>
        <pc:picChg chg="add mod">
          <ac:chgData name="Ananthaneni, Guru Charan Chowdary" userId="2d3e2cbe-574f-4f59-b27d-48f72497b396" providerId="ADAL" clId="{DD772389-BAEA-8444-89B6-C30D00B46596}" dt="2023-05-02T07:54:14.635" v="934" actId="1076"/>
          <ac:picMkLst>
            <pc:docMk/>
            <pc:sldMk cId="551613724" sldId="305"/>
            <ac:picMk id="18" creationId="{B9DC17D3-D374-164F-A27F-BDF3A158D864}"/>
          </ac:picMkLst>
        </pc:picChg>
        <pc:picChg chg="add mod">
          <ac:chgData name="Ananthaneni, Guru Charan Chowdary" userId="2d3e2cbe-574f-4f59-b27d-48f72497b396" providerId="ADAL" clId="{DD772389-BAEA-8444-89B6-C30D00B46596}" dt="2023-05-03T04:45:50.547" v="1210" actId="1076"/>
          <ac:picMkLst>
            <pc:docMk/>
            <pc:sldMk cId="551613724" sldId="305"/>
            <ac:picMk id="20" creationId="{6545CE9A-FAD4-E34A-8474-CFBEEFF61390}"/>
          </ac:picMkLst>
        </pc:picChg>
        <pc:picChg chg="add del mod">
          <ac:chgData name="Ananthaneni, Guru Charan Chowdary" userId="2d3e2cbe-574f-4f59-b27d-48f72497b396" providerId="ADAL" clId="{DD772389-BAEA-8444-89B6-C30D00B46596}" dt="2023-05-03T20:23:54.125" v="1228" actId="478"/>
          <ac:picMkLst>
            <pc:docMk/>
            <pc:sldMk cId="551613724" sldId="305"/>
            <ac:picMk id="22" creationId="{D415546D-AC64-F042-BBF5-F7E03DCC09CD}"/>
          </ac:picMkLst>
        </pc:picChg>
        <pc:picChg chg="add del mod">
          <ac:chgData name="Ananthaneni, Guru Charan Chowdary" userId="2d3e2cbe-574f-4f59-b27d-48f72497b396" providerId="ADAL" clId="{DD772389-BAEA-8444-89B6-C30D00B46596}" dt="2023-05-01T03:06:20.637" v="11"/>
          <ac:picMkLst>
            <pc:docMk/>
            <pc:sldMk cId="551613724" sldId="305"/>
            <ac:picMk id="1026" creationId="{DB8DA53C-D350-5249-A548-E72951473F12}"/>
          </ac:picMkLst>
        </pc:picChg>
        <pc:picChg chg="add del mod">
          <ac:chgData name="Ananthaneni, Guru Charan Chowdary" userId="2d3e2cbe-574f-4f59-b27d-48f72497b396" providerId="ADAL" clId="{DD772389-BAEA-8444-89B6-C30D00B46596}" dt="2023-05-01T05:36:10.385" v="73" actId="478"/>
          <ac:picMkLst>
            <pc:docMk/>
            <pc:sldMk cId="551613724" sldId="305"/>
            <ac:picMk id="1028" creationId="{6E4D0642-838E-9446-BC78-6D5F0B27B91D}"/>
          </ac:picMkLst>
        </pc:picChg>
      </pc:sldChg>
      <pc:sldChg chg="addSp delSp modSp mod">
        <pc:chgData name="Ananthaneni, Guru Charan Chowdary" userId="2d3e2cbe-574f-4f59-b27d-48f72497b396" providerId="ADAL" clId="{DD772389-BAEA-8444-89B6-C30D00B46596}" dt="2023-05-03T20:26:24.250" v="1253"/>
        <pc:sldMkLst>
          <pc:docMk/>
          <pc:sldMk cId="1393310244" sldId="306"/>
        </pc:sldMkLst>
        <pc:spChg chg="add del mod">
          <ac:chgData name="Ananthaneni, Guru Charan Chowdary" userId="2d3e2cbe-574f-4f59-b27d-48f72497b396" providerId="ADAL" clId="{DD772389-BAEA-8444-89B6-C30D00B46596}" dt="2023-05-01T22:06:06.213" v="240" actId="478"/>
          <ac:spMkLst>
            <pc:docMk/>
            <pc:sldMk cId="1393310244" sldId="306"/>
            <ac:spMk id="6" creationId="{1BC2E5D2-12E9-B64F-AEA3-6090C7D14EEE}"/>
          </ac:spMkLst>
        </pc:spChg>
        <pc:spChg chg="add mod">
          <ac:chgData name="Ananthaneni, Guru Charan Chowdary" userId="2d3e2cbe-574f-4f59-b27d-48f72497b396" providerId="ADAL" clId="{DD772389-BAEA-8444-89B6-C30D00B46596}" dt="2023-05-02T23:45:07.871" v="1008" actId="1076"/>
          <ac:spMkLst>
            <pc:docMk/>
            <pc:sldMk cId="1393310244" sldId="306"/>
            <ac:spMk id="7" creationId="{354DB51C-BDE3-A946-9653-6A1B52EA73BA}"/>
          </ac:spMkLst>
        </pc:spChg>
        <pc:spChg chg="add mod">
          <ac:chgData name="Ananthaneni, Guru Charan Chowdary" userId="2d3e2cbe-574f-4f59-b27d-48f72497b396" providerId="ADAL" clId="{DD772389-BAEA-8444-89B6-C30D00B46596}" dt="2023-05-02T07:24:21.320" v="821" actId="1076"/>
          <ac:spMkLst>
            <pc:docMk/>
            <pc:sldMk cId="1393310244" sldId="306"/>
            <ac:spMk id="12" creationId="{E015C6CE-E339-9C42-81F7-ADFEEE9F5677}"/>
          </ac:spMkLst>
        </pc:spChg>
        <pc:spChg chg="add mod">
          <ac:chgData name="Ananthaneni, Guru Charan Chowdary" userId="2d3e2cbe-574f-4f59-b27d-48f72497b396" providerId="ADAL" clId="{DD772389-BAEA-8444-89B6-C30D00B46596}" dt="2023-05-02T06:39:12.876" v="515" actId="1076"/>
          <ac:spMkLst>
            <pc:docMk/>
            <pc:sldMk cId="1393310244" sldId="306"/>
            <ac:spMk id="13" creationId="{34CE52EB-3681-4540-B1E8-DBA71564439F}"/>
          </ac:spMkLst>
        </pc:spChg>
        <pc:spChg chg="add mod">
          <ac:chgData name="Ananthaneni, Guru Charan Chowdary" userId="2d3e2cbe-574f-4f59-b27d-48f72497b396" providerId="ADAL" clId="{DD772389-BAEA-8444-89B6-C30D00B46596}" dt="2023-05-02T23:44:04.575" v="964" actId="113"/>
          <ac:spMkLst>
            <pc:docMk/>
            <pc:sldMk cId="1393310244" sldId="306"/>
            <ac:spMk id="14" creationId="{28D61BDD-53B2-734F-A032-EC393A6C194B}"/>
          </ac:spMkLst>
        </pc:spChg>
        <pc:spChg chg="add del mod">
          <ac:chgData name="Ananthaneni, Guru Charan Chowdary" userId="2d3e2cbe-574f-4f59-b27d-48f72497b396" providerId="ADAL" clId="{DD772389-BAEA-8444-89B6-C30D00B46596}" dt="2023-05-02T07:22:13.733" v="807"/>
          <ac:spMkLst>
            <pc:docMk/>
            <pc:sldMk cId="1393310244" sldId="306"/>
            <ac:spMk id="19" creationId="{A48AFCD8-3DBC-DD48-B088-7C07F613DC62}"/>
          </ac:spMkLst>
        </pc:spChg>
        <pc:spChg chg="add mod">
          <ac:chgData name="Ananthaneni, Guru Charan Chowdary" userId="2d3e2cbe-574f-4f59-b27d-48f72497b396" providerId="ADAL" clId="{DD772389-BAEA-8444-89B6-C30D00B46596}" dt="2023-05-02T23:44:53.256" v="1007" actId="14100"/>
          <ac:spMkLst>
            <pc:docMk/>
            <pc:sldMk cId="1393310244" sldId="306"/>
            <ac:spMk id="21" creationId="{388A291C-07EC-3846-BF65-730FAEAEE336}"/>
          </ac:spMkLst>
        </pc:spChg>
        <pc:spChg chg="add mod">
          <ac:chgData name="Ananthaneni, Guru Charan Chowdary" userId="2d3e2cbe-574f-4f59-b27d-48f72497b396" providerId="ADAL" clId="{DD772389-BAEA-8444-89B6-C30D00B46596}" dt="2023-05-02T23:44:44.639" v="992" actId="313"/>
          <ac:spMkLst>
            <pc:docMk/>
            <pc:sldMk cId="1393310244" sldId="306"/>
            <ac:spMk id="22" creationId="{A1B074FE-1F47-BA42-A987-9AE9AC58ED43}"/>
          </ac:spMkLst>
        </pc:spChg>
        <pc:graphicFrameChg chg="add mod">
          <ac:chgData name="Ananthaneni, Guru Charan Chowdary" userId="2d3e2cbe-574f-4f59-b27d-48f72497b396" providerId="ADAL" clId="{DD772389-BAEA-8444-89B6-C30D00B46596}" dt="2023-05-01T19:00:09.448" v="132"/>
          <ac:graphicFrameMkLst>
            <pc:docMk/>
            <pc:sldMk cId="1393310244" sldId="306"/>
            <ac:graphicFrameMk id="8" creationId="{98E64CDE-9BEB-4F0D-82B1-E7DE2FBE6518}"/>
          </ac:graphicFrameMkLst>
        </pc:graphicFrameChg>
        <pc:graphicFrameChg chg="add mod">
          <ac:chgData name="Ananthaneni, Guru Charan Chowdary" userId="2d3e2cbe-574f-4f59-b27d-48f72497b396" providerId="ADAL" clId="{DD772389-BAEA-8444-89B6-C30D00B46596}" dt="2023-05-01T19:01:39.814" v="139"/>
          <ac:graphicFrameMkLst>
            <pc:docMk/>
            <pc:sldMk cId="1393310244" sldId="306"/>
            <ac:graphicFrameMk id="9" creationId="{98E64CDE-9BEB-4F0D-82B1-E7DE2FBE6518}"/>
          </ac:graphicFrameMkLst>
        </pc:graphicFrameChg>
        <pc:graphicFrameChg chg="add del mod">
          <ac:chgData name="Ananthaneni, Guru Charan Chowdary" userId="2d3e2cbe-574f-4f59-b27d-48f72497b396" providerId="ADAL" clId="{DD772389-BAEA-8444-89B6-C30D00B46596}" dt="2023-05-01T19:10:59.666" v="156" actId="478"/>
          <ac:graphicFrameMkLst>
            <pc:docMk/>
            <pc:sldMk cId="1393310244" sldId="306"/>
            <ac:graphicFrameMk id="10" creationId="{98E64CDE-9BEB-4F0D-82B1-E7DE2FBE6518}"/>
          </ac:graphicFrameMkLst>
        </pc:graphicFrameChg>
        <pc:graphicFrameChg chg="add del mod">
          <ac:chgData name="Ananthaneni, Guru Charan Chowdary" userId="2d3e2cbe-574f-4f59-b27d-48f72497b396" providerId="ADAL" clId="{DD772389-BAEA-8444-89B6-C30D00B46596}" dt="2023-05-03T20:24:54.660" v="1238" actId="478"/>
          <ac:graphicFrameMkLst>
            <pc:docMk/>
            <pc:sldMk cId="1393310244" sldId="306"/>
            <ac:graphicFrameMk id="11" creationId="{98E64CDE-9BEB-4F0D-82B1-E7DE2FBE6518}"/>
          </ac:graphicFrameMkLst>
        </pc:graphicFrameChg>
        <pc:graphicFrameChg chg="add mod">
          <ac:chgData name="Ananthaneni, Guru Charan Chowdary" userId="2d3e2cbe-574f-4f59-b27d-48f72497b396" providerId="ADAL" clId="{DD772389-BAEA-8444-89B6-C30D00B46596}" dt="2023-05-03T20:25:58.133" v="1245"/>
          <ac:graphicFrameMkLst>
            <pc:docMk/>
            <pc:sldMk cId="1393310244" sldId="306"/>
            <ac:graphicFrameMk id="16" creationId="{98E64CDE-9BEB-4F0D-82B1-E7DE2FBE6518}"/>
          </ac:graphicFrameMkLst>
        </pc:graphicFrameChg>
        <pc:graphicFrameChg chg="add del mod">
          <ac:chgData name="Ananthaneni, Guru Charan Chowdary" userId="2d3e2cbe-574f-4f59-b27d-48f72497b396" providerId="ADAL" clId="{DD772389-BAEA-8444-89B6-C30D00B46596}" dt="2023-05-02T00:40:18.802" v="257"/>
          <ac:graphicFrameMkLst>
            <pc:docMk/>
            <pc:sldMk cId="1393310244" sldId="306"/>
            <ac:graphicFrameMk id="18" creationId="{2C4D9E39-065C-3945-95FE-97970E168B78}"/>
          </ac:graphicFrameMkLst>
        </pc:graphicFrameChg>
        <pc:graphicFrameChg chg="add mod">
          <ac:chgData name="Ananthaneni, Guru Charan Chowdary" userId="2d3e2cbe-574f-4f59-b27d-48f72497b396" providerId="ADAL" clId="{DD772389-BAEA-8444-89B6-C30D00B46596}" dt="2023-05-03T20:26:24.250" v="1253"/>
          <ac:graphicFrameMkLst>
            <pc:docMk/>
            <pc:sldMk cId="1393310244" sldId="306"/>
            <ac:graphicFrameMk id="18" creationId="{98E64CDE-9BEB-4F0D-82B1-E7DE2FBE6518}"/>
          </ac:graphicFrameMkLst>
        </pc:graphicFrameChg>
        <pc:picChg chg="add mod">
          <ac:chgData name="Ananthaneni, Guru Charan Chowdary" userId="2d3e2cbe-574f-4f59-b27d-48f72497b396" providerId="ADAL" clId="{DD772389-BAEA-8444-89B6-C30D00B46596}" dt="2023-05-02T23:43:15.799" v="942" actId="1076"/>
          <ac:picMkLst>
            <pc:docMk/>
            <pc:sldMk cId="1393310244" sldId="306"/>
            <ac:picMk id="5" creationId="{A1989117-1249-1541-BFB6-5CE07B4FCAB8}"/>
          </ac:picMkLst>
        </pc:picChg>
      </pc:sldChg>
      <pc:sldChg chg="addSp delSp modSp mod">
        <pc:chgData name="Ananthaneni, Guru Charan Chowdary" userId="2d3e2cbe-574f-4f59-b27d-48f72497b396" providerId="ADAL" clId="{DD772389-BAEA-8444-89B6-C30D00B46596}" dt="2023-05-02T23:59:59.678" v="1203" actId="13926"/>
        <pc:sldMkLst>
          <pc:docMk/>
          <pc:sldMk cId="1500164721" sldId="307"/>
        </pc:sldMkLst>
        <pc:spChg chg="add del mod">
          <ac:chgData name="Ananthaneni, Guru Charan Chowdary" userId="2d3e2cbe-574f-4f59-b27d-48f72497b396" providerId="ADAL" clId="{DD772389-BAEA-8444-89B6-C30D00B46596}" dt="2023-05-02T06:45:28.469" v="521"/>
          <ac:spMkLst>
            <pc:docMk/>
            <pc:sldMk cId="1500164721" sldId="307"/>
            <ac:spMk id="4" creationId="{69C32218-E298-BD49-9D8A-9297215953E0}"/>
          </ac:spMkLst>
        </pc:spChg>
        <pc:spChg chg="add del mod">
          <ac:chgData name="Ananthaneni, Guru Charan Chowdary" userId="2d3e2cbe-574f-4f59-b27d-48f72497b396" providerId="ADAL" clId="{DD772389-BAEA-8444-89B6-C30D00B46596}" dt="2023-05-02T06:45:31.767" v="523" actId="767"/>
          <ac:spMkLst>
            <pc:docMk/>
            <pc:sldMk cId="1500164721" sldId="307"/>
            <ac:spMk id="5" creationId="{FF0BB5AC-3311-E04A-A71C-7590AA1159FE}"/>
          </ac:spMkLst>
        </pc:spChg>
        <pc:spChg chg="add mod">
          <ac:chgData name="Ananthaneni, Guru Charan Chowdary" userId="2d3e2cbe-574f-4f59-b27d-48f72497b396" providerId="ADAL" clId="{DD772389-BAEA-8444-89B6-C30D00B46596}" dt="2023-05-02T23:59:59.678" v="1203" actId="13926"/>
          <ac:spMkLst>
            <pc:docMk/>
            <pc:sldMk cId="1500164721" sldId="307"/>
            <ac:spMk id="6" creationId="{8F9B0939-E191-034D-9DB6-BC4895E972B1}"/>
          </ac:spMkLst>
        </pc:spChg>
        <pc:spChg chg="add mod">
          <ac:chgData name="Ananthaneni, Guru Charan Chowdary" userId="2d3e2cbe-574f-4f59-b27d-48f72497b396" providerId="ADAL" clId="{DD772389-BAEA-8444-89B6-C30D00B46596}" dt="2023-05-02T23:57:25.105" v="1197" actId="255"/>
          <ac:spMkLst>
            <pc:docMk/>
            <pc:sldMk cId="1500164721" sldId="307"/>
            <ac:spMk id="7" creationId="{86FF40A1-EA61-9C4F-96D4-D2E276DDA7F8}"/>
          </ac:spMkLst>
        </pc:spChg>
        <pc:spChg chg="add del mod">
          <ac:chgData name="Ananthaneni, Guru Charan Chowdary" userId="2d3e2cbe-574f-4f59-b27d-48f72497b396" providerId="ADAL" clId="{DD772389-BAEA-8444-89B6-C30D00B46596}" dt="2023-05-02T23:57:36.066" v="1199" actId="478"/>
          <ac:spMkLst>
            <pc:docMk/>
            <pc:sldMk cId="1500164721" sldId="307"/>
            <ac:spMk id="12" creationId="{AA8DA28C-BCEA-9D49-A495-813A18FC9914}"/>
          </ac:spMkLst>
        </pc:spChg>
        <pc:spChg chg="add del mod">
          <ac:chgData name="Ananthaneni, Guru Charan Chowdary" userId="2d3e2cbe-574f-4f59-b27d-48f72497b396" providerId="ADAL" clId="{DD772389-BAEA-8444-89B6-C30D00B46596}" dt="2023-05-02T07:19:46.275" v="800"/>
          <ac:spMkLst>
            <pc:docMk/>
            <pc:sldMk cId="1500164721" sldId="307"/>
            <ac:spMk id="14" creationId="{CAE65179-326C-5149-B8DC-4581989ADF7B}"/>
          </ac:spMkLst>
        </pc:spChg>
        <pc:spChg chg="add del mod">
          <ac:chgData name="Ananthaneni, Guru Charan Chowdary" userId="2d3e2cbe-574f-4f59-b27d-48f72497b396" providerId="ADAL" clId="{DD772389-BAEA-8444-89B6-C30D00B46596}" dt="2023-05-02T23:45:43.887" v="1012" actId="478"/>
          <ac:spMkLst>
            <pc:docMk/>
            <pc:sldMk cId="1500164721" sldId="307"/>
            <ac:spMk id="15" creationId="{88ABA56E-7AEF-2744-9FE8-9EE50E74E5AA}"/>
          </ac:spMkLst>
        </pc:spChg>
        <pc:spChg chg="del">
          <ac:chgData name="Ananthaneni, Guru Charan Chowdary" userId="2d3e2cbe-574f-4f59-b27d-48f72497b396" providerId="ADAL" clId="{DD772389-BAEA-8444-89B6-C30D00B46596}" dt="2023-05-02T23:52:30.019" v="1097" actId="478"/>
          <ac:spMkLst>
            <pc:docMk/>
            <pc:sldMk cId="1500164721" sldId="307"/>
            <ac:spMk id="17" creationId="{BCBB4ADE-3FF3-A529-3034-82433BD6166C}"/>
          </ac:spMkLst>
        </pc:spChg>
        <pc:spChg chg="add mod">
          <ac:chgData name="Ananthaneni, Guru Charan Chowdary" userId="2d3e2cbe-574f-4f59-b27d-48f72497b396" providerId="ADAL" clId="{DD772389-BAEA-8444-89B6-C30D00B46596}" dt="2023-05-02T23:52:24.951" v="1096" actId="255"/>
          <ac:spMkLst>
            <pc:docMk/>
            <pc:sldMk cId="1500164721" sldId="307"/>
            <ac:spMk id="18" creationId="{448A2E6D-3F58-B64B-8FC7-F8A43F4D66D7}"/>
          </ac:spMkLst>
        </pc:spChg>
        <pc:spChg chg="add mod">
          <ac:chgData name="Ananthaneni, Guru Charan Chowdary" userId="2d3e2cbe-574f-4f59-b27d-48f72497b396" providerId="ADAL" clId="{DD772389-BAEA-8444-89B6-C30D00B46596}" dt="2023-05-02T23:52:56.866" v="1103" actId="255"/>
          <ac:spMkLst>
            <pc:docMk/>
            <pc:sldMk cId="1500164721" sldId="307"/>
            <ac:spMk id="19" creationId="{79E7584E-8FE2-4349-91B4-108557C98E1A}"/>
          </ac:spMkLst>
        </pc:spChg>
        <pc:spChg chg="add mod">
          <ac:chgData name="Ananthaneni, Guru Charan Chowdary" userId="2d3e2cbe-574f-4f59-b27d-48f72497b396" providerId="ADAL" clId="{DD772389-BAEA-8444-89B6-C30D00B46596}" dt="2023-05-02T23:54:55.049" v="1139" actId="255"/>
          <ac:spMkLst>
            <pc:docMk/>
            <pc:sldMk cId="1500164721" sldId="307"/>
            <ac:spMk id="20" creationId="{A27F134C-C9EF-9B46-B80F-C630FF6BBC95}"/>
          </ac:spMkLst>
        </pc:spChg>
        <pc:spChg chg="add mod">
          <ac:chgData name="Ananthaneni, Guru Charan Chowdary" userId="2d3e2cbe-574f-4f59-b27d-48f72497b396" providerId="ADAL" clId="{DD772389-BAEA-8444-89B6-C30D00B46596}" dt="2023-05-02T23:56:14.530" v="1176" actId="113"/>
          <ac:spMkLst>
            <pc:docMk/>
            <pc:sldMk cId="1500164721" sldId="307"/>
            <ac:spMk id="21" creationId="{D642A8FF-01AB-F04B-A4B8-D5549825B036}"/>
          </ac:spMkLst>
        </pc:spChg>
        <pc:spChg chg="add mod">
          <ac:chgData name="Ananthaneni, Guru Charan Chowdary" userId="2d3e2cbe-574f-4f59-b27d-48f72497b396" providerId="ADAL" clId="{DD772389-BAEA-8444-89B6-C30D00B46596}" dt="2023-05-02T23:56:05.123" v="1165" actId="113"/>
          <ac:spMkLst>
            <pc:docMk/>
            <pc:sldMk cId="1500164721" sldId="307"/>
            <ac:spMk id="22" creationId="{7BD75DC5-FACD-014D-9754-1FE4121CCB45}"/>
          </ac:spMkLst>
        </pc:spChg>
        <pc:spChg chg="add mod">
          <ac:chgData name="Ananthaneni, Guru Charan Chowdary" userId="2d3e2cbe-574f-4f59-b27d-48f72497b396" providerId="ADAL" clId="{DD772389-BAEA-8444-89B6-C30D00B46596}" dt="2023-05-02T23:55:41.832" v="1160" actId="113"/>
          <ac:spMkLst>
            <pc:docMk/>
            <pc:sldMk cId="1500164721" sldId="307"/>
            <ac:spMk id="23" creationId="{17F5A7AD-5F9C-2D43-8E33-80D96202AC1B}"/>
          </ac:spMkLst>
        </pc:spChg>
        <pc:picChg chg="add mod">
          <ac:chgData name="Ananthaneni, Guru Charan Chowdary" userId="2d3e2cbe-574f-4f59-b27d-48f72497b396" providerId="ADAL" clId="{DD772389-BAEA-8444-89B6-C30D00B46596}" dt="2023-05-02T23:57:42.598" v="1200" actId="14100"/>
          <ac:picMkLst>
            <pc:docMk/>
            <pc:sldMk cId="1500164721" sldId="307"/>
            <ac:picMk id="8" creationId="{54B12ADB-EB10-1448-B4A0-C2B33EF4A272}"/>
          </ac:picMkLst>
        </pc:picChg>
        <pc:picChg chg="add del mod">
          <ac:chgData name="Ananthaneni, Guru Charan Chowdary" userId="2d3e2cbe-574f-4f59-b27d-48f72497b396" providerId="ADAL" clId="{DD772389-BAEA-8444-89B6-C30D00B46596}" dt="2023-05-02T23:57:52.643" v="1202" actId="1076"/>
          <ac:picMkLst>
            <pc:docMk/>
            <pc:sldMk cId="1500164721" sldId="307"/>
            <ac:picMk id="9" creationId="{090D4CB6-6277-1448-B4EC-8A005A4F0948}"/>
          </ac:picMkLst>
        </pc:picChg>
        <pc:picChg chg="add del mod">
          <ac:chgData name="Ananthaneni, Guru Charan Chowdary" userId="2d3e2cbe-574f-4f59-b27d-48f72497b396" providerId="ADAL" clId="{DD772389-BAEA-8444-89B6-C30D00B46596}" dt="2023-05-02T00:51:19.506" v="487" actId="478"/>
          <ac:picMkLst>
            <pc:docMk/>
            <pc:sldMk cId="1500164721" sldId="307"/>
            <ac:picMk id="10" creationId="{9901A04D-87EA-0F49-BC86-27A3054079F7}"/>
          </ac:picMkLst>
        </pc:picChg>
      </pc:sldChg>
    </pc:docChg>
  </pc:docChgLst>
  <pc:docChgLst>
    <pc:chgData name="Blair, Annabelle" userId="9db460a2-0fd7-447f-9630-b0480d5f210d" providerId="ADAL" clId="{C1D813AB-C5F0-46BF-9780-308829834582}"/>
    <pc:docChg chg="undo redo custSel addSld delSld modSld sldOrd delMainMaster">
      <pc:chgData name="Blair, Annabelle" userId="9db460a2-0fd7-447f-9630-b0480d5f210d" providerId="ADAL" clId="{C1D813AB-C5F0-46BF-9780-308829834582}" dt="2023-05-03T20:24:36.818" v="2836" actId="2056"/>
      <pc:docMkLst>
        <pc:docMk/>
      </pc:docMkLst>
      <pc:sldChg chg="del">
        <pc:chgData name="Blair, Annabelle" userId="9db460a2-0fd7-447f-9630-b0480d5f210d" providerId="ADAL" clId="{C1D813AB-C5F0-46BF-9780-308829834582}" dt="2023-04-28T23:49:10.369" v="156" actId="47"/>
        <pc:sldMkLst>
          <pc:docMk/>
          <pc:sldMk cId="3193155969" sldId="259"/>
        </pc:sldMkLst>
      </pc:sldChg>
      <pc:sldChg chg="del">
        <pc:chgData name="Blair, Annabelle" userId="9db460a2-0fd7-447f-9630-b0480d5f210d" providerId="ADAL" clId="{C1D813AB-C5F0-46BF-9780-308829834582}" dt="2023-04-28T23:49:12.142" v="158" actId="47"/>
        <pc:sldMkLst>
          <pc:docMk/>
          <pc:sldMk cId="890996826" sldId="268"/>
        </pc:sldMkLst>
      </pc:sldChg>
      <pc:sldChg chg="modSp add del mod modTransition modShow">
        <pc:chgData name="Blair, Annabelle" userId="9db460a2-0fd7-447f-9630-b0480d5f210d" providerId="ADAL" clId="{C1D813AB-C5F0-46BF-9780-308829834582}" dt="2023-05-03T03:36:31.142" v="2562" actId="2696"/>
        <pc:sldMkLst>
          <pc:docMk/>
          <pc:sldMk cId="1169642927" sldId="281"/>
        </pc:sldMkLst>
        <pc:spChg chg="mod">
          <ac:chgData name="Blair, Annabelle" userId="9db460a2-0fd7-447f-9630-b0480d5f210d" providerId="ADAL" clId="{C1D813AB-C5F0-46BF-9780-308829834582}" dt="2023-05-01T19:17:00.790" v="189" actId="20577"/>
          <ac:spMkLst>
            <pc:docMk/>
            <pc:sldMk cId="1169642927" sldId="281"/>
            <ac:spMk id="2" creationId="{5CD8547E-1722-D023-DE76-C4D4EE956EA6}"/>
          </ac:spMkLst>
        </pc:spChg>
      </pc:sldChg>
      <pc:sldChg chg="del">
        <pc:chgData name="Blair, Annabelle" userId="9db460a2-0fd7-447f-9630-b0480d5f210d" providerId="ADAL" clId="{C1D813AB-C5F0-46BF-9780-308829834582}" dt="2023-04-28T23:49:12.743" v="159" actId="47"/>
        <pc:sldMkLst>
          <pc:docMk/>
          <pc:sldMk cId="3474310997" sldId="282"/>
        </pc:sldMkLst>
      </pc:sldChg>
      <pc:sldChg chg="del">
        <pc:chgData name="Blair, Annabelle" userId="9db460a2-0fd7-447f-9630-b0480d5f210d" providerId="ADAL" clId="{C1D813AB-C5F0-46BF-9780-308829834582}" dt="2023-04-28T23:49:13.647" v="160" actId="47"/>
        <pc:sldMkLst>
          <pc:docMk/>
          <pc:sldMk cId="2370512084" sldId="287"/>
        </pc:sldMkLst>
      </pc:sldChg>
      <pc:sldChg chg="addSp delSp modSp mod modNotesTx">
        <pc:chgData name="Blair, Annabelle" userId="9db460a2-0fd7-447f-9630-b0480d5f210d" providerId="ADAL" clId="{C1D813AB-C5F0-46BF-9780-308829834582}" dt="2023-05-03T17:51:55.583" v="2834" actId="1038"/>
        <pc:sldMkLst>
          <pc:docMk/>
          <pc:sldMk cId="3626771044" sldId="291"/>
        </pc:sldMkLst>
        <pc:spChg chg="mod">
          <ac:chgData name="Blair, Annabelle" userId="9db460a2-0fd7-447f-9630-b0480d5f210d" providerId="ADAL" clId="{C1D813AB-C5F0-46BF-9780-308829834582}" dt="2023-04-28T23:43:03.390" v="48" actId="20577"/>
          <ac:spMkLst>
            <pc:docMk/>
            <pc:sldMk cId="3626771044" sldId="291"/>
            <ac:spMk id="2" creationId="{5CD8547E-1722-D023-DE76-C4D4EE956EA6}"/>
          </ac:spMkLst>
        </pc:spChg>
        <pc:spChg chg="add mod">
          <ac:chgData name="Blair, Annabelle" userId="9db460a2-0fd7-447f-9630-b0480d5f210d" providerId="ADAL" clId="{C1D813AB-C5F0-46BF-9780-308829834582}" dt="2023-05-03T03:23:24.217" v="2305" actId="165"/>
          <ac:spMkLst>
            <pc:docMk/>
            <pc:sldMk cId="3626771044" sldId="291"/>
            <ac:spMk id="4" creationId="{294A9728-A74D-FFCA-043C-82B134F78D27}"/>
          </ac:spMkLst>
        </pc:spChg>
        <pc:spChg chg="add mod">
          <ac:chgData name="Blair, Annabelle" userId="9db460a2-0fd7-447f-9630-b0480d5f210d" providerId="ADAL" clId="{C1D813AB-C5F0-46BF-9780-308829834582}" dt="2023-05-03T03:23:24.217" v="2305" actId="165"/>
          <ac:spMkLst>
            <pc:docMk/>
            <pc:sldMk cId="3626771044" sldId="291"/>
            <ac:spMk id="5" creationId="{9299D67B-5B4B-3104-2FBB-D49BCC96D993}"/>
          </ac:spMkLst>
        </pc:spChg>
        <pc:spChg chg="del">
          <ac:chgData name="Blair, Annabelle" userId="9db460a2-0fd7-447f-9630-b0480d5f210d" providerId="ADAL" clId="{C1D813AB-C5F0-46BF-9780-308829834582}" dt="2023-04-28T23:43:24.952" v="61" actId="478"/>
          <ac:spMkLst>
            <pc:docMk/>
            <pc:sldMk cId="3626771044" sldId="291"/>
            <ac:spMk id="5" creationId="{9E828B0B-4729-E4B6-4342-FCB0160AEC3D}"/>
          </ac:spMkLst>
        </pc:spChg>
        <pc:spChg chg="add mod">
          <ac:chgData name="Blair, Annabelle" userId="9db460a2-0fd7-447f-9630-b0480d5f210d" providerId="ADAL" clId="{C1D813AB-C5F0-46BF-9780-308829834582}" dt="2023-05-03T03:23:24.217" v="2305" actId="165"/>
          <ac:spMkLst>
            <pc:docMk/>
            <pc:sldMk cId="3626771044" sldId="291"/>
            <ac:spMk id="6" creationId="{2682FF27-7D77-DFB5-6F50-6C03BDFBED96}"/>
          </ac:spMkLst>
        </pc:spChg>
        <pc:spChg chg="del">
          <ac:chgData name="Blair, Annabelle" userId="9db460a2-0fd7-447f-9630-b0480d5f210d" providerId="ADAL" clId="{C1D813AB-C5F0-46BF-9780-308829834582}" dt="2023-04-28T23:43:12.640" v="55" actId="478"/>
          <ac:spMkLst>
            <pc:docMk/>
            <pc:sldMk cId="3626771044" sldId="291"/>
            <ac:spMk id="6" creationId="{84E40B2F-243E-DA3C-F346-90A58685CE99}"/>
          </ac:spMkLst>
        </pc:spChg>
        <pc:spChg chg="del">
          <ac:chgData name="Blair, Annabelle" userId="9db460a2-0fd7-447f-9630-b0480d5f210d" providerId="ADAL" clId="{C1D813AB-C5F0-46BF-9780-308829834582}" dt="2023-04-28T23:43:12.640" v="55" actId="478"/>
          <ac:spMkLst>
            <pc:docMk/>
            <pc:sldMk cId="3626771044" sldId="291"/>
            <ac:spMk id="7" creationId="{10B1FCC9-B4B4-348D-F904-295D81DFFB7C}"/>
          </ac:spMkLst>
        </pc:spChg>
        <pc:spChg chg="add mod">
          <ac:chgData name="Blair, Annabelle" userId="9db460a2-0fd7-447f-9630-b0480d5f210d" providerId="ADAL" clId="{C1D813AB-C5F0-46BF-9780-308829834582}" dt="2023-05-03T03:23:24.217" v="2305" actId="165"/>
          <ac:spMkLst>
            <pc:docMk/>
            <pc:sldMk cId="3626771044" sldId="291"/>
            <ac:spMk id="7" creationId="{91170232-4FB9-3443-1273-FE7BE5192FBA}"/>
          </ac:spMkLst>
        </pc:spChg>
        <pc:spChg chg="add mod">
          <ac:chgData name="Blair, Annabelle" userId="9db460a2-0fd7-447f-9630-b0480d5f210d" providerId="ADAL" clId="{C1D813AB-C5F0-46BF-9780-308829834582}" dt="2023-05-03T03:23:24.217" v="2305" actId="165"/>
          <ac:spMkLst>
            <pc:docMk/>
            <pc:sldMk cId="3626771044" sldId="291"/>
            <ac:spMk id="8" creationId="{4C039C8F-2212-4FD3-39E9-12F4A0112F92}"/>
          </ac:spMkLst>
        </pc:spChg>
        <pc:spChg chg="add del mod">
          <ac:chgData name="Blair, Annabelle" userId="9db460a2-0fd7-447f-9630-b0480d5f210d" providerId="ADAL" clId="{C1D813AB-C5F0-46BF-9780-308829834582}" dt="2023-05-03T02:54:48.384" v="1370" actId="478"/>
          <ac:spMkLst>
            <pc:docMk/>
            <pc:sldMk cId="3626771044" sldId="291"/>
            <ac:spMk id="9" creationId="{712580EC-62A2-B230-67C6-02D19C8BFCD4}"/>
          </ac:spMkLst>
        </pc:spChg>
        <pc:spChg chg="add mod">
          <ac:chgData name="Blair, Annabelle" userId="9db460a2-0fd7-447f-9630-b0480d5f210d" providerId="ADAL" clId="{C1D813AB-C5F0-46BF-9780-308829834582}" dt="2023-05-03T03:23:24.217" v="2305" actId="165"/>
          <ac:spMkLst>
            <pc:docMk/>
            <pc:sldMk cId="3626771044" sldId="291"/>
            <ac:spMk id="10" creationId="{40745B65-4ED3-27B8-705E-92253850685B}"/>
          </ac:spMkLst>
        </pc:spChg>
        <pc:spChg chg="add del mod">
          <ac:chgData name="Blair, Annabelle" userId="9db460a2-0fd7-447f-9630-b0480d5f210d" providerId="ADAL" clId="{C1D813AB-C5F0-46BF-9780-308829834582}" dt="2023-05-01T19:24:24.393" v="235" actId="478"/>
          <ac:spMkLst>
            <pc:docMk/>
            <pc:sldMk cId="3626771044" sldId="291"/>
            <ac:spMk id="11" creationId="{47269BC9-FC76-8276-190F-AC57E0180850}"/>
          </ac:spMkLst>
        </pc:spChg>
        <pc:spChg chg="add mod">
          <ac:chgData name="Blair, Annabelle" userId="9db460a2-0fd7-447f-9630-b0480d5f210d" providerId="ADAL" clId="{C1D813AB-C5F0-46BF-9780-308829834582}" dt="2023-05-03T03:23:24.217" v="2305" actId="165"/>
          <ac:spMkLst>
            <pc:docMk/>
            <pc:sldMk cId="3626771044" sldId="291"/>
            <ac:spMk id="12" creationId="{88E2E3FA-857B-3408-A6D0-221F103411C5}"/>
          </ac:spMkLst>
        </pc:spChg>
        <pc:spChg chg="add del mod">
          <ac:chgData name="Blair, Annabelle" userId="9db460a2-0fd7-447f-9630-b0480d5f210d" providerId="ADAL" clId="{C1D813AB-C5F0-46BF-9780-308829834582}" dt="2023-05-03T02:45:10.150" v="1105" actId="478"/>
          <ac:spMkLst>
            <pc:docMk/>
            <pc:sldMk cId="3626771044" sldId="291"/>
            <ac:spMk id="13" creationId="{9084FFCC-B8D8-9F96-A517-335314ABB4E8}"/>
          </ac:spMkLst>
        </pc:spChg>
        <pc:spChg chg="mod">
          <ac:chgData name="Blair, Annabelle" userId="9db460a2-0fd7-447f-9630-b0480d5f210d" providerId="ADAL" clId="{C1D813AB-C5F0-46BF-9780-308829834582}" dt="2023-05-03T03:23:24.217" v="2305" actId="165"/>
          <ac:spMkLst>
            <pc:docMk/>
            <pc:sldMk cId="3626771044" sldId="291"/>
            <ac:spMk id="15" creationId="{37FF165E-9C86-5C28-B5C3-E2BC2A9371C2}"/>
          </ac:spMkLst>
        </pc:spChg>
        <pc:spChg chg="mod">
          <ac:chgData name="Blair, Annabelle" userId="9db460a2-0fd7-447f-9630-b0480d5f210d" providerId="ADAL" clId="{C1D813AB-C5F0-46BF-9780-308829834582}" dt="2023-05-03T03:23:24.217" v="2305" actId="165"/>
          <ac:spMkLst>
            <pc:docMk/>
            <pc:sldMk cId="3626771044" sldId="291"/>
            <ac:spMk id="16" creationId="{D997A378-FAFF-5CB2-C50D-AE5E41F46C4A}"/>
          </ac:spMkLst>
        </pc:spChg>
        <pc:spChg chg="mod">
          <ac:chgData name="Blair, Annabelle" userId="9db460a2-0fd7-447f-9630-b0480d5f210d" providerId="ADAL" clId="{C1D813AB-C5F0-46BF-9780-308829834582}" dt="2023-05-03T03:23:24.217" v="2305" actId="165"/>
          <ac:spMkLst>
            <pc:docMk/>
            <pc:sldMk cId="3626771044" sldId="291"/>
            <ac:spMk id="17" creationId="{42F0EFFF-4107-F69F-7386-FFF23CADA207}"/>
          </ac:spMkLst>
        </pc:spChg>
        <pc:spChg chg="del">
          <ac:chgData name="Blair, Annabelle" userId="9db460a2-0fd7-447f-9630-b0480d5f210d" providerId="ADAL" clId="{C1D813AB-C5F0-46BF-9780-308829834582}" dt="2023-04-28T23:43:12.640" v="55" actId="478"/>
          <ac:spMkLst>
            <pc:docMk/>
            <pc:sldMk cId="3626771044" sldId="291"/>
            <ac:spMk id="17" creationId="{BCBB4ADE-3FF3-A529-3034-82433BD6166C}"/>
          </ac:spMkLst>
        </pc:spChg>
        <pc:spChg chg="add mod">
          <ac:chgData name="Blair, Annabelle" userId="9db460a2-0fd7-447f-9630-b0480d5f210d" providerId="ADAL" clId="{C1D813AB-C5F0-46BF-9780-308829834582}" dt="2023-05-03T03:23:24.217" v="2305" actId="165"/>
          <ac:spMkLst>
            <pc:docMk/>
            <pc:sldMk cId="3626771044" sldId="291"/>
            <ac:spMk id="18" creationId="{98895F36-BF03-11AE-4619-85E637572A4D}"/>
          </ac:spMkLst>
        </pc:spChg>
        <pc:spChg chg="add mod">
          <ac:chgData name="Blair, Annabelle" userId="9db460a2-0fd7-447f-9630-b0480d5f210d" providerId="ADAL" clId="{C1D813AB-C5F0-46BF-9780-308829834582}" dt="2023-05-03T17:49:28.166" v="2779" actId="20577"/>
          <ac:spMkLst>
            <pc:docMk/>
            <pc:sldMk cId="3626771044" sldId="291"/>
            <ac:spMk id="19" creationId="{79493D21-98F8-947E-F5B3-DA2DAEC4296A}"/>
          </ac:spMkLst>
        </pc:spChg>
        <pc:spChg chg="add del mod">
          <ac:chgData name="Blair, Annabelle" userId="9db460a2-0fd7-447f-9630-b0480d5f210d" providerId="ADAL" clId="{C1D813AB-C5F0-46BF-9780-308829834582}" dt="2023-05-03T03:11:47.054" v="2096" actId="478"/>
          <ac:spMkLst>
            <pc:docMk/>
            <pc:sldMk cId="3626771044" sldId="291"/>
            <ac:spMk id="20" creationId="{3BC40035-F8F8-D2E6-27FD-FFC3E9BC5096}"/>
          </ac:spMkLst>
        </pc:spChg>
        <pc:spChg chg="add mod">
          <ac:chgData name="Blair, Annabelle" userId="9db460a2-0fd7-447f-9630-b0480d5f210d" providerId="ADAL" clId="{C1D813AB-C5F0-46BF-9780-308829834582}" dt="2023-05-03T17:51:55.583" v="2834" actId="1038"/>
          <ac:spMkLst>
            <pc:docMk/>
            <pc:sldMk cId="3626771044" sldId="291"/>
            <ac:spMk id="30" creationId="{5D9ADDF9-9E99-18AC-A43C-4A609F8074FF}"/>
          </ac:spMkLst>
        </pc:spChg>
        <pc:spChg chg="add mod">
          <ac:chgData name="Blair, Annabelle" userId="9db460a2-0fd7-447f-9630-b0480d5f210d" providerId="ADAL" clId="{C1D813AB-C5F0-46BF-9780-308829834582}" dt="2023-05-03T03:14:00.912" v="2137" actId="164"/>
          <ac:spMkLst>
            <pc:docMk/>
            <pc:sldMk cId="3626771044" sldId="291"/>
            <ac:spMk id="31" creationId="{2E96C623-E7BB-D23C-4171-96801894E6EC}"/>
          </ac:spMkLst>
        </pc:spChg>
        <pc:spChg chg="add mod ord">
          <ac:chgData name="Blair, Annabelle" userId="9db460a2-0fd7-447f-9630-b0480d5f210d" providerId="ADAL" clId="{C1D813AB-C5F0-46BF-9780-308829834582}" dt="2023-05-03T03:21:10.878" v="2229" actId="164"/>
          <ac:spMkLst>
            <pc:docMk/>
            <pc:sldMk cId="3626771044" sldId="291"/>
            <ac:spMk id="35" creationId="{8AE0A473-2A54-EDC4-05C9-E0BDE0D4331B}"/>
          </ac:spMkLst>
        </pc:spChg>
        <pc:spChg chg="add mod">
          <ac:chgData name="Blair, Annabelle" userId="9db460a2-0fd7-447f-9630-b0480d5f210d" providerId="ADAL" clId="{C1D813AB-C5F0-46BF-9780-308829834582}" dt="2023-05-03T03:23:24.217" v="2305" actId="165"/>
          <ac:spMkLst>
            <pc:docMk/>
            <pc:sldMk cId="3626771044" sldId="291"/>
            <ac:spMk id="37" creationId="{BACF57F6-A3CB-ABDF-4258-B4EDEB887565}"/>
          </ac:spMkLst>
        </pc:spChg>
        <pc:spChg chg="add mod">
          <ac:chgData name="Blair, Annabelle" userId="9db460a2-0fd7-447f-9630-b0480d5f210d" providerId="ADAL" clId="{C1D813AB-C5F0-46BF-9780-308829834582}" dt="2023-05-03T03:23:24.217" v="2305" actId="165"/>
          <ac:spMkLst>
            <pc:docMk/>
            <pc:sldMk cId="3626771044" sldId="291"/>
            <ac:spMk id="39" creationId="{5E8FD1EC-B125-ABB9-B72D-D87553BDD256}"/>
          </ac:spMkLst>
        </pc:spChg>
        <pc:spChg chg="add mod">
          <ac:chgData name="Blair, Annabelle" userId="9db460a2-0fd7-447f-9630-b0480d5f210d" providerId="ADAL" clId="{C1D813AB-C5F0-46BF-9780-308829834582}" dt="2023-05-03T03:23:24.217" v="2305" actId="165"/>
          <ac:spMkLst>
            <pc:docMk/>
            <pc:sldMk cId="3626771044" sldId="291"/>
            <ac:spMk id="40" creationId="{5D65E02A-7AF1-A8C5-1494-69D82C0E2774}"/>
          </ac:spMkLst>
        </pc:spChg>
        <pc:spChg chg="del">
          <ac:chgData name="Blair, Annabelle" userId="9db460a2-0fd7-447f-9630-b0480d5f210d" providerId="ADAL" clId="{C1D813AB-C5F0-46BF-9780-308829834582}" dt="2023-04-28T23:43:20.815" v="59" actId="478"/>
          <ac:spMkLst>
            <pc:docMk/>
            <pc:sldMk cId="3626771044" sldId="291"/>
            <ac:spMk id="50" creationId="{7DDE19BE-8B18-E1D7-AD90-39C26C619510}"/>
          </ac:spMkLst>
        </pc:spChg>
        <pc:spChg chg="del">
          <ac:chgData name="Blair, Annabelle" userId="9db460a2-0fd7-447f-9630-b0480d5f210d" providerId="ADAL" clId="{C1D813AB-C5F0-46BF-9780-308829834582}" dt="2023-04-28T23:43:16.092" v="56" actId="478"/>
          <ac:spMkLst>
            <pc:docMk/>
            <pc:sldMk cId="3626771044" sldId="291"/>
            <ac:spMk id="52" creationId="{93D9683E-DCC5-1068-628A-D04699925755}"/>
          </ac:spMkLst>
        </pc:spChg>
        <pc:spChg chg="del">
          <ac:chgData name="Blair, Annabelle" userId="9db460a2-0fd7-447f-9630-b0480d5f210d" providerId="ADAL" clId="{C1D813AB-C5F0-46BF-9780-308829834582}" dt="2023-04-28T23:43:23.871" v="60" actId="478"/>
          <ac:spMkLst>
            <pc:docMk/>
            <pc:sldMk cId="3626771044" sldId="291"/>
            <ac:spMk id="54" creationId="{F931B117-46D4-58CB-906A-55E88CDA00FE}"/>
          </ac:spMkLst>
        </pc:spChg>
        <pc:spChg chg="del mod">
          <ac:chgData name="Blair, Annabelle" userId="9db460a2-0fd7-447f-9630-b0480d5f210d" providerId="ADAL" clId="{C1D813AB-C5F0-46BF-9780-308829834582}" dt="2023-04-28T23:43:05.129" v="51" actId="478"/>
          <ac:spMkLst>
            <pc:docMk/>
            <pc:sldMk cId="3626771044" sldId="291"/>
            <ac:spMk id="55" creationId="{F934CFBE-1D5D-EF00-E1DD-656D67FA0EED}"/>
          </ac:spMkLst>
        </pc:spChg>
        <pc:spChg chg="del">
          <ac:chgData name="Blair, Annabelle" userId="9db460a2-0fd7-447f-9630-b0480d5f210d" providerId="ADAL" clId="{C1D813AB-C5F0-46BF-9780-308829834582}" dt="2023-04-28T23:43:10.704" v="54" actId="478"/>
          <ac:spMkLst>
            <pc:docMk/>
            <pc:sldMk cId="3626771044" sldId="291"/>
            <ac:spMk id="56" creationId="{A1833F14-7AA6-F9FA-8045-461C6BA99D4A}"/>
          </ac:spMkLst>
        </pc:spChg>
        <pc:spChg chg="del">
          <ac:chgData name="Blair, Annabelle" userId="9db460a2-0fd7-447f-9630-b0480d5f210d" providerId="ADAL" clId="{C1D813AB-C5F0-46BF-9780-308829834582}" dt="2023-04-28T23:43:10.704" v="54" actId="478"/>
          <ac:spMkLst>
            <pc:docMk/>
            <pc:sldMk cId="3626771044" sldId="291"/>
            <ac:spMk id="57" creationId="{CF796C00-0245-F0F0-BF47-7150DD0A9788}"/>
          </ac:spMkLst>
        </pc:spChg>
        <pc:spChg chg="del">
          <ac:chgData name="Blair, Annabelle" userId="9db460a2-0fd7-447f-9630-b0480d5f210d" providerId="ADAL" clId="{C1D813AB-C5F0-46BF-9780-308829834582}" dt="2023-04-28T23:43:12.640" v="55" actId="478"/>
          <ac:spMkLst>
            <pc:docMk/>
            <pc:sldMk cId="3626771044" sldId="291"/>
            <ac:spMk id="58" creationId="{13CB9F00-EF10-3222-C2DA-86EAB235B275}"/>
          </ac:spMkLst>
        </pc:spChg>
        <pc:spChg chg="del">
          <ac:chgData name="Blair, Annabelle" userId="9db460a2-0fd7-447f-9630-b0480d5f210d" providerId="ADAL" clId="{C1D813AB-C5F0-46BF-9780-308829834582}" dt="2023-04-28T23:43:12.640" v="55" actId="478"/>
          <ac:spMkLst>
            <pc:docMk/>
            <pc:sldMk cId="3626771044" sldId="291"/>
            <ac:spMk id="59" creationId="{3F239BAC-AC73-7F93-CF12-7AA75DAAFD95}"/>
          </ac:spMkLst>
        </pc:spChg>
        <pc:spChg chg="del">
          <ac:chgData name="Blair, Annabelle" userId="9db460a2-0fd7-447f-9630-b0480d5f210d" providerId="ADAL" clId="{C1D813AB-C5F0-46BF-9780-308829834582}" dt="2023-04-28T23:43:12.640" v="55" actId="478"/>
          <ac:spMkLst>
            <pc:docMk/>
            <pc:sldMk cId="3626771044" sldId="291"/>
            <ac:spMk id="62" creationId="{28A37034-5874-ECA3-1B52-2F5CCC19CDCA}"/>
          </ac:spMkLst>
        </pc:spChg>
        <pc:spChg chg="mod">
          <ac:chgData name="Blair, Annabelle" userId="9db460a2-0fd7-447f-9630-b0480d5f210d" providerId="ADAL" clId="{C1D813AB-C5F0-46BF-9780-308829834582}" dt="2023-04-28T23:43:18.457" v="58" actId="1076"/>
          <ac:spMkLst>
            <pc:docMk/>
            <pc:sldMk cId="3626771044" sldId="291"/>
            <ac:spMk id="88" creationId="{181F57A2-DD0F-4D59-BCA2-ADCBBB5BBD44}"/>
          </ac:spMkLst>
        </pc:spChg>
        <pc:grpChg chg="add mod topLvl">
          <ac:chgData name="Blair, Annabelle" userId="9db460a2-0fd7-447f-9630-b0480d5f210d" providerId="ADAL" clId="{C1D813AB-C5F0-46BF-9780-308829834582}" dt="2023-05-03T03:45:23.392" v="2664" actId="14100"/>
          <ac:grpSpMkLst>
            <pc:docMk/>
            <pc:sldMk cId="3626771044" sldId="291"/>
            <ac:grpSpMk id="14" creationId="{16653647-7D0A-AF3C-ABE2-20F0ECA0D0F2}"/>
          </ac:grpSpMkLst>
        </pc:grpChg>
        <pc:grpChg chg="add mod">
          <ac:chgData name="Blair, Annabelle" userId="9db460a2-0fd7-447f-9630-b0480d5f210d" providerId="ADAL" clId="{C1D813AB-C5F0-46BF-9780-308829834582}" dt="2023-05-03T03:23:24.217" v="2305" actId="165"/>
          <ac:grpSpMkLst>
            <pc:docMk/>
            <pc:sldMk cId="3626771044" sldId="291"/>
            <ac:grpSpMk id="21" creationId="{B8646D54-8C88-D093-D3DF-9E910693CAD2}"/>
          </ac:grpSpMkLst>
        </pc:grpChg>
        <pc:grpChg chg="add mod">
          <ac:chgData name="Blair, Annabelle" userId="9db460a2-0fd7-447f-9630-b0480d5f210d" providerId="ADAL" clId="{C1D813AB-C5F0-46BF-9780-308829834582}" dt="2023-05-03T03:23:24.217" v="2305" actId="165"/>
          <ac:grpSpMkLst>
            <pc:docMk/>
            <pc:sldMk cId="3626771044" sldId="291"/>
            <ac:grpSpMk id="28" creationId="{94D0CE0F-2052-7168-BE37-A69C4D00CD26}"/>
          </ac:grpSpMkLst>
        </pc:grpChg>
        <pc:grpChg chg="add mod topLvl">
          <ac:chgData name="Blair, Annabelle" userId="9db460a2-0fd7-447f-9630-b0480d5f210d" providerId="ADAL" clId="{C1D813AB-C5F0-46BF-9780-308829834582}" dt="2023-05-03T03:23:24.217" v="2305" actId="165"/>
          <ac:grpSpMkLst>
            <pc:docMk/>
            <pc:sldMk cId="3626771044" sldId="291"/>
            <ac:grpSpMk id="29" creationId="{1D4A017E-6A35-C299-5889-760B3DDD4823}"/>
          </ac:grpSpMkLst>
        </pc:grpChg>
        <pc:grpChg chg="add mod">
          <ac:chgData name="Blair, Annabelle" userId="9db460a2-0fd7-447f-9630-b0480d5f210d" providerId="ADAL" clId="{C1D813AB-C5F0-46BF-9780-308829834582}" dt="2023-05-03T03:21:10.878" v="2229" actId="164"/>
          <ac:grpSpMkLst>
            <pc:docMk/>
            <pc:sldMk cId="3626771044" sldId="291"/>
            <ac:grpSpMk id="36" creationId="{230DD80E-F9AA-BBB1-499D-3C39C88A2B95}"/>
          </ac:grpSpMkLst>
        </pc:grpChg>
        <pc:grpChg chg="add mod">
          <ac:chgData name="Blair, Annabelle" userId="9db460a2-0fd7-447f-9630-b0480d5f210d" providerId="ADAL" clId="{C1D813AB-C5F0-46BF-9780-308829834582}" dt="2023-05-03T03:23:24.217" v="2305" actId="165"/>
          <ac:grpSpMkLst>
            <pc:docMk/>
            <pc:sldMk cId="3626771044" sldId="291"/>
            <ac:grpSpMk id="41" creationId="{99E95891-91D0-C110-5893-F6E0F6A03935}"/>
          </ac:grpSpMkLst>
        </pc:grpChg>
        <pc:grpChg chg="add mod topLvl">
          <ac:chgData name="Blair, Annabelle" userId="9db460a2-0fd7-447f-9630-b0480d5f210d" providerId="ADAL" clId="{C1D813AB-C5F0-46BF-9780-308829834582}" dt="2023-05-03T03:23:47.432" v="2309" actId="1076"/>
          <ac:grpSpMkLst>
            <pc:docMk/>
            <pc:sldMk cId="3626771044" sldId="291"/>
            <ac:grpSpMk id="42" creationId="{38DB9BA8-E123-C69B-6A30-D09B3C600EA5}"/>
          </ac:grpSpMkLst>
        </pc:grpChg>
        <pc:grpChg chg="add mod">
          <ac:chgData name="Blair, Annabelle" userId="9db460a2-0fd7-447f-9630-b0480d5f210d" providerId="ADAL" clId="{C1D813AB-C5F0-46BF-9780-308829834582}" dt="2023-05-03T03:21:40.642" v="2235" actId="1076"/>
          <ac:grpSpMkLst>
            <pc:docMk/>
            <pc:sldMk cId="3626771044" sldId="291"/>
            <ac:grpSpMk id="43" creationId="{1BC9CA6D-E5BB-D187-AF76-90BF987DB97E}"/>
          </ac:grpSpMkLst>
        </pc:grpChg>
        <pc:grpChg chg="add del mod">
          <ac:chgData name="Blair, Annabelle" userId="9db460a2-0fd7-447f-9630-b0480d5f210d" providerId="ADAL" clId="{C1D813AB-C5F0-46BF-9780-308829834582}" dt="2023-05-03T03:23:24.217" v="2305" actId="165"/>
          <ac:grpSpMkLst>
            <pc:docMk/>
            <pc:sldMk cId="3626771044" sldId="291"/>
            <ac:grpSpMk id="44" creationId="{9E2B585C-8428-CF92-6A54-5ED4DA6E1326}"/>
          </ac:grpSpMkLst>
        </pc:grpChg>
        <pc:graphicFrameChg chg="del">
          <ac:chgData name="Blair, Annabelle" userId="9db460a2-0fd7-447f-9630-b0480d5f210d" providerId="ADAL" clId="{C1D813AB-C5F0-46BF-9780-308829834582}" dt="2023-04-28T23:43:12.640" v="55" actId="478"/>
          <ac:graphicFrameMkLst>
            <pc:docMk/>
            <pc:sldMk cId="3626771044" sldId="291"/>
            <ac:graphicFrameMk id="43" creationId="{A076DAD5-7630-4B7A-57C3-6EDA01F9F981}"/>
          </ac:graphicFrameMkLst>
        </pc:graphicFrameChg>
        <pc:graphicFrameChg chg="del">
          <ac:chgData name="Blair, Annabelle" userId="9db460a2-0fd7-447f-9630-b0480d5f210d" providerId="ADAL" clId="{C1D813AB-C5F0-46BF-9780-308829834582}" dt="2023-04-28T23:43:27.274" v="62" actId="478"/>
          <ac:graphicFrameMkLst>
            <pc:docMk/>
            <pc:sldMk cId="3626771044" sldId="291"/>
            <ac:graphicFrameMk id="44" creationId="{7CBD543F-AA32-4FF9-BC3B-375A96B0DDC3}"/>
          </ac:graphicFrameMkLst>
        </pc:graphicFrameChg>
        <pc:picChg chg="del mod">
          <ac:chgData name="Blair, Annabelle" userId="9db460a2-0fd7-447f-9630-b0480d5f210d" providerId="ADAL" clId="{C1D813AB-C5F0-46BF-9780-308829834582}" dt="2023-04-28T23:43:04.505" v="49" actId="478"/>
          <ac:picMkLst>
            <pc:docMk/>
            <pc:sldMk cId="3626771044" sldId="291"/>
            <ac:picMk id="11" creationId="{29134893-3EB2-5B10-1879-753AD83752B8}"/>
          </ac:picMkLst>
        </pc:picChg>
        <pc:picChg chg="add mod">
          <ac:chgData name="Blair, Annabelle" userId="9db460a2-0fd7-447f-9630-b0480d5f210d" providerId="ADAL" clId="{C1D813AB-C5F0-46BF-9780-308829834582}" dt="2023-05-03T03:14:00.912" v="2137" actId="164"/>
          <ac:picMkLst>
            <pc:docMk/>
            <pc:sldMk cId="3626771044" sldId="291"/>
            <ac:picMk id="33" creationId="{08208CD3-03C1-3AFF-235C-21B7BC5D1651}"/>
          </ac:picMkLst>
        </pc:picChg>
        <pc:picChg chg="add mod">
          <ac:chgData name="Blair, Annabelle" userId="9db460a2-0fd7-447f-9630-b0480d5f210d" providerId="ADAL" clId="{C1D813AB-C5F0-46BF-9780-308829834582}" dt="2023-05-03T17:51:33.185" v="2828" actId="1037"/>
          <ac:picMkLst>
            <pc:docMk/>
            <pc:sldMk cId="3626771044" sldId="291"/>
            <ac:picMk id="34" creationId="{F9C5F773-4064-C254-93D7-431037FBCFCE}"/>
          </ac:picMkLst>
        </pc:picChg>
        <pc:picChg chg="add mod">
          <ac:chgData name="Blair, Annabelle" userId="9db460a2-0fd7-447f-9630-b0480d5f210d" providerId="ADAL" clId="{C1D813AB-C5F0-46BF-9780-308829834582}" dt="2023-05-03T03:23:24.217" v="2305" actId="165"/>
          <ac:picMkLst>
            <pc:docMk/>
            <pc:sldMk cId="3626771044" sldId="291"/>
            <ac:picMk id="38" creationId="{E81C037E-62AD-08D5-4B11-8451545E8C89}"/>
          </ac:picMkLst>
        </pc:picChg>
        <pc:cxnChg chg="add mod">
          <ac:chgData name="Blair, Annabelle" userId="9db460a2-0fd7-447f-9630-b0480d5f210d" providerId="ADAL" clId="{C1D813AB-C5F0-46BF-9780-308829834582}" dt="2023-05-03T03:24:55.328" v="2327" actId="1036"/>
          <ac:cxnSpMkLst>
            <pc:docMk/>
            <pc:sldMk cId="3626771044" sldId="291"/>
            <ac:cxnSpMk id="23" creationId="{C42A1033-79E9-5FE7-CE3C-3FC17C2E5B83}"/>
          </ac:cxnSpMkLst>
        </pc:cxnChg>
      </pc:sldChg>
      <pc:sldChg chg="del">
        <pc:chgData name="Blair, Annabelle" userId="9db460a2-0fd7-447f-9630-b0480d5f210d" providerId="ADAL" clId="{C1D813AB-C5F0-46BF-9780-308829834582}" dt="2023-04-28T23:49:08.738" v="155" actId="47"/>
        <pc:sldMkLst>
          <pc:docMk/>
          <pc:sldMk cId="4229710673" sldId="296"/>
        </pc:sldMkLst>
      </pc:sldChg>
      <pc:sldChg chg="new del">
        <pc:chgData name="Blair, Annabelle" userId="9db460a2-0fd7-447f-9630-b0480d5f210d" providerId="ADAL" clId="{C1D813AB-C5F0-46BF-9780-308829834582}" dt="2023-04-28T23:49:07.283" v="154" actId="47"/>
        <pc:sldMkLst>
          <pc:docMk/>
          <pc:sldMk cId="3249727791" sldId="297"/>
        </pc:sldMkLst>
      </pc:sldChg>
      <pc:sldChg chg="new del">
        <pc:chgData name="Blair, Annabelle" userId="9db460a2-0fd7-447f-9630-b0480d5f210d" providerId="ADAL" clId="{C1D813AB-C5F0-46BF-9780-308829834582}" dt="2023-04-28T23:49:05.841" v="153" actId="47"/>
        <pc:sldMkLst>
          <pc:docMk/>
          <pc:sldMk cId="2445444206" sldId="298"/>
        </pc:sldMkLst>
      </pc:sldChg>
      <pc:sldChg chg="addSp delSp modSp add mod modNotesTx">
        <pc:chgData name="Blair, Annabelle" userId="9db460a2-0fd7-447f-9630-b0480d5f210d" providerId="ADAL" clId="{C1D813AB-C5F0-46BF-9780-308829834582}" dt="2023-05-03T17:47:38.237" v="2773" actId="20577"/>
        <pc:sldMkLst>
          <pc:docMk/>
          <pc:sldMk cId="368598940" sldId="299"/>
        </pc:sldMkLst>
        <pc:spChg chg="mod">
          <ac:chgData name="Blair, Annabelle" userId="9db460a2-0fd7-447f-9630-b0480d5f210d" providerId="ADAL" clId="{C1D813AB-C5F0-46BF-9780-308829834582}" dt="2023-04-28T23:48:36.585" v="146" actId="207"/>
          <ac:spMkLst>
            <pc:docMk/>
            <pc:sldMk cId="368598940" sldId="299"/>
            <ac:spMk id="2" creationId="{5CD8547E-1722-D023-DE76-C4D4EE956EA6}"/>
          </ac:spMkLst>
        </pc:spChg>
        <pc:spChg chg="add mod">
          <ac:chgData name="Blair, Annabelle" userId="9db460a2-0fd7-447f-9630-b0480d5f210d" providerId="ADAL" clId="{C1D813AB-C5F0-46BF-9780-308829834582}" dt="2023-05-03T03:02:16.981" v="1665" actId="208"/>
          <ac:spMkLst>
            <pc:docMk/>
            <pc:sldMk cId="368598940" sldId="299"/>
            <ac:spMk id="4" creationId="{10D05A4E-F67C-E2A3-03D1-81C2D848C231}"/>
          </ac:spMkLst>
        </pc:spChg>
        <pc:spChg chg="add mod">
          <ac:chgData name="Blair, Annabelle" userId="9db460a2-0fd7-447f-9630-b0480d5f210d" providerId="ADAL" clId="{C1D813AB-C5F0-46BF-9780-308829834582}" dt="2023-05-03T03:02:16.981" v="1665" actId="208"/>
          <ac:spMkLst>
            <pc:docMk/>
            <pc:sldMk cId="368598940" sldId="299"/>
            <ac:spMk id="5" creationId="{059FA9E8-CB33-2900-C1AA-72503BC72318}"/>
          </ac:spMkLst>
        </pc:spChg>
        <pc:spChg chg="add del">
          <ac:chgData name="Blair, Annabelle" userId="9db460a2-0fd7-447f-9630-b0480d5f210d" providerId="ADAL" clId="{C1D813AB-C5F0-46BF-9780-308829834582}" dt="2023-04-28T23:44:36.843" v="82" actId="478"/>
          <ac:spMkLst>
            <pc:docMk/>
            <pc:sldMk cId="368598940" sldId="299"/>
            <ac:spMk id="5" creationId="{9E828B0B-4729-E4B6-4342-FCB0160AEC3D}"/>
          </ac:spMkLst>
        </pc:spChg>
        <pc:spChg chg="del">
          <ac:chgData name="Blair, Annabelle" userId="9db460a2-0fd7-447f-9630-b0480d5f210d" providerId="ADAL" clId="{C1D813AB-C5F0-46BF-9780-308829834582}" dt="2023-04-28T23:43:40.148" v="67" actId="478"/>
          <ac:spMkLst>
            <pc:docMk/>
            <pc:sldMk cId="368598940" sldId="299"/>
            <ac:spMk id="6" creationId="{84E40B2F-243E-DA3C-F346-90A58685CE99}"/>
          </ac:spMkLst>
        </pc:spChg>
        <pc:spChg chg="add mod">
          <ac:chgData name="Blair, Annabelle" userId="9db460a2-0fd7-447f-9630-b0480d5f210d" providerId="ADAL" clId="{C1D813AB-C5F0-46BF-9780-308829834582}" dt="2023-05-03T03:06:07.574" v="1849" actId="20577"/>
          <ac:spMkLst>
            <pc:docMk/>
            <pc:sldMk cId="368598940" sldId="299"/>
            <ac:spMk id="6" creationId="{A642A66A-0676-4381-A4B3-FC58AB3987DB}"/>
          </ac:spMkLst>
        </pc:spChg>
        <pc:spChg chg="del">
          <ac:chgData name="Blair, Annabelle" userId="9db460a2-0fd7-447f-9630-b0480d5f210d" providerId="ADAL" clId="{C1D813AB-C5F0-46BF-9780-308829834582}" dt="2023-04-28T23:43:36.365" v="65" actId="478"/>
          <ac:spMkLst>
            <pc:docMk/>
            <pc:sldMk cId="368598940" sldId="299"/>
            <ac:spMk id="7" creationId="{10B1FCC9-B4B4-348D-F904-295D81DFFB7C}"/>
          </ac:spMkLst>
        </pc:spChg>
        <pc:spChg chg="add mod">
          <ac:chgData name="Blair, Annabelle" userId="9db460a2-0fd7-447f-9630-b0480d5f210d" providerId="ADAL" clId="{C1D813AB-C5F0-46BF-9780-308829834582}" dt="2023-05-03T17:47:06.761" v="2726" actId="20577"/>
          <ac:spMkLst>
            <pc:docMk/>
            <pc:sldMk cId="368598940" sldId="299"/>
            <ac:spMk id="7" creationId="{D9C498A3-3271-071B-3E0A-DFFB8B652C00}"/>
          </ac:spMkLst>
        </pc:spChg>
        <pc:spChg chg="add mod">
          <ac:chgData name="Blair, Annabelle" userId="9db460a2-0fd7-447f-9630-b0480d5f210d" providerId="ADAL" clId="{C1D813AB-C5F0-46BF-9780-308829834582}" dt="2023-05-03T03:25:16.795" v="2334" actId="20577"/>
          <ac:spMkLst>
            <pc:docMk/>
            <pc:sldMk cId="368598940" sldId="299"/>
            <ac:spMk id="8" creationId="{361BB9EB-50A9-9FB5-EAF1-C99D392318EC}"/>
          </ac:spMkLst>
        </pc:spChg>
        <pc:spChg chg="add mod">
          <ac:chgData name="Blair, Annabelle" userId="9db460a2-0fd7-447f-9630-b0480d5f210d" providerId="ADAL" clId="{C1D813AB-C5F0-46BF-9780-308829834582}" dt="2023-05-03T03:43:35.589" v="2663" actId="207"/>
          <ac:spMkLst>
            <pc:docMk/>
            <pc:sldMk cId="368598940" sldId="299"/>
            <ac:spMk id="9" creationId="{CAA0F0E4-E3D7-CD22-B620-AFD54822AE84}"/>
          </ac:spMkLst>
        </pc:spChg>
        <pc:spChg chg="add mod">
          <ac:chgData name="Blair, Annabelle" userId="9db460a2-0fd7-447f-9630-b0480d5f210d" providerId="ADAL" clId="{C1D813AB-C5F0-46BF-9780-308829834582}" dt="2023-05-03T03:32:51.098" v="2524" actId="20577"/>
          <ac:spMkLst>
            <pc:docMk/>
            <pc:sldMk cId="368598940" sldId="299"/>
            <ac:spMk id="10" creationId="{54F48DF8-23C6-F2F0-AD05-28A9E3954F00}"/>
          </ac:spMkLst>
        </pc:spChg>
        <pc:spChg chg="add mod">
          <ac:chgData name="Blair, Annabelle" userId="9db460a2-0fd7-447f-9630-b0480d5f210d" providerId="ADAL" clId="{C1D813AB-C5F0-46BF-9780-308829834582}" dt="2023-05-03T03:31:06.930" v="2413" actId="20578"/>
          <ac:spMkLst>
            <pc:docMk/>
            <pc:sldMk cId="368598940" sldId="299"/>
            <ac:spMk id="11" creationId="{0DBB5AD9-264F-261C-40AF-920439A191F3}"/>
          </ac:spMkLst>
        </pc:spChg>
        <pc:spChg chg="add mod">
          <ac:chgData name="Blair, Annabelle" userId="9db460a2-0fd7-447f-9630-b0480d5f210d" providerId="ADAL" clId="{C1D813AB-C5F0-46BF-9780-308829834582}" dt="2023-05-03T17:47:38.237" v="2773" actId="20577"/>
          <ac:spMkLst>
            <pc:docMk/>
            <pc:sldMk cId="368598940" sldId="299"/>
            <ac:spMk id="12" creationId="{F35D161B-7043-3352-9BAA-50CD1016B7CD}"/>
          </ac:spMkLst>
        </pc:spChg>
        <pc:spChg chg="add mod">
          <ac:chgData name="Blair, Annabelle" userId="9db460a2-0fd7-447f-9630-b0480d5f210d" providerId="ADAL" clId="{C1D813AB-C5F0-46BF-9780-308829834582}" dt="2023-05-03T03:08:29.044" v="2069" actId="1076"/>
          <ac:spMkLst>
            <pc:docMk/>
            <pc:sldMk cId="368598940" sldId="299"/>
            <ac:spMk id="14" creationId="{D122C905-DCFC-67B5-1DEC-60C67C218F9C}"/>
          </ac:spMkLst>
        </pc:spChg>
        <pc:spChg chg="del">
          <ac:chgData name="Blair, Annabelle" userId="9db460a2-0fd7-447f-9630-b0480d5f210d" providerId="ADAL" clId="{C1D813AB-C5F0-46BF-9780-308829834582}" dt="2023-05-03T03:09:09.307" v="2080" actId="478"/>
          <ac:spMkLst>
            <pc:docMk/>
            <pc:sldMk cId="368598940" sldId="299"/>
            <ac:spMk id="17" creationId="{BCBB4ADE-3FF3-A529-3034-82433BD6166C}"/>
          </ac:spMkLst>
        </pc:spChg>
        <pc:spChg chg="add mod">
          <ac:chgData name="Blair, Annabelle" userId="9db460a2-0fd7-447f-9630-b0480d5f210d" providerId="ADAL" clId="{C1D813AB-C5F0-46BF-9780-308829834582}" dt="2023-05-03T03:09:57.968" v="2092" actId="1076"/>
          <ac:spMkLst>
            <pc:docMk/>
            <pc:sldMk cId="368598940" sldId="299"/>
            <ac:spMk id="18" creationId="{4EEBC237-D73F-2C5D-75DB-1E2BF6C7B5BF}"/>
          </ac:spMkLst>
        </pc:spChg>
        <pc:spChg chg="del">
          <ac:chgData name="Blair, Annabelle" userId="9db460a2-0fd7-447f-9630-b0480d5f210d" providerId="ADAL" clId="{C1D813AB-C5F0-46BF-9780-308829834582}" dt="2023-04-28T23:43:40.148" v="67" actId="478"/>
          <ac:spMkLst>
            <pc:docMk/>
            <pc:sldMk cId="368598940" sldId="299"/>
            <ac:spMk id="50" creationId="{7DDE19BE-8B18-E1D7-AD90-39C26C619510}"/>
          </ac:spMkLst>
        </pc:spChg>
        <pc:spChg chg="del">
          <ac:chgData name="Blair, Annabelle" userId="9db460a2-0fd7-447f-9630-b0480d5f210d" providerId="ADAL" clId="{C1D813AB-C5F0-46BF-9780-308829834582}" dt="2023-04-28T23:43:40.148" v="67" actId="478"/>
          <ac:spMkLst>
            <pc:docMk/>
            <pc:sldMk cId="368598940" sldId="299"/>
            <ac:spMk id="52" creationId="{93D9683E-DCC5-1068-628A-D04699925755}"/>
          </ac:spMkLst>
        </pc:spChg>
        <pc:spChg chg="del">
          <ac:chgData name="Blair, Annabelle" userId="9db460a2-0fd7-447f-9630-b0480d5f210d" providerId="ADAL" clId="{C1D813AB-C5F0-46BF-9780-308829834582}" dt="2023-04-28T23:43:40.148" v="67" actId="478"/>
          <ac:spMkLst>
            <pc:docMk/>
            <pc:sldMk cId="368598940" sldId="299"/>
            <ac:spMk id="54" creationId="{F931B117-46D4-58CB-906A-55E88CDA00FE}"/>
          </ac:spMkLst>
        </pc:spChg>
        <pc:spChg chg="del">
          <ac:chgData name="Blair, Annabelle" userId="9db460a2-0fd7-447f-9630-b0480d5f210d" providerId="ADAL" clId="{C1D813AB-C5F0-46BF-9780-308829834582}" dt="2023-04-28T23:43:40.148" v="67" actId="478"/>
          <ac:spMkLst>
            <pc:docMk/>
            <pc:sldMk cId="368598940" sldId="299"/>
            <ac:spMk id="55" creationId="{F934CFBE-1D5D-EF00-E1DD-656D67FA0EED}"/>
          </ac:spMkLst>
        </pc:spChg>
        <pc:spChg chg="del">
          <ac:chgData name="Blair, Annabelle" userId="9db460a2-0fd7-447f-9630-b0480d5f210d" providerId="ADAL" clId="{C1D813AB-C5F0-46BF-9780-308829834582}" dt="2023-04-28T23:43:40.148" v="67" actId="478"/>
          <ac:spMkLst>
            <pc:docMk/>
            <pc:sldMk cId="368598940" sldId="299"/>
            <ac:spMk id="56" creationId="{A1833F14-7AA6-F9FA-8045-461C6BA99D4A}"/>
          </ac:spMkLst>
        </pc:spChg>
        <pc:spChg chg="del">
          <ac:chgData name="Blair, Annabelle" userId="9db460a2-0fd7-447f-9630-b0480d5f210d" providerId="ADAL" clId="{C1D813AB-C5F0-46BF-9780-308829834582}" dt="2023-04-28T23:43:40.148" v="67" actId="478"/>
          <ac:spMkLst>
            <pc:docMk/>
            <pc:sldMk cId="368598940" sldId="299"/>
            <ac:spMk id="57" creationId="{CF796C00-0245-F0F0-BF47-7150DD0A9788}"/>
          </ac:spMkLst>
        </pc:spChg>
        <pc:spChg chg="del">
          <ac:chgData name="Blair, Annabelle" userId="9db460a2-0fd7-447f-9630-b0480d5f210d" providerId="ADAL" clId="{C1D813AB-C5F0-46BF-9780-308829834582}" dt="2023-04-28T23:43:40.148" v="67" actId="478"/>
          <ac:spMkLst>
            <pc:docMk/>
            <pc:sldMk cId="368598940" sldId="299"/>
            <ac:spMk id="58" creationId="{13CB9F00-EF10-3222-C2DA-86EAB235B275}"/>
          </ac:spMkLst>
        </pc:spChg>
        <pc:spChg chg="del">
          <ac:chgData name="Blair, Annabelle" userId="9db460a2-0fd7-447f-9630-b0480d5f210d" providerId="ADAL" clId="{C1D813AB-C5F0-46BF-9780-308829834582}" dt="2023-04-28T23:43:40.148" v="67" actId="478"/>
          <ac:spMkLst>
            <pc:docMk/>
            <pc:sldMk cId="368598940" sldId="299"/>
            <ac:spMk id="59" creationId="{3F239BAC-AC73-7F93-CF12-7AA75DAAFD95}"/>
          </ac:spMkLst>
        </pc:spChg>
        <pc:spChg chg="del">
          <ac:chgData name="Blair, Annabelle" userId="9db460a2-0fd7-447f-9630-b0480d5f210d" providerId="ADAL" clId="{C1D813AB-C5F0-46BF-9780-308829834582}" dt="2023-04-28T23:43:40.148" v="67" actId="478"/>
          <ac:spMkLst>
            <pc:docMk/>
            <pc:sldMk cId="368598940" sldId="299"/>
            <ac:spMk id="62" creationId="{28A37034-5874-ECA3-1B52-2F5CCC19CDCA}"/>
          </ac:spMkLst>
        </pc:spChg>
        <pc:grpChg chg="add mod">
          <ac:chgData name="Blair, Annabelle" userId="9db460a2-0fd7-447f-9630-b0480d5f210d" providerId="ADAL" clId="{C1D813AB-C5F0-46BF-9780-308829834582}" dt="2023-05-03T03:09:14.843" v="2083" actId="14100"/>
          <ac:grpSpMkLst>
            <pc:docMk/>
            <pc:sldMk cId="368598940" sldId="299"/>
            <ac:grpSpMk id="15" creationId="{86638542-3C17-4D59-0578-46AF89A4AC79}"/>
          </ac:grpSpMkLst>
        </pc:grpChg>
        <pc:grpChg chg="add mod">
          <ac:chgData name="Blair, Annabelle" userId="9db460a2-0fd7-447f-9630-b0480d5f210d" providerId="ADAL" clId="{C1D813AB-C5F0-46BF-9780-308829834582}" dt="2023-05-03T03:37:42.068" v="2568" actId="1076"/>
          <ac:grpSpMkLst>
            <pc:docMk/>
            <pc:sldMk cId="368598940" sldId="299"/>
            <ac:grpSpMk id="16" creationId="{6B0AD805-ED01-E8AC-3F3E-ACF7E39A45FB}"/>
          </ac:grpSpMkLst>
        </pc:grpChg>
        <pc:graphicFrameChg chg="add mod modGraphic">
          <ac:chgData name="Blair, Annabelle" userId="9db460a2-0fd7-447f-9630-b0480d5f210d" providerId="ADAL" clId="{C1D813AB-C5F0-46BF-9780-308829834582}" dt="2023-05-03T17:46:20.777" v="2715" actId="20577"/>
          <ac:graphicFrameMkLst>
            <pc:docMk/>
            <pc:sldMk cId="368598940" sldId="299"/>
            <ac:graphicFrameMk id="13" creationId="{A8BA620E-8A21-D3EF-02D1-9CF64CA907ED}"/>
          </ac:graphicFrameMkLst>
        </pc:graphicFrameChg>
        <pc:graphicFrameChg chg="del">
          <ac:chgData name="Blair, Annabelle" userId="9db460a2-0fd7-447f-9630-b0480d5f210d" providerId="ADAL" clId="{C1D813AB-C5F0-46BF-9780-308829834582}" dt="2023-04-28T23:43:37.386" v="66" actId="478"/>
          <ac:graphicFrameMkLst>
            <pc:docMk/>
            <pc:sldMk cId="368598940" sldId="299"/>
            <ac:graphicFrameMk id="43" creationId="{A076DAD5-7630-4B7A-57C3-6EDA01F9F981}"/>
          </ac:graphicFrameMkLst>
        </pc:graphicFrameChg>
        <pc:graphicFrameChg chg="add del">
          <ac:chgData name="Blair, Annabelle" userId="9db460a2-0fd7-447f-9630-b0480d5f210d" providerId="ADAL" clId="{C1D813AB-C5F0-46BF-9780-308829834582}" dt="2023-04-28T23:44:39.133" v="83" actId="478"/>
          <ac:graphicFrameMkLst>
            <pc:docMk/>
            <pc:sldMk cId="368598940" sldId="299"/>
            <ac:graphicFrameMk id="44" creationId="{7CBD543F-AA32-4FF9-BC3B-375A96B0DDC3}"/>
          </ac:graphicFrameMkLst>
        </pc:graphicFrameChg>
        <pc:picChg chg="del">
          <ac:chgData name="Blair, Annabelle" userId="9db460a2-0fd7-447f-9630-b0480d5f210d" providerId="ADAL" clId="{C1D813AB-C5F0-46BF-9780-308829834582}" dt="2023-04-28T23:43:33.871" v="64" actId="478"/>
          <ac:picMkLst>
            <pc:docMk/>
            <pc:sldMk cId="368598940" sldId="299"/>
            <ac:picMk id="11" creationId="{29134893-3EB2-5B10-1879-753AD83752B8}"/>
          </ac:picMkLst>
        </pc:picChg>
      </pc:sldChg>
      <pc:sldChg chg="modSp add mod">
        <pc:chgData name="Blair, Annabelle" userId="9db460a2-0fd7-447f-9630-b0480d5f210d" providerId="ADAL" clId="{C1D813AB-C5F0-46BF-9780-308829834582}" dt="2023-04-28T23:45:26.232" v="92"/>
        <pc:sldMkLst>
          <pc:docMk/>
          <pc:sldMk cId="144512605" sldId="300"/>
        </pc:sldMkLst>
        <pc:spChg chg="mod">
          <ac:chgData name="Blair, Annabelle" userId="9db460a2-0fd7-447f-9630-b0480d5f210d" providerId="ADAL" clId="{C1D813AB-C5F0-46BF-9780-308829834582}" dt="2023-04-28T23:45:26.232" v="92"/>
          <ac:spMkLst>
            <pc:docMk/>
            <pc:sldMk cId="144512605" sldId="300"/>
            <ac:spMk id="2" creationId="{5CD8547E-1722-D023-DE76-C4D4EE956EA6}"/>
          </ac:spMkLst>
        </pc:spChg>
      </pc:sldChg>
      <pc:sldChg chg="modSp add del mod">
        <pc:chgData name="Blair, Annabelle" userId="9db460a2-0fd7-447f-9630-b0480d5f210d" providerId="ADAL" clId="{C1D813AB-C5F0-46BF-9780-308829834582}" dt="2023-04-28T23:44:31.042" v="79" actId="2890"/>
        <pc:sldMkLst>
          <pc:docMk/>
          <pc:sldMk cId="2210405693" sldId="300"/>
        </pc:sldMkLst>
        <pc:spChg chg="mod">
          <ac:chgData name="Blair, Annabelle" userId="9db460a2-0fd7-447f-9630-b0480d5f210d" providerId="ADAL" clId="{C1D813AB-C5F0-46BF-9780-308829834582}" dt="2023-04-28T23:44:30.609" v="78"/>
          <ac:spMkLst>
            <pc:docMk/>
            <pc:sldMk cId="2210405693" sldId="300"/>
            <ac:spMk id="2" creationId="{5CD8547E-1722-D023-DE76-C4D4EE956EA6}"/>
          </ac:spMkLst>
        </pc:spChg>
      </pc:sldChg>
      <pc:sldChg chg="add del">
        <pc:chgData name="Blair, Annabelle" userId="9db460a2-0fd7-447f-9630-b0480d5f210d" providerId="ADAL" clId="{C1D813AB-C5F0-46BF-9780-308829834582}" dt="2023-04-28T23:49:11.514" v="157" actId="47"/>
        <pc:sldMkLst>
          <pc:docMk/>
          <pc:sldMk cId="1140159727" sldId="301"/>
        </pc:sldMkLst>
      </pc:sldChg>
      <pc:sldChg chg="modSp add mod">
        <pc:chgData name="Blair, Annabelle" userId="9db460a2-0fd7-447f-9630-b0480d5f210d" providerId="ADAL" clId="{C1D813AB-C5F0-46BF-9780-308829834582}" dt="2023-04-28T23:45:57.622" v="101" actId="207"/>
        <pc:sldMkLst>
          <pc:docMk/>
          <pc:sldMk cId="1164625803" sldId="302"/>
        </pc:sldMkLst>
        <pc:spChg chg="mod">
          <ac:chgData name="Blair, Annabelle" userId="9db460a2-0fd7-447f-9630-b0480d5f210d" providerId="ADAL" clId="{C1D813AB-C5F0-46BF-9780-308829834582}" dt="2023-04-28T23:45:57.622" v="101" actId="207"/>
          <ac:spMkLst>
            <pc:docMk/>
            <pc:sldMk cId="1164625803" sldId="302"/>
            <ac:spMk id="2" creationId="{5CD8547E-1722-D023-DE76-C4D4EE956EA6}"/>
          </ac:spMkLst>
        </pc:spChg>
      </pc:sldChg>
      <pc:sldChg chg="modSp add mod">
        <pc:chgData name="Blair, Annabelle" userId="9db460a2-0fd7-447f-9630-b0480d5f210d" providerId="ADAL" clId="{C1D813AB-C5F0-46BF-9780-308829834582}" dt="2023-04-28T23:46:23.056" v="107" actId="207"/>
        <pc:sldMkLst>
          <pc:docMk/>
          <pc:sldMk cId="1341187868" sldId="303"/>
        </pc:sldMkLst>
        <pc:spChg chg="mod">
          <ac:chgData name="Blair, Annabelle" userId="9db460a2-0fd7-447f-9630-b0480d5f210d" providerId="ADAL" clId="{C1D813AB-C5F0-46BF-9780-308829834582}" dt="2023-04-28T23:46:23.056" v="107" actId="207"/>
          <ac:spMkLst>
            <pc:docMk/>
            <pc:sldMk cId="1341187868" sldId="303"/>
            <ac:spMk id="2" creationId="{5CD8547E-1722-D023-DE76-C4D4EE956EA6}"/>
          </ac:spMkLst>
        </pc:spChg>
      </pc:sldChg>
      <pc:sldChg chg="modSp add mod">
        <pc:chgData name="Blair, Annabelle" userId="9db460a2-0fd7-447f-9630-b0480d5f210d" providerId="ADAL" clId="{C1D813AB-C5F0-46BF-9780-308829834582}" dt="2023-04-28T23:48:29.402" v="145" actId="207"/>
        <pc:sldMkLst>
          <pc:docMk/>
          <pc:sldMk cId="3855519219" sldId="304"/>
        </pc:sldMkLst>
        <pc:spChg chg="mod">
          <ac:chgData name="Blair, Annabelle" userId="9db460a2-0fd7-447f-9630-b0480d5f210d" providerId="ADAL" clId="{C1D813AB-C5F0-46BF-9780-308829834582}" dt="2023-04-28T23:48:29.402" v="145" actId="207"/>
          <ac:spMkLst>
            <pc:docMk/>
            <pc:sldMk cId="3855519219" sldId="304"/>
            <ac:spMk id="2" creationId="{5CD8547E-1722-D023-DE76-C4D4EE956EA6}"/>
          </ac:spMkLst>
        </pc:spChg>
      </pc:sldChg>
      <pc:sldChg chg="modSp add mod addCm modCm">
        <pc:chgData name="Blair, Annabelle" userId="9db460a2-0fd7-447f-9630-b0480d5f210d" providerId="ADAL" clId="{C1D813AB-C5F0-46BF-9780-308829834582}" dt="2023-05-03T20:24:36.818" v="2836" actId="2056"/>
        <pc:sldMkLst>
          <pc:docMk/>
          <pc:sldMk cId="551613724" sldId="305"/>
        </pc:sldMkLst>
        <pc:spChg chg="mod">
          <ac:chgData name="Blair, Annabelle" userId="9db460a2-0fd7-447f-9630-b0480d5f210d" providerId="ADAL" clId="{C1D813AB-C5F0-46BF-9780-308829834582}" dt="2023-04-28T23:47:11.605" v="118"/>
          <ac:spMkLst>
            <pc:docMk/>
            <pc:sldMk cId="551613724" sldId="305"/>
            <ac:spMk id="2" creationId="{5CD8547E-1722-D023-DE76-C4D4EE956EA6}"/>
          </ac:spMkLst>
        </pc:spChg>
        <pc:extLst>
          <p:ext xmlns:p="http://schemas.openxmlformats.org/presentationml/2006/main" uri="{D6D511B9-2390-475A-947B-AFAB55BFBCF1}">
            <pc226:cmChg xmlns:pc226="http://schemas.microsoft.com/office/powerpoint/2022/06/main/command" chg="add mod">
              <pc226:chgData name="Blair, Annabelle" userId="9db460a2-0fd7-447f-9630-b0480d5f210d" providerId="ADAL" clId="{C1D813AB-C5F0-46BF-9780-308829834582}" dt="2023-05-03T20:24:36.818" v="2836" actId="2056"/>
              <pc2:cmMkLst xmlns:pc2="http://schemas.microsoft.com/office/powerpoint/2019/9/main/command">
                <pc:docMk/>
                <pc:sldMk cId="551613724" sldId="305"/>
                <pc2:cmMk id="{C21ED61D-6C63-48DE-968F-A508B5C4D015}"/>
              </pc2:cmMkLst>
            </pc226:cmChg>
          </p:ext>
        </pc:extLst>
      </pc:sldChg>
      <pc:sldChg chg="modSp add mod">
        <pc:chgData name="Blair, Annabelle" userId="9db460a2-0fd7-447f-9630-b0480d5f210d" providerId="ADAL" clId="{C1D813AB-C5F0-46BF-9780-308829834582}" dt="2023-05-03T03:39:48.041" v="2662" actId="1076"/>
        <pc:sldMkLst>
          <pc:docMk/>
          <pc:sldMk cId="1393310244" sldId="306"/>
        </pc:sldMkLst>
        <pc:spChg chg="mod">
          <ac:chgData name="Blair, Annabelle" userId="9db460a2-0fd7-447f-9630-b0480d5f210d" providerId="ADAL" clId="{C1D813AB-C5F0-46BF-9780-308829834582}" dt="2023-04-28T23:47:43.987" v="132" actId="207"/>
          <ac:spMkLst>
            <pc:docMk/>
            <pc:sldMk cId="1393310244" sldId="306"/>
            <ac:spMk id="2" creationId="{5CD8547E-1722-D023-DE76-C4D4EE956EA6}"/>
          </ac:spMkLst>
        </pc:spChg>
        <pc:spChg chg="mod">
          <ac:chgData name="Blair, Annabelle" userId="9db460a2-0fd7-447f-9630-b0480d5f210d" providerId="ADAL" clId="{C1D813AB-C5F0-46BF-9780-308829834582}" dt="2023-05-03T03:39:36.553" v="2661" actId="14100"/>
          <ac:spMkLst>
            <pc:docMk/>
            <pc:sldMk cId="1393310244" sldId="306"/>
            <ac:spMk id="12" creationId="{E015C6CE-E339-9C42-81F7-ADFEEE9F5677}"/>
          </ac:spMkLst>
        </pc:spChg>
        <pc:spChg chg="mod">
          <ac:chgData name="Blair, Annabelle" userId="9db460a2-0fd7-447f-9630-b0480d5f210d" providerId="ADAL" clId="{C1D813AB-C5F0-46BF-9780-308829834582}" dt="2023-05-03T03:39:48.041" v="2662" actId="1076"/>
          <ac:spMkLst>
            <pc:docMk/>
            <pc:sldMk cId="1393310244" sldId="306"/>
            <ac:spMk id="13" creationId="{34CE52EB-3681-4540-B1E8-DBA71564439F}"/>
          </ac:spMkLst>
        </pc:spChg>
      </pc:sldChg>
      <pc:sldChg chg="modSp add mod">
        <pc:chgData name="Blair, Annabelle" userId="9db460a2-0fd7-447f-9630-b0480d5f210d" providerId="ADAL" clId="{C1D813AB-C5F0-46BF-9780-308829834582}" dt="2023-05-02T22:49:22.628" v="465" actId="1076"/>
        <pc:sldMkLst>
          <pc:docMk/>
          <pc:sldMk cId="1500164721" sldId="307"/>
        </pc:sldMkLst>
        <pc:spChg chg="mod">
          <ac:chgData name="Blair, Annabelle" userId="9db460a2-0fd7-447f-9630-b0480d5f210d" providerId="ADAL" clId="{C1D813AB-C5F0-46BF-9780-308829834582}" dt="2023-04-28T23:48:24.629" v="143" actId="207"/>
          <ac:spMkLst>
            <pc:docMk/>
            <pc:sldMk cId="1500164721" sldId="307"/>
            <ac:spMk id="2" creationId="{5CD8547E-1722-D023-DE76-C4D4EE956EA6}"/>
          </ac:spMkLst>
        </pc:spChg>
        <pc:spChg chg="mod">
          <ac:chgData name="Blair, Annabelle" userId="9db460a2-0fd7-447f-9630-b0480d5f210d" providerId="ADAL" clId="{C1D813AB-C5F0-46BF-9780-308829834582}" dt="2023-05-02T22:49:18.351" v="464" actId="14100"/>
          <ac:spMkLst>
            <pc:docMk/>
            <pc:sldMk cId="1500164721" sldId="307"/>
            <ac:spMk id="12" creationId="{AA8DA28C-BCEA-9D49-A495-813A18FC9914}"/>
          </ac:spMkLst>
        </pc:spChg>
        <pc:spChg chg="mod">
          <ac:chgData name="Blair, Annabelle" userId="9db460a2-0fd7-447f-9630-b0480d5f210d" providerId="ADAL" clId="{C1D813AB-C5F0-46BF-9780-308829834582}" dt="2023-05-02T22:49:22.628" v="465" actId="1076"/>
          <ac:spMkLst>
            <pc:docMk/>
            <pc:sldMk cId="1500164721" sldId="307"/>
            <ac:spMk id="15" creationId="{88ABA56E-7AEF-2744-9FE8-9EE50E74E5AA}"/>
          </ac:spMkLst>
        </pc:spChg>
      </pc:sldChg>
      <pc:sldChg chg="modSp add mod">
        <pc:chgData name="Blair, Annabelle" userId="9db460a2-0fd7-447f-9630-b0480d5f210d" providerId="ADAL" clId="{C1D813AB-C5F0-46BF-9780-308829834582}" dt="2023-04-28T23:49:01.674" v="151" actId="207"/>
        <pc:sldMkLst>
          <pc:docMk/>
          <pc:sldMk cId="2107069775" sldId="308"/>
        </pc:sldMkLst>
        <pc:spChg chg="mod">
          <ac:chgData name="Blair, Annabelle" userId="9db460a2-0fd7-447f-9630-b0480d5f210d" providerId="ADAL" clId="{C1D813AB-C5F0-46BF-9780-308829834582}" dt="2023-04-28T23:49:01.674" v="151" actId="207"/>
          <ac:spMkLst>
            <pc:docMk/>
            <pc:sldMk cId="2107069775" sldId="308"/>
            <ac:spMk id="2" creationId="{5CD8547E-1722-D023-DE76-C4D4EE956EA6}"/>
          </ac:spMkLst>
        </pc:spChg>
      </pc:sldChg>
      <pc:sldChg chg="modSp add mod modNotesTx">
        <pc:chgData name="Blair, Annabelle" userId="9db460a2-0fd7-447f-9630-b0480d5f210d" providerId="ADAL" clId="{C1D813AB-C5F0-46BF-9780-308829834582}" dt="2023-05-02T22:57:50.892" v="584" actId="20577"/>
        <pc:sldMkLst>
          <pc:docMk/>
          <pc:sldMk cId="3799704986" sldId="309"/>
        </pc:sldMkLst>
        <pc:spChg chg="mod">
          <ac:chgData name="Blair, Annabelle" userId="9db460a2-0fd7-447f-9630-b0480d5f210d" providerId="ADAL" clId="{C1D813AB-C5F0-46BF-9780-308829834582}" dt="2023-04-28T23:49:50.386" v="173" actId="20577"/>
          <ac:spMkLst>
            <pc:docMk/>
            <pc:sldMk cId="3799704986" sldId="309"/>
            <ac:spMk id="2" creationId="{5CD8547E-1722-D023-DE76-C4D4EE956EA6}"/>
          </ac:spMkLst>
        </pc:spChg>
        <pc:graphicFrameChg chg="mod">
          <ac:chgData name="Blair, Annabelle" userId="9db460a2-0fd7-447f-9630-b0480d5f210d" providerId="ADAL" clId="{C1D813AB-C5F0-46BF-9780-308829834582}" dt="2023-05-02T22:56:48.973" v="543" actId="20577"/>
          <ac:graphicFrameMkLst>
            <pc:docMk/>
            <pc:sldMk cId="3799704986" sldId="309"/>
            <ac:graphicFrameMk id="24" creationId="{52615CEF-7800-C4E2-4AA0-0B66C55BE2A1}"/>
          </ac:graphicFrameMkLst>
        </pc:graphicFrameChg>
      </pc:sldChg>
      <pc:sldChg chg="addSp delSp modSp mod modNotesTx">
        <pc:chgData name="Blair, Annabelle" userId="9db460a2-0fd7-447f-9630-b0480d5f210d" providerId="ADAL" clId="{C1D813AB-C5F0-46BF-9780-308829834582}" dt="2023-05-03T03:35:39.819" v="2560" actId="20577"/>
        <pc:sldMkLst>
          <pc:docMk/>
          <pc:sldMk cId="968806940" sldId="310"/>
        </pc:sldMkLst>
        <pc:spChg chg="mod">
          <ac:chgData name="Blair, Annabelle" userId="9db460a2-0fd7-447f-9630-b0480d5f210d" providerId="ADAL" clId="{C1D813AB-C5F0-46BF-9780-308829834582}" dt="2023-05-03T02:46:28.363" v="1114" actId="20577"/>
          <ac:spMkLst>
            <pc:docMk/>
            <pc:sldMk cId="968806940" sldId="310"/>
            <ac:spMk id="2" creationId="{5CD8547E-1722-D023-DE76-C4D4EE956EA6}"/>
          </ac:spMkLst>
        </pc:spChg>
        <pc:spChg chg="add del mod">
          <ac:chgData name="Blair, Annabelle" userId="9db460a2-0fd7-447f-9630-b0480d5f210d" providerId="ADAL" clId="{C1D813AB-C5F0-46BF-9780-308829834582}" dt="2023-05-03T02:43:51.386" v="1083" actId="478"/>
          <ac:spMkLst>
            <pc:docMk/>
            <pc:sldMk cId="968806940" sldId="310"/>
            <ac:spMk id="4" creationId="{A8A0A8A1-3DE6-26BD-439E-67C78D30A8CF}"/>
          </ac:spMkLst>
        </pc:spChg>
        <pc:spChg chg="add del mod">
          <ac:chgData name="Blair, Annabelle" userId="9db460a2-0fd7-447f-9630-b0480d5f210d" providerId="ADAL" clId="{C1D813AB-C5F0-46BF-9780-308829834582}" dt="2023-05-03T02:43:51.386" v="1083" actId="478"/>
          <ac:spMkLst>
            <pc:docMk/>
            <pc:sldMk cId="968806940" sldId="310"/>
            <ac:spMk id="5" creationId="{E2D44422-FF12-46E1-211C-BED9F74773EB}"/>
          </ac:spMkLst>
        </pc:spChg>
        <pc:spChg chg="add del mod">
          <ac:chgData name="Blair, Annabelle" userId="9db460a2-0fd7-447f-9630-b0480d5f210d" providerId="ADAL" clId="{C1D813AB-C5F0-46BF-9780-308829834582}" dt="2023-05-03T02:43:48.985" v="1082" actId="478"/>
          <ac:spMkLst>
            <pc:docMk/>
            <pc:sldMk cId="968806940" sldId="310"/>
            <ac:spMk id="6" creationId="{926B9190-47E0-53AE-0754-AC6CDE2A6407}"/>
          </ac:spMkLst>
        </pc:spChg>
        <pc:spChg chg="add del mod">
          <ac:chgData name="Blair, Annabelle" userId="9db460a2-0fd7-447f-9630-b0480d5f210d" providerId="ADAL" clId="{C1D813AB-C5F0-46BF-9780-308829834582}" dt="2023-05-03T02:43:48.985" v="1082" actId="478"/>
          <ac:spMkLst>
            <pc:docMk/>
            <pc:sldMk cId="968806940" sldId="310"/>
            <ac:spMk id="7" creationId="{A79AE5A4-A7DF-EE45-9FA4-8A6BC0BDCB31}"/>
          </ac:spMkLst>
        </pc:spChg>
        <pc:spChg chg="add del mod">
          <ac:chgData name="Blair, Annabelle" userId="9db460a2-0fd7-447f-9630-b0480d5f210d" providerId="ADAL" clId="{C1D813AB-C5F0-46BF-9780-308829834582}" dt="2023-05-03T02:41:33.732" v="1079" actId="478"/>
          <ac:spMkLst>
            <pc:docMk/>
            <pc:sldMk cId="968806940" sldId="310"/>
            <ac:spMk id="8" creationId="{25B78D9B-3E9F-B677-05D0-8EC34663EB66}"/>
          </ac:spMkLst>
        </pc:spChg>
        <pc:spChg chg="add del mod">
          <ac:chgData name="Blair, Annabelle" userId="9db460a2-0fd7-447f-9630-b0480d5f210d" providerId="ADAL" clId="{C1D813AB-C5F0-46BF-9780-308829834582}" dt="2023-05-03T02:39:51.727" v="1014" actId="478"/>
          <ac:spMkLst>
            <pc:docMk/>
            <pc:sldMk cId="968806940" sldId="310"/>
            <ac:spMk id="9" creationId="{516B6BAA-9D1E-BCED-DDE8-25273C0D0475}"/>
          </ac:spMkLst>
        </pc:spChg>
        <pc:spChg chg="add del mod">
          <ac:chgData name="Blair, Annabelle" userId="9db460a2-0fd7-447f-9630-b0480d5f210d" providerId="ADAL" clId="{C1D813AB-C5F0-46BF-9780-308829834582}" dt="2023-05-01T19:20:05.151" v="204" actId="478"/>
          <ac:spMkLst>
            <pc:docMk/>
            <pc:sldMk cId="968806940" sldId="310"/>
            <ac:spMk id="10" creationId="{C1F6B5D1-E56D-95F8-5FDD-DBB9E327437F}"/>
          </ac:spMkLst>
        </pc:spChg>
        <pc:spChg chg="mod">
          <ac:chgData name="Blair, Annabelle" userId="9db460a2-0fd7-447f-9630-b0480d5f210d" providerId="ADAL" clId="{C1D813AB-C5F0-46BF-9780-308829834582}" dt="2023-05-03T03:34:55.997" v="2542" actId="14100"/>
          <ac:spMkLst>
            <pc:docMk/>
            <pc:sldMk cId="968806940" sldId="310"/>
            <ac:spMk id="14" creationId="{AE55B2C7-5D07-4612-94F1-5F1EDBD80CA2}"/>
          </ac:spMkLst>
        </pc:spChg>
        <pc:spChg chg="mod">
          <ac:chgData name="Blair, Annabelle" userId="9db460a2-0fd7-447f-9630-b0480d5f210d" providerId="ADAL" clId="{C1D813AB-C5F0-46BF-9780-308829834582}" dt="2023-05-03T03:34:48.862" v="2540" actId="1076"/>
          <ac:spMkLst>
            <pc:docMk/>
            <pc:sldMk cId="968806940" sldId="310"/>
            <ac:spMk id="15" creationId="{7397B52E-044F-B53D-1CF1-2375BDCA023B}"/>
          </ac:spMkLst>
        </pc:spChg>
        <pc:spChg chg="mod">
          <ac:chgData name="Blair, Annabelle" userId="9db460a2-0fd7-447f-9630-b0480d5f210d" providerId="ADAL" clId="{C1D813AB-C5F0-46BF-9780-308829834582}" dt="2023-05-03T03:35:39.819" v="2560" actId="20577"/>
          <ac:spMkLst>
            <pc:docMk/>
            <pc:sldMk cId="968806940" sldId="310"/>
            <ac:spMk id="16" creationId="{5AE2ACA9-5322-A241-38BE-10F633073E3F}"/>
          </ac:spMkLst>
        </pc:spChg>
        <pc:grpChg chg="add mod ord">
          <ac:chgData name="Blair, Annabelle" userId="9db460a2-0fd7-447f-9630-b0480d5f210d" providerId="ADAL" clId="{C1D813AB-C5F0-46BF-9780-308829834582}" dt="2023-05-03T03:35:28.073" v="2553" actId="1036"/>
          <ac:grpSpMkLst>
            <pc:docMk/>
            <pc:sldMk cId="968806940" sldId="310"/>
            <ac:grpSpMk id="13" creationId="{3360CA12-F163-13B6-16B6-CEE879356A23}"/>
          </ac:grpSpMkLst>
        </pc:grpChg>
        <pc:picChg chg="add del mod">
          <ac:chgData name="Blair, Annabelle" userId="9db460a2-0fd7-447f-9630-b0480d5f210d" providerId="ADAL" clId="{C1D813AB-C5F0-46BF-9780-308829834582}" dt="2023-05-03T02:37:19.873" v="865" actId="478"/>
          <ac:picMkLst>
            <pc:docMk/>
            <pc:sldMk cId="968806940" sldId="310"/>
            <ac:picMk id="11" creationId="{25923CAD-DCC1-FE7C-5C99-00FE7E8CBD2E}"/>
          </ac:picMkLst>
        </pc:picChg>
        <pc:picChg chg="add mod">
          <ac:chgData name="Blair, Annabelle" userId="9db460a2-0fd7-447f-9630-b0480d5f210d" providerId="ADAL" clId="{C1D813AB-C5F0-46BF-9780-308829834582}" dt="2023-05-03T03:35:22.043" v="2549" actId="14100"/>
          <ac:picMkLst>
            <pc:docMk/>
            <pc:sldMk cId="968806940" sldId="310"/>
            <ac:picMk id="12" creationId="{D8C16AE0-6083-054C-0CC9-4AA6016B5B60}"/>
          </ac:picMkLst>
        </pc:picChg>
        <pc:picChg chg="add mod">
          <ac:chgData name="Blair, Annabelle" userId="9db460a2-0fd7-447f-9630-b0480d5f210d" providerId="ADAL" clId="{C1D813AB-C5F0-46BF-9780-308829834582}" dt="2023-05-03T03:35:15.349" v="2547" actId="1076"/>
          <ac:picMkLst>
            <pc:docMk/>
            <pc:sldMk cId="968806940" sldId="310"/>
            <ac:picMk id="18" creationId="{DF8ECB49-B807-2EFC-905F-ECC7A35E4B8C}"/>
          </ac:picMkLst>
        </pc:picChg>
      </pc:sldChg>
      <pc:sldChg chg="modSp add del mod modTransition modShow">
        <pc:chgData name="Blair, Annabelle" userId="9db460a2-0fd7-447f-9630-b0480d5f210d" providerId="ADAL" clId="{C1D813AB-C5F0-46BF-9780-308829834582}" dt="2023-05-03T03:36:29.041" v="2561" actId="2696"/>
        <pc:sldMkLst>
          <pc:docMk/>
          <pc:sldMk cId="47000393" sldId="312"/>
        </pc:sldMkLst>
        <pc:spChg chg="mod">
          <ac:chgData name="Blair, Annabelle" userId="9db460a2-0fd7-447f-9630-b0480d5f210d" providerId="ADAL" clId="{C1D813AB-C5F0-46BF-9780-308829834582}" dt="2023-05-01T19:16:05.739" v="180" actId="207"/>
          <ac:spMkLst>
            <pc:docMk/>
            <pc:sldMk cId="47000393" sldId="312"/>
            <ac:spMk id="2" creationId="{5CD8547E-1722-D023-DE76-C4D4EE956EA6}"/>
          </ac:spMkLst>
        </pc:spChg>
      </pc:sldChg>
      <pc:sldChg chg="addSp modSp del mod ord modShow">
        <pc:chgData name="Blair, Annabelle" userId="9db460a2-0fd7-447f-9630-b0480d5f210d" providerId="ADAL" clId="{C1D813AB-C5F0-46BF-9780-308829834582}" dt="2023-05-03T03:36:35.670" v="2563" actId="2696"/>
        <pc:sldMkLst>
          <pc:docMk/>
          <pc:sldMk cId="62880587" sldId="315"/>
        </pc:sldMkLst>
        <pc:spChg chg="mod">
          <ac:chgData name="Blair, Annabelle" userId="9db460a2-0fd7-447f-9630-b0480d5f210d" providerId="ADAL" clId="{C1D813AB-C5F0-46BF-9780-308829834582}" dt="2023-05-03T02:46:07.911" v="1111" actId="164"/>
          <ac:spMkLst>
            <pc:docMk/>
            <pc:sldMk cId="62880587" sldId="315"/>
            <ac:spMk id="7" creationId="{CD4BFD9B-68E7-37D4-5502-B0BBA214859F}"/>
          </ac:spMkLst>
        </pc:spChg>
        <pc:spChg chg="mod">
          <ac:chgData name="Blair, Annabelle" userId="9db460a2-0fd7-447f-9630-b0480d5f210d" providerId="ADAL" clId="{C1D813AB-C5F0-46BF-9780-308829834582}" dt="2023-05-03T02:46:07.911" v="1111" actId="164"/>
          <ac:spMkLst>
            <pc:docMk/>
            <pc:sldMk cId="62880587" sldId="315"/>
            <ac:spMk id="8" creationId="{3A03D76F-0B3B-94B0-4867-61B2081265E9}"/>
          </ac:spMkLst>
        </pc:spChg>
        <pc:spChg chg="mod">
          <ac:chgData name="Blair, Annabelle" userId="9db460a2-0fd7-447f-9630-b0480d5f210d" providerId="ADAL" clId="{C1D813AB-C5F0-46BF-9780-308829834582}" dt="2023-05-03T02:46:07.911" v="1111" actId="164"/>
          <ac:spMkLst>
            <pc:docMk/>
            <pc:sldMk cId="62880587" sldId="315"/>
            <ac:spMk id="11" creationId="{1D33F9B8-CE68-D5DA-37C3-3F8F2122E9E7}"/>
          </ac:spMkLst>
        </pc:spChg>
        <pc:spChg chg="mod">
          <ac:chgData name="Blair, Annabelle" userId="9db460a2-0fd7-447f-9630-b0480d5f210d" providerId="ADAL" clId="{C1D813AB-C5F0-46BF-9780-308829834582}" dt="2023-05-03T02:40:16.323" v="1019" actId="164"/>
          <ac:spMkLst>
            <pc:docMk/>
            <pc:sldMk cId="62880587" sldId="315"/>
            <ac:spMk id="12" creationId="{457F00C3-716F-3E1E-E8CF-E050D1A41219}"/>
          </ac:spMkLst>
        </pc:spChg>
        <pc:spChg chg="mod">
          <ac:chgData name="Blair, Annabelle" userId="9db460a2-0fd7-447f-9630-b0480d5f210d" providerId="ADAL" clId="{C1D813AB-C5F0-46BF-9780-308829834582}" dt="2023-05-03T02:40:16.323" v="1019" actId="164"/>
          <ac:spMkLst>
            <pc:docMk/>
            <pc:sldMk cId="62880587" sldId="315"/>
            <ac:spMk id="17" creationId="{BCBB4ADE-3FF3-A529-3034-82433BD6166C}"/>
          </ac:spMkLst>
        </pc:spChg>
        <pc:spChg chg="mod">
          <ac:chgData name="Blair, Annabelle" userId="9db460a2-0fd7-447f-9630-b0480d5f210d" providerId="ADAL" clId="{C1D813AB-C5F0-46BF-9780-308829834582}" dt="2023-05-03T02:40:16.323" v="1019" actId="164"/>
          <ac:spMkLst>
            <pc:docMk/>
            <pc:sldMk cId="62880587" sldId="315"/>
            <ac:spMk id="18" creationId="{756E0A74-5632-8943-70F4-2B7D1269D12D}"/>
          </ac:spMkLst>
        </pc:spChg>
        <pc:grpChg chg="add mod">
          <ac:chgData name="Blair, Annabelle" userId="9db460a2-0fd7-447f-9630-b0480d5f210d" providerId="ADAL" clId="{C1D813AB-C5F0-46BF-9780-308829834582}" dt="2023-05-03T02:40:16.323" v="1019" actId="164"/>
          <ac:grpSpMkLst>
            <pc:docMk/>
            <pc:sldMk cId="62880587" sldId="315"/>
            <ac:grpSpMk id="4" creationId="{6DE348A2-89E9-49E0-617C-CC1DD072B713}"/>
          </ac:grpSpMkLst>
        </pc:grpChg>
        <pc:grpChg chg="add mod">
          <ac:chgData name="Blair, Annabelle" userId="9db460a2-0fd7-447f-9630-b0480d5f210d" providerId="ADAL" clId="{C1D813AB-C5F0-46BF-9780-308829834582}" dt="2023-05-03T02:46:07.911" v="1111" actId="164"/>
          <ac:grpSpMkLst>
            <pc:docMk/>
            <pc:sldMk cId="62880587" sldId="315"/>
            <ac:grpSpMk id="5" creationId="{934C9717-0DF1-4D36-99AB-1D225E4492A6}"/>
          </ac:grpSpMkLst>
        </pc:grpChg>
      </pc:sldChg>
      <pc:sldMasterChg chg="del delSldLayout">
        <pc:chgData name="Blair, Annabelle" userId="9db460a2-0fd7-447f-9630-b0480d5f210d" providerId="ADAL" clId="{C1D813AB-C5F0-46BF-9780-308829834582}" dt="2023-05-03T03:36:35.670" v="2563" actId="2696"/>
        <pc:sldMasterMkLst>
          <pc:docMk/>
          <pc:sldMasterMk cId="192253901" sldId="2147483663"/>
        </pc:sldMasterMkLst>
        <pc:sldLayoutChg chg="del">
          <pc:chgData name="Blair, Annabelle" userId="9db460a2-0fd7-447f-9630-b0480d5f210d" providerId="ADAL" clId="{C1D813AB-C5F0-46BF-9780-308829834582}" dt="2023-05-03T03:36:35.670" v="2563" actId="2696"/>
          <pc:sldLayoutMkLst>
            <pc:docMk/>
            <pc:sldMasterMk cId="192253901" sldId="2147483663"/>
            <pc:sldLayoutMk cId="4182232881" sldId="2147483664"/>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82594399" sldId="2147483665"/>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4132230074" sldId="2147483666"/>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414329306" sldId="2147483667"/>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115117834" sldId="2147483668"/>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2506404071" sldId="2147483669"/>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466622107" sldId="2147483670"/>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1537682693" sldId="2147483671"/>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1972980846" sldId="2147483672"/>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560504901" sldId="2147483673"/>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875643664" sldId="2147483674"/>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3574981351" sldId="2147483675"/>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1345916767" sldId="2147483676"/>
          </pc:sldLayoutMkLst>
        </pc:sldLayoutChg>
        <pc:sldLayoutChg chg="del">
          <pc:chgData name="Blair, Annabelle" userId="9db460a2-0fd7-447f-9630-b0480d5f210d" providerId="ADAL" clId="{C1D813AB-C5F0-46BF-9780-308829834582}" dt="2023-05-03T03:36:35.670" v="2563" actId="2696"/>
          <pc:sldLayoutMkLst>
            <pc:docMk/>
            <pc:sldMasterMk cId="192253901" sldId="2147483663"/>
            <pc:sldLayoutMk cId="2581542097" sldId="214748367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lhan\Desktop\Copy%20of%20WA4%20Estimate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hlhan\Downloads\WA4%20Estimate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cometmail-my.sharepoint.com/personal/ycf220000_utdallas_edu/Documents/Microsoft%20Teams%20Chat%20Files/WA4%20Estimat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13438372918362"/>
          <c:y val="8.0828989905654153E-2"/>
          <c:w val="0.80746329605826606"/>
          <c:h val="0.81739460315365842"/>
        </c:manualLayout>
      </c:layout>
      <c:doughnut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A35A-4B9D-BB7D-CA9DD8A12E5B}"/>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A35A-4B9D-BB7D-CA9DD8A12E5B}"/>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A35A-4B9D-BB7D-CA9DD8A12E5B}"/>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A35A-4B9D-BB7D-CA9DD8A12E5B}"/>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A35A-4B9D-BB7D-CA9DD8A12E5B}"/>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A35A-4B9D-BB7D-CA9DD8A12E5B}"/>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A35A-4B9D-BB7D-CA9DD8A12E5B}"/>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A35A-4B9D-BB7D-CA9DD8A12E5B}"/>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1-A35A-4B9D-BB7D-CA9DD8A12E5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Expenses!$B$24:$B$32</c:f>
              <c:strCache>
                <c:ptCount val="9"/>
                <c:pt idx="0">
                  <c:v>Travel Costs</c:v>
                </c:pt>
                <c:pt idx="1">
                  <c:v>Shipping Costs</c:v>
                </c:pt>
                <c:pt idx="2">
                  <c:v>Infrastructure Costs</c:v>
                </c:pt>
                <c:pt idx="3">
                  <c:v>BD Director (1)</c:v>
                </c:pt>
                <c:pt idx="4">
                  <c:v>Sales Staff (2)</c:v>
                </c:pt>
                <c:pt idx="5">
                  <c:v>Engineering Staff (2)</c:v>
                </c:pt>
                <c:pt idx="6">
                  <c:v>Marketing Staff (3)</c:v>
                </c:pt>
                <c:pt idx="7">
                  <c:v>Sales Commissions</c:v>
                </c:pt>
                <c:pt idx="8">
                  <c:v>G&amp;A Commissions</c:v>
                </c:pt>
              </c:strCache>
            </c:strRef>
          </c:cat>
          <c:val>
            <c:numRef>
              <c:f>Expenses!$C$24:$C$32</c:f>
              <c:numCache>
                <c:formatCode>General</c:formatCode>
                <c:ptCount val="9"/>
              </c:numCache>
            </c:numRef>
          </c:val>
          <c:extLst>
            <c:ext xmlns:c16="http://schemas.microsoft.com/office/drawing/2014/chart" uri="{C3380CC4-5D6E-409C-BE32-E72D297353CC}">
              <c16:uniqueId val="{00000012-A35A-4B9D-BB7D-CA9DD8A12E5B}"/>
            </c:ext>
          </c:extLst>
        </c:ser>
        <c:ser>
          <c:idx val="1"/>
          <c:order val="1"/>
          <c:dPt>
            <c:idx val="0"/>
            <c:bubble3D val="0"/>
            <c:spPr>
              <a:solidFill>
                <a:schemeClr val="accent6"/>
              </a:solidFill>
              <a:ln w="19050">
                <a:solidFill>
                  <a:schemeClr val="lt1"/>
                </a:solidFill>
              </a:ln>
              <a:effectLst/>
            </c:spPr>
            <c:extLst>
              <c:ext xmlns:c16="http://schemas.microsoft.com/office/drawing/2014/chart" uri="{C3380CC4-5D6E-409C-BE32-E72D297353CC}">
                <c16:uniqueId val="{00000014-A35A-4B9D-BB7D-CA9DD8A12E5B}"/>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16-A35A-4B9D-BB7D-CA9DD8A12E5B}"/>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18-A35A-4B9D-BB7D-CA9DD8A12E5B}"/>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A-A35A-4B9D-BB7D-CA9DD8A12E5B}"/>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C-A35A-4B9D-BB7D-CA9DD8A12E5B}"/>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E-A35A-4B9D-BB7D-CA9DD8A12E5B}"/>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0-A35A-4B9D-BB7D-CA9DD8A12E5B}"/>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2-A35A-4B9D-BB7D-CA9DD8A12E5B}"/>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24-A35A-4B9D-BB7D-CA9DD8A12E5B}"/>
              </c:ext>
            </c:extLst>
          </c:dPt>
          <c:dLbls>
            <c:dLbl>
              <c:idx val="0"/>
              <c:layout>
                <c:manualLayout>
                  <c:x val="-5.4587141504525691E-2"/>
                  <c:y val="-5.5497685462313102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4-A35A-4B9D-BB7D-CA9DD8A12E5B}"/>
                </c:ext>
              </c:extLst>
            </c:dLbl>
            <c:dLbl>
              <c:idx val="1"/>
              <c:layout>
                <c:manualLayout>
                  <c:x val="-3.8990815360375422E-2"/>
                  <c:y val="9.5146830989507811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35A-4B9D-BB7D-CA9DD8A12E5B}"/>
                </c:ext>
              </c:extLst>
            </c:dLbl>
            <c:dLbl>
              <c:idx val="2"/>
              <c:layout>
                <c:manualLayout>
                  <c:x val="0.14556571067873483"/>
                  <c:y val="-5.0215255232096086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8-A35A-4B9D-BB7D-CA9DD8A12E5B}"/>
                </c:ext>
              </c:extLst>
            </c:dLbl>
            <c:dLbl>
              <c:idx val="3"/>
              <c:layout>
                <c:manualLayout>
                  <c:x val="-5.0646510700676307E-2"/>
                  <c:y val="0.10404748961201174"/>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A-A35A-4B9D-BB7D-CA9DD8A12E5B}"/>
                </c:ext>
              </c:extLst>
            </c:dLbl>
            <c:dLbl>
              <c:idx val="4"/>
              <c:layout>
                <c:manualLayout>
                  <c:x val="-0.11865590779419236"/>
                  <c:y val="4.7726552045710642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C-A35A-4B9D-BB7D-CA9DD8A12E5B}"/>
                </c:ext>
              </c:extLst>
            </c:dLbl>
            <c:dLbl>
              <c:idx val="5"/>
              <c:layout>
                <c:manualLayout>
                  <c:x val="4.1043308255041183E-2"/>
                  <c:y val="0.10511538542419033"/>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E-A35A-4B9D-BB7D-CA9DD8A12E5B}"/>
                </c:ext>
              </c:extLst>
            </c:dLbl>
            <c:dLbl>
              <c:idx val="6"/>
              <c:layout>
                <c:manualLayout>
                  <c:x val="-0.10307227157420149"/>
                  <c:y val="9.6749611641126207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0-A35A-4B9D-BB7D-CA9DD8A12E5B}"/>
                </c:ext>
              </c:extLst>
            </c:dLbl>
            <c:dLbl>
              <c:idx val="7"/>
              <c:layout>
                <c:manualLayout>
                  <c:x val="0.1265778999649185"/>
                  <c:y val="4.0249199286348229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2-A35A-4B9D-BB7D-CA9DD8A12E5B}"/>
                </c:ext>
              </c:extLst>
            </c:dLbl>
            <c:dLbl>
              <c:idx val="8"/>
              <c:layout>
                <c:manualLayout>
                  <c:x val="-0.17985593251907686"/>
                  <c:y val="-2.3115811416553708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4-A35A-4B9D-BB7D-CA9DD8A12E5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Expenses!$B$24:$B$32</c:f>
              <c:strCache>
                <c:ptCount val="9"/>
                <c:pt idx="0">
                  <c:v>Travel Costs</c:v>
                </c:pt>
                <c:pt idx="1">
                  <c:v>Shipping Costs</c:v>
                </c:pt>
                <c:pt idx="2">
                  <c:v>Infrastructure Costs</c:v>
                </c:pt>
                <c:pt idx="3">
                  <c:v>BD Director (1)</c:v>
                </c:pt>
                <c:pt idx="4">
                  <c:v>Sales Staff (2)</c:v>
                </c:pt>
                <c:pt idx="5">
                  <c:v>Engineering Staff (2)</c:v>
                </c:pt>
                <c:pt idx="6">
                  <c:v>Marketing Staff (3)</c:v>
                </c:pt>
                <c:pt idx="7">
                  <c:v>Sales Commissions</c:v>
                </c:pt>
                <c:pt idx="8">
                  <c:v>G&amp;A Commissions</c:v>
                </c:pt>
              </c:strCache>
            </c:strRef>
          </c:cat>
          <c:val>
            <c:numRef>
              <c:f>Expenses!$D$24:$D$32</c:f>
              <c:numCache>
                <c:formatCode>_("$"* #,##0.00_);_("$"* \(#,##0.00\);_("$"* "-"??_);_(@_)</c:formatCode>
                <c:ptCount val="9"/>
                <c:pt idx="0">
                  <c:v>30000</c:v>
                </c:pt>
                <c:pt idx="1">
                  <c:v>5000</c:v>
                </c:pt>
                <c:pt idx="2">
                  <c:v>19136</c:v>
                </c:pt>
                <c:pt idx="3">
                  <c:v>140000</c:v>
                </c:pt>
                <c:pt idx="4">
                  <c:v>160000</c:v>
                </c:pt>
                <c:pt idx="5">
                  <c:v>320000</c:v>
                </c:pt>
                <c:pt idx="6">
                  <c:v>360000</c:v>
                </c:pt>
                <c:pt idx="7">
                  <c:v>180000</c:v>
                </c:pt>
                <c:pt idx="8">
                  <c:v>136000</c:v>
                </c:pt>
              </c:numCache>
            </c:numRef>
          </c:val>
          <c:extLst>
            <c:ext xmlns:c16="http://schemas.microsoft.com/office/drawing/2014/chart" uri="{C3380CC4-5D6E-409C-BE32-E72D297353CC}">
              <c16:uniqueId val="{00000025-A35A-4B9D-BB7D-CA9DD8A12E5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Sheet1!$B$2</c:f>
              <c:strCache>
                <c:ptCount val="1"/>
                <c:pt idx="0">
                  <c:v>Equipment Revenue</c:v>
                </c:pt>
              </c:strCache>
            </c:strRef>
          </c:tx>
          <c:spPr>
            <a:solidFill>
              <a:schemeClr val="accent1"/>
            </a:solidFill>
            <a:ln>
              <a:noFill/>
            </a:ln>
            <a:effectLst/>
          </c:spPr>
          <c:invertIfNegative val="0"/>
          <c:cat>
            <c:numRef>
              <c:f>Sheet1!$C$1:$G$1</c:f>
              <c:numCache>
                <c:formatCode>General</c:formatCode>
                <c:ptCount val="5"/>
                <c:pt idx="0">
                  <c:v>1</c:v>
                </c:pt>
                <c:pt idx="1">
                  <c:v>2</c:v>
                </c:pt>
                <c:pt idx="2">
                  <c:v>3</c:v>
                </c:pt>
                <c:pt idx="3">
                  <c:v>4</c:v>
                </c:pt>
                <c:pt idx="4">
                  <c:v>5</c:v>
                </c:pt>
              </c:numCache>
            </c:numRef>
          </c:cat>
          <c:val>
            <c:numRef>
              <c:f>Sheet1!$C$2:$G$2</c:f>
              <c:numCache>
                <c:formatCode>_("$"* #,##0_);_("$"* \(#,##0\);_("$"* "-"??_);_(@_)</c:formatCode>
                <c:ptCount val="5"/>
                <c:pt idx="0">
                  <c:v>1500000</c:v>
                </c:pt>
                <c:pt idx="1">
                  <c:v>3600000</c:v>
                </c:pt>
                <c:pt idx="2">
                  <c:v>4800000</c:v>
                </c:pt>
                <c:pt idx="3">
                  <c:v>4800000</c:v>
                </c:pt>
                <c:pt idx="4">
                  <c:v>6000000</c:v>
                </c:pt>
              </c:numCache>
            </c:numRef>
          </c:val>
          <c:extLst>
            <c:ext xmlns:c16="http://schemas.microsoft.com/office/drawing/2014/chart" uri="{C3380CC4-5D6E-409C-BE32-E72D297353CC}">
              <c16:uniqueId val="{00000000-8C91-4794-A3F5-412F8F87A2CC}"/>
            </c:ext>
          </c:extLst>
        </c:ser>
        <c:ser>
          <c:idx val="1"/>
          <c:order val="1"/>
          <c:tx>
            <c:strRef>
              <c:f>Sheet1!$B$3</c:f>
              <c:strCache>
                <c:ptCount val="1"/>
                <c:pt idx="0">
                  <c:v>5G Subscription Revenue</c:v>
                </c:pt>
              </c:strCache>
            </c:strRef>
          </c:tx>
          <c:spPr>
            <a:solidFill>
              <a:schemeClr val="accent3"/>
            </a:solidFill>
            <a:ln>
              <a:noFill/>
            </a:ln>
            <a:effectLst/>
          </c:spPr>
          <c:invertIfNegative val="0"/>
          <c:cat>
            <c:numRef>
              <c:f>Sheet1!$C$1:$G$1</c:f>
              <c:numCache>
                <c:formatCode>General</c:formatCode>
                <c:ptCount val="5"/>
                <c:pt idx="0">
                  <c:v>1</c:v>
                </c:pt>
                <c:pt idx="1">
                  <c:v>2</c:v>
                </c:pt>
                <c:pt idx="2">
                  <c:v>3</c:v>
                </c:pt>
                <c:pt idx="3">
                  <c:v>4</c:v>
                </c:pt>
                <c:pt idx="4">
                  <c:v>5</c:v>
                </c:pt>
              </c:numCache>
            </c:numRef>
          </c:cat>
          <c:val>
            <c:numRef>
              <c:f>Sheet1!$C$3:$G$3</c:f>
              <c:numCache>
                <c:formatCode>_("$"* #,##0_);_("$"* \(#,##0\);_("$"* "-"??_);_(@_)</c:formatCode>
                <c:ptCount val="5"/>
                <c:pt idx="0">
                  <c:v>180000</c:v>
                </c:pt>
                <c:pt idx="1">
                  <c:v>792000</c:v>
                </c:pt>
                <c:pt idx="2">
                  <c:v>1800000</c:v>
                </c:pt>
                <c:pt idx="3">
                  <c:v>2952000</c:v>
                </c:pt>
                <c:pt idx="4">
                  <c:v>4248000</c:v>
                </c:pt>
              </c:numCache>
            </c:numRef>
          </c:val>
          <c:extLst>
            <c:ext xmlns:c16="http://schemas.microsoft.com/office/drawing/2014/chart" uri="{C3380CC4-5D6E-409C-BE32-E72D297353CC}">
              <c16:uniqueId val="{00000001-8C91-4794-A3F5-412F8F87A2CC}"/>
            </c:ext>
          </c:extLst>
        </c:ser>
        <c:ser>
          <c:idx val="2"/>
          <c:order val="2"/>
          <c:tx>
            <c:strRef>
              <c:f>Sheet1!$B$4</c:f>
              <c:strCache>
                <c:ptCount val="1"/>
                <c:pt idx="0">
                  <c:v>Maintenance Revenue</c:v>
                </c:pt>
              </c:strCache>
            </c:strRef>
          </c:tx>
          <c:spPr>
            <a:solidFill>
              <a:schemeClr val="accent5"/>
            </a:solidFill>
            <a:ln>
              <a:noFill/>
            </a:ln>
            <a:effectLst/>
          </c:spPr>
          <c:invertIfNegative val="0"/>
          <c:cat>
            <c:numRef>
              <c:f>Sheet1!$C$1:$G$1</c:f>
              <c:numCache>
                <c:formatCode>General</c:formatCode>
                <c:ptCount val="5"/>
                <c:pt idx="0">
                  <c:v>1</c:v>
                </c:pt>
                <c:pt idx="1">
                  <c:v>2</c:v>
                </c:pt>
                <c:pt idx="2">
                  <c:v>3</c:v>
                </c:pt>
                <c:pt idx="3">
                  <c:v>4</c:v>
                </c:pt>
                <c:pt idx="4">
                  <c:v>5</c:v>
                </c:pt>
              </c:numCache>
            </c:numRef>
          </c:cat>
          <c:val>
            <c:numRef>
              <c:f>Sheet1!$C$4:$G$4</c:f>
              <c:numCache>
                <c:formatCode>_("$"* #,##0_);_("$"* \(#,##0\);_("$"* "-"??_);_(@_)</c:formatCode>
                <c:ptCount val="5"/>
                <c:pt idx="0">
                  <c:v>65625</c:v>
                </c:pt>
                <c:pt idx="1">
                  <c:v>290100</c:v>
                </c:pt>
                <c:pt idx="2">
                  <c:v>663729</c:v>
                </c:pt>
                <c:pt idx="3">
                  <c:v>1096886.3700000001</c:v>
                </c:pt>
                <c:pt idx="4">
                  <c:v>1592240.3332500001</c:v>
                </c:pt>
              </c:numCache>
            </c:numRef>
          </c:val>
          <c:extLst>
            <c:ext xmlns:c16="http://schemas.microsoft.com/office/drawing/2014/chart" uri="{C3380CC4-5D6E-409C-BE32-E72D297353CC}">
              <c16:uniqueId val="{00000002-8C91-4794-A3F5-412F8F87A2CC}"/>
            </c:ext>
          </c:extLst>
        </c:ser>
        <c:dLbls>
          <c:showLegendKey val="0"/>
          <c:showVal val="0"/>
          <c:showCatName val="0"/>
          <c:showSerName val="0"/>
          <c:showPercent val="0"/>
          <c:showBubbleSize val="0"/>
        </c:dLbls>
        <c:gapWidth val="150"/>
        <c:overlap val="100"/>
        <c:axId val="316094096"/>
        <c:axId val="316086896"/>
      </c:barChart>
      <c:lineChart>
        <c:grouping val="standard"/>
        <c:varyColors val="0"/>
        <c:dLbls>
          <c:showLegendKey val="0"/>
          <c:showVal val="0"/>
          <c:showCatName val="0"/>
          <c:showSerName val="0"/>
          <c:showPercent val="0"/>
          <c:showBubbleSize val="0"/>
        </c:dLbls>
        <c:marker val="1"/>
        <c:smooth val="0"/>
        <c:axId val="316094096"/>
        <c:axId val="316086896"/>
        <c:extLst>
          <c:ext xmlns:c15="http://schemas.microsoft.com/office/drawing/2012/chart" uri="{02D57815-91ED-43cb-92C2-25804820EDAC}">
            <c15:filteredLineSeries>
              <c15:ser>
                <c:idx val="3"/>
                <c:order val="3"/>
                <c:tx>
                  <c:strRef>
                    <c:extLst>
                      <c:ext uri="{02D57815-91ED-43cb-92C2-25804820EDAC}">
                        <c15:formulaRef>
                          <c15:sqref>Sheet1!$B$7</c15:sqref>
                        </c15:formulaRef>
                      </c:ext>
                    </c:extLst>
                    <c:strCache>
                      <c:ptCount val="1"/>
                      <c:pt idx="0">
                        <c:v>Profit</c:v>
                      </c:pt>
                    </c:strCache>
                  </c:strRef>
                </c:tx>
                <c:spPr>
                  <a:ln w="28575" cap="rnd">
                    <a:solidFill>
                      <a:schemeClr val="accent1">
                        <a:lumMod val="60000"/>
                      </a:schemeClr>
                    </a:solidFill>
                    <a:round/>
                  </a:ln>
                  <a:effectLst/>
                </c:spPr>
                <c:marker>
                  <c:symbol val="none"/>
                </c:marker>
                <c:val>
                  <c:numRef>
                    <c:extLst>
                      <c:ext uri="{02D57815-91ED-43cb-92C2-25804820EDAC}">
                        <c15:formulaRef>
                          <c15:sqref>Sheet1!$C$7:$G$7</c15:sqref>
                        </c15:formulaRef>
                      </c:ext>
                    </c:extLst>
                    <c:numCache>
                      <c:formatCode>_("$"* #,##0.00_);_("$"* \(#,##0.00\);_("$"* "-"??_);_(@_)</c:formatCode>
                      <c:ptCount val="5"/>
                      <c:pt idx="0">
                        <c:v>-729511</c:v>
                      </c:pt>
                      <c:pt idx="1">
                        <c:v>352157.60000000009</c:v>
                      </c:pt>
                      <c:pt idx="2">
                        <c:v>1606665</c:v>
                      </c:pt>
                      <c:pt idx="3">
                        <c:v>2756744.1780000012</c:v>
                      </c:pt>
                      <c:pt idx="4">
                        <c:v>4672495.8594900016</c:v>
                      </c:pt>
                    </c:numCache>
                  </c:numRef>
                </c:val>
                <c:smooth val="0"/>
                <c:extLst>
                  <c:ext xmlns:c16="http://schemas.microsoft.com/office/drawing/2014/chart" uri="{C3380CC4-5D6E-409C-BE32-E72D297353CC}">
                    <c16:uniqueId val="{00000004-8C91-4794-A3F5-412F8F87A2CC}"/>
                  </c:ext>
                </c:extLst>
              </c15:ser>
            </c15:filteredLineSeries>
          </c:ext>
        </c:extLst>
      </c:lineChart>
      <c:lineChart>
        <c:grouping val="standard"/>
        <c:varyColors val="0"/>
        <c:ser>
          <c:idx val="4"/>
          <c:order val="4"/>
          <c:tx>
            <c:strRef>
              <c:f>Sheet1!$B$12</c:f>
              <c:strCache>
                <c:ptCount val="1"/>
                <c:pt idx="0">
                  <c:v>Total Agencies</c:v>
                </c:pt>
              </c:strCache>
            </c:strRef>
          </c:tx>
          <c:spPr>
            <a:ln w="28575" cap="rnd">
              <a:solidFill>
                <a:schemeClr val="accent3">
                  <a:lumMod val="60000"/>
                </a:schemeClr>
              </a:solidFill>
              <a:round/>
            </a:ln>
            <a:effectLst/>
          </c:spPr>
          <c:marker>
            <c:symbol val="none"/>
          </c:marker>
          <c:val>
            <c:numRef>
              <c:f>Sheet1!$C$12:$G$12</c:f>
              <c:numCache>
                <c:formatCode>0</c:formatCode>
                <c:ptCount val="5"/>
                <c:pt idx="0" formatCode="General">
                  <c:v>5</c:v>
                </c:pt>
                <c:pt idx="1">
                  <c:v>20</c:v>
                </c:pt>
                <c:pt idx="2">
                  <c:v>40</c:v>
                </c:pt>
                <c:pt idx="3">
                  <c:v>60</c:v>
                </c:pt>
                <c:pt idx="4">
                  <c:v>85</c:v>
                </c:pt>
              </c:numCache>
            </c:numRef>
          </c:val>
          <c:smooth val="0"/>
          <c:extLst>
            <c:ext xmlns:c16="http://schemas.microsoft.com/office/drawing/2014/chart" uri="{C3380CC4-5D6E-409C-BE32-E72D297353CC}">
              <c16:uniqueId val="{00000003-8C91-4794-A3F5-412F8F87A2CC}"/>
            </c:ext>
          </c:extLst>
        </c:ser>
        <c:dLbls>
          <c:showLegendKey val="0"/>
          <c:showVal val="0"/>
          <c:showCatName val="0"/>
          <c:showSerName val="0"/>
          <c:showPercent val="0"/>
          <c:showBubbleSize val="0"/>
        </c:dLbls>
        <c:marker val="1"/>
        <c:smooth val="0"/>
        <c:axId val="316087376"/>
        <c:axId val="316099376"/>
      </c:lineChart>
      <c:catAx>
        <c:axId val="31609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086896"/>
        <c:crosses val="autoZero"/>
        <c:auto val="1"/>
        <c:lblAlgn val="ctr"/>
        <c:lblOffset val="100"/>
        <c:noMultiLvlLbl val="0"/>
      </c:catAx>
      <c:valAx>
        <c:axId val="316086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r>
                  <a:rPr lang="en-US" baseline="0"/>
                  <a:t> in Dollars ($)</a:t>
                </a:r>
                <a:endParaRPr lang="en-US"/>
              </a:p>
            </c:rich>
          </c:tx>
          <c:layout>
            <c:manualLayout>
              <c:xMode val="edge"/>
              <c:yMode val="edge"/>
              <c:x val="0.1426367237321336"/>
              <c:y val="0.230476819968992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094096"/>
        <c:crosses val="autoZero"/>
        <c:crossBetween val="between"/>
      </c:valAx>
      <c:valAx>
        <c:axId val="316099376"/>
        <c:scaling>
          <c:orientation val="minMax"/>
        </c:scaling>
        <c:delete val="0"/>
        <c:axPos val="r"/>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Agencies</a:t>
                </a:r>
                <a:endParaRPr 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087376"/>
        <c:crosses val="max"/>
        <c:crossBetween val="between"/>
      </c:valAx>
      <c:catAx>
        <c:axId val="316087376"/>
        <c:scaling>
          <c:orientation val="minMax"/>
        </c:scaling>
        <c:delete val="1"/>
        <c:axPos val="b"/>
        <c:majorTickMark val="out"/>
        <c:minorTickMark val="none"/>
        <c:tickLblPos val="nextTo"/>
        <c:crossAx val="316099376"/>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400" b="0" i="0" u="none" strike="noStrike" kern="1200" spc="0" baseline="0">
                <a:solidFill>
                  <a:sysClr val="windowText" lastClr="000000"/>
                </a:solidFill>
                <a:latin typeface="+mn-lt"/>
                <a:ea typeface="+mn-ea"/>
                <a:cs typeface="+mn-cs"/>
              </a:defRPr>
            </a:pPr>
            <a:r>
              <a:rPr lang="en-US" sz="2400" b="1" i="0" baseline="0">
                <a:solidFill>
                  <a:sysClr val="windowText" lastClr="000000"/>
                </a:solidFill>
                <a:effectLst/>
              </a:rPr>
              <a:t>Income Statement - Years 1- 5</a:t>
            </a:r>
            <a:endParaRPr lang="en-US" sz="2400">
              <a:solidFill>
                <a:sysClr val="windowText" lastClr="000000"/>
              </a:solidFill>
              <a:effectLst/>
            </a:endParaRPr>
          </a:p>
        </c:rich>
      </c:tx>
      <c:layout>
        <c:manualLayout>
          <c:xMode val="edge"/>
          <c:yMode val="edge"/>
          <c:x val="0.24261659392978982"/>
          <c:y val="1.209586544351758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2"/>
          <c:order val="0"/>
          <c:tx>
            <c:strRef>
              <c:f>'Income Statement'!$B$22</c:f>
              <c:strCache>
                <c:ptCount val="1"/>
                <c:pt idx="0">
                  <c:v>Operating Expenses</c:v>
                </c:pt>
              </c:strCache>
            </c:strRef>
          </c:tx>
          <c:spPr>
            <a:solidFill>
              <a:srgbClr val="4472C4">
                <a:lumMod val="60000"/>
                <a:lumOff val="40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Revenue!$D$3:$H$3</c:f>
              <c:strCache>
                <c:ptCount val="5"/>
                <c:pt idx="0">
                  <c:v> Year 1 </c:v>
                </c:pt>
                <c:pt idx="1">
                  <c:v>Year 2</c:v>
                </c:pt>
                <c:pt idx="2">
                  <c:v>Year 3</c:v>
                </c:pt>
                <c:pt idx="3">
                  <c:v> Year 4 </c:v>
                </c:pt>
                <c:pt idx="4">
                  <c:v> Year 5 </c:v>
                </c:pt>
              </c:strCache>
            </c:strRef>
          </c:cat>
          <c:val>
            <c:numRef>
              <c:f>'Income Statement'!$D$22:$H$22</c:f>
              <c:numCache>
                <c:formatCode>_("$"* #,##0.00_);_("$"* \(#,##0.00\);_("$"* "-"??_);_(@_)</c:formatCode>
                <c:ptCount val="5"/>
                <c:pt idx="0">
                  <c:v>1350136</c:v>
                </c:pt>
                <c:pt idx="1">
                  <c:v>1629942.4</c:v>
                </c:pt>
                <c:pt idx="2">
                  <c:v>2057064</c:v>
                </c:pt>
                <c:pt idx="3">
                  <c:v>2492142.1919999998</c:v>
                </c:pt>
                <c:pt idx="4">
                  <c:v>2667744.47376</c:v>
                </c:pt>
              </c:numCache>
            </c:numRef>
          </c:val>
          <c:extLst>
            <c:ext xmlns:c16="http://schemas.microsoft.com/office/drawing/2014/chart" uri="{C3380CC4-5D6E-409C-BE32-E72D297353CC}">
              <c16:uniqueId val="{00000000-B6A1-EE49-84C1-524749EA2CD1}"/>
            </c:ext>
          </c:extLst>
        </c:ser>
        <c:ser>
          <c:idx val="3"/>
          <c:order val="1"/>
          <c:tx>
            <c:strRef>
              <c:f>'Income Statement'!$B$24</c:f>
              <c:strCache>
                <c:ptCount val="1"/>
                <c:pt idx="0">
                  <c:v>Operating Income</c:v>
                </c:pt>
              </c:strCache>
            </c:strRef>
          </c:tx>
          <c:spPr>
            <a:solidFill>
              <a:srgbClr val="70AD47"/>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2-B6A1-EE49-84C1-524749EA2CD1}"/>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Revenue!$D$3:$H$3</c:f>
              <c:strCache>
                <c:ptCount val="5"/>
                <c:pt idx="0">
                  <c:v> Year 1 </c:v>
                </c:pt>
                <c:pt idx="1">
                  <c:v>Year 2</c:v>
                </c:pt>
                <c:pt idx="2">
                  <c:v>Year 3</c:v>
                </c:pt>
                <c:pt idx="3">
                  <c:v> Year 4 </c:v>
                </c:pt>
                <c:pt idx="4">
                  <c:v> Year 5 </c:v>
                </c:pt>
              </c:strCache>
            </c:strRef>
          </c:cat>
          <c:val>
            <c:numRef>
              <c:f>'Income Statement'!$D$24:$H$24</c:f>
              <c:numCache>
                <c:formatCode>_("$"* #,##0_);_("$"* \(#,##0\);_("$"* "-"??_);_(@_)</c:formatCode>
                <c:ptCount val="5"/>
                <c:pt idx="0">
                  <c:v>-729511</c:v>
                </c:pt>
                <c:pt idx="1">
                  <c:v>352157.60000000009</c:v>
                </c:pt>
                <c:pt idx="2">
                  <c:v>1606665</c:v>
                </c:pt>
                <c:pt idx="3">
                  <c:v>2756744.1780000012</c:v>
                </c:pt>
                <c:pt idx="4">
                  <c:v>4672495.8594900016</c:v>
                </c:pt>
              </c:numCache>
            </c:numRef>
          </c:val>
          <c:extLst>
            <c:ext xmlns:c16="http://schemas.microsoft.com/office/drawing/2014/chart" uri="{C3380CC4-5D6E-409C-BE32-E72D297353CC}">
              <c16:uniqueId val="{00000003-B6A1-EE49-84C1-524749EA2CD1}"/>
            </c:ext>
          </c:extLst>
        </c:ser>
        <c:ser>
          <c:idx val="0"/>
          <c:order val="2"/>
          <c:tx>
            <c:strRef>
              <c:f>'Income Statement'!$B$8</c:f>
              <c:strCache>
                <c:ptCount val="1"/>
                <c:pt idx="0">
                  <c:v>Total Revenue</c:v>
                </c:pt>
              </c:strCache>
            </c:strRef>
          </c:tx>
          <c:spPr>
            <a:solidFill>
              <a:srgbClr val="4472C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Revenue!$D$3:$H$3</c:f>
              <c:strCache>
                <c:ptCount val="5"/>
                <c:pt idx="0">
                  <c:v> Year 1 </c:v>
                </c:pt>
                <c:pt idx="1">
                  <c:v>Year 2</c:v>
                </c:pt>
                <c:pt idx="2">
                  <c:v>Year 3</c:v>
                </c:pt>
                <c:pt idx="3">
                  <c:v> Year 4 </c:v>
                </c:pt>
                <c:pt idx="4">
                  <c:v> Year 5 </c:v>
                </c:pt>
              </c:strCache>
            </c:strRef>
          </c:cat>
          <c:val>
            <c:numRef>
              <c:f>'Income Statement'!$D$8:$H$8</c:f>
              <c:numCache>
                <c:formatCode>_("$"* #,##0.00_);_("$"* \(#,##0.00\);_("$"* "-"??_);_(@_)</c:formatCode>
                <c:ptCount val="5"/>
                <c:pt idx="0">
                  <c:v>1745625</c:v>
                </c:pt>
                <c:pt idx="1">
                  <c:v>4682100</c:v>
                </c:pt>
                <c:pt idx="2">
                  <c:v>7263729</c:v>
                </c:pt>
                <c:pt idx="3">
                  <c:v>8848886.370000001</c:v>
                </c:pt>
                <c:pt idx="4">
                  <c:v>11840240.333250001</c:v>
                </c:pt>
              </c:numCache>
            </c:numRef>
          </c:val>
          <c:extLst>
            <c:ext xmlns:c16="http://schemas.microsoft.com/office/drawing/2014/chart" uri="{C3380CC4-5D6E-409C-BE32-E72D297353CC}">
              <c16:uniqueId val="{00000004-B6A1-EE49-84C1-524749EA2CD1}"/>
            </c:ext>
          </c:extLst>
        </c:ser>
        <c:dLbls>
          <c:showLegendKey val="0"/>
          <c:showVal val="0"/>
          <c:showCatName val="0"/>
          <c:showSerName val="0"/>
          <c:showPercent val="0"/>
          <c:showBubbleSize val="0"/>
        </c:dLbls>
        <c:gapWidth val="219"/>
        <c:overlap val="-27"/>
        <c:axId val="1011473008"/>
        <c:axId val="1011467248"/>
      </c:barChart>
      <c:catAx>
        <c:axId val="1011473008"/>
        <c:scaling>
          <c:orientation val="minMax"/>
        </c:scaling>
        <c:delete val="0"/>
        <c:axPos val="b"/>
        <c:numFmt formatCode="General" sourceLinked="1"/>
        <c:majorTickMark val="none"/>
        <c:minorTickMark val="none"/>
        <c:tickLblPos val="nextTo"/>
        <c:spPr>
          <a:noFill/>
          <a:ln w="28575" cap="flat" cmpd="sng" algn="ctr">
            <a:solidFill>
              <a:schemeClr val="tx1">
                <a:lumMod val="15000"/>
                <a:lumOff val="85000"/>
              </a:schemeClr>
            </a:solidFill>
            <a:round/>
          </a:ln>
          <a:effectLst/>
        </c:spPr>
        <c:txPr>
          <a:bodyPr rot="0" spcFirstLastPara="1" vertOverflow="ellipsis" wrap="square" anchor="b" anchorCtr="0"/>
          <a:lstStyle/>
          <a:p>
            <a:pPr>
              <a:defRPr sz="1400" b="1" i="0" u="none" strike="noStrike" kern="1200" baseline="0">
                <a:solidFill>
                  <a:schemeClr val="tx2"/>
                </a:solidFill>
                <a:latin typeface="+mn-lt"/>
                <a:ea typeface="+mn-ea"/>
                <a:cs typeface="+mn-cs"/>
              </a:defRPr>
            </a:pPr>
            <a:endParaRPr lang="en-US"/>
          </a:p>
        </c:txPr>
        <c:crossAx val="1011467248"/>
        <c:crosses val="autoZero"/>
        <c:auto val="1"/>
        <c:lblAlgn val="ctr"/>
        <c:lblOffset val="800"/>
        <c:noMultiLvlLbl val="0"/>
      </c:catAx>
      <c:valAx>
        <c:axId val="1011467248"/>
        <c:scaling>
          <c:orientation val="minMax"/>
        </c:scaling>
        <c:delete val="0"/>
        <c:axPos val="l"/>
        <c:numFmt formatCode="General" sourceLinked="0"/>
        <c:majorTickMark val="cross"/>
        <c:minorTickMark val="out"/>
        <c:tickLblPos val="nextTo"/>
        <c:spPr>
          <a:noFill/>
          <a:ln>
            <a:solidFill>
              <a:srgbClr val="4472C4"/>
            </a:solidFill>
          </a:ln>
          <a:effectLst/>
        </c:spPr>
        <c:txPr>
          <a:bodyPr rot="-6000000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crossAx val="1011473008"/>
        <c:crosses val="autoZero"/>
        <c:crossBetween val="between"/>
        <c:minorUnit val="200"/>
        <c:dispUnits>
          <c:builtInUnit val="millions"/>
          <c:dispUnitsLbl>
            <c:layout>
              <c:manualLayout>
                <c:xMode val="edge"/>
                <c:yMode val="edge"/>
                <c:x val="1.4021199391060415E-2"/>
                <c:y val="0.47895339689140132"/>
              </c:manualLayout>
            </c:layout>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a:latin typeface="+mn-lt"/>
                    </a:rPr>
                    <a:t>Millions</a:t>
                  </a:r>
                </a:p>
              </c:rich>
            </c:tx>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31_20E0F51C.xml><?xml version="1.0" encoding="utf-8"?>
<p188:cmLst xmlns:a="http://schemas.openxmlformats.org/drawingml/2006/main" xmlns:r="http://schemas.openxmlformats.org/officeDocument/2006/relationships" xmlns:p188="http://schemas.microsoft.com/office/powerpoint/2018/8/main">
  <p188:cm id="{C21ED61D-6C63-48DE-968F-A508B5C4D015}" authorId="{B8F1B872-B946-A7CC-437A-468648A3BB92}" status="resolved" created="2023-05-03T17:57:29.418">
    <ac:deMkLst xmlns:ac="http://schemas.microsoft.com/office/drawing/2013/main/command">
      <pc:docMk xmlns:pc="http://schemas.microsoft.com/office/powerpoint/2013/main/command"/>
      <pc:sldMk xmlns:pc="http://schemas.microsoft.com/office/powerpoint/2013/main/command" cId="551613724" sldId="305"/>
      <ac:picMk id="22" creationId="{D415546D-AC64-F042-BBF5-F7E03DCC09CD}"/>
    </ac:deMkLst>
    <p188:replyLst>
      <p188:reply id="{C4EE6CBC-3E66-7C44-8F04-4A82DB193F21}" authorId="{04037E93-F2B8-BE7A-6C4D-FA66F5B54862}" created="2023-05-03T20:36:22.453">
        <p188:txBody>
          <a:bodyPr/>
          <a:lstStyle/>
          <a:p>
            <a:r>
              <a:rPr lang="en-US"/>
              <a:t>[@Blair, Annabelle]- Done with the changes, Thanks</a:t>
            </a:r>
          </a:p>
        </p188:txBody>
      </p188:reply>
    </p188:replyLst>
    <p188:txBody>
      <a:bodyPr/>
      <a:lstStyle/>
      <a:p>
        <a:r>
          <a:rPr lang="en-US"/>
          <a:t>[@Ananthaneni, Guru Charan Chowdary]  can you title the bottom chart: "Average agency solution" per Jeff's recommendation? Thx!</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15F4B1-CC06-420F-8164-5FC475E54A91}" type="doc">
      <dgm:prSet loTypeId="urn:microsoft.com/office/officeart/2011/layout/RadialPictureList" loCatId="picture" qsTypeId="urn:microsoft.com/office/officeart/2005/8/quickstyle/simple1" qsCatId="simple" csTypeId="urn:microsoft.com/office/officeart/2005/8/colors/accent2_2" csCatId="accent2" phldr="1"/>
      <dgm:spPr/>
    </dgm:pt>
    <dgm:pt modelId="{591982F1-3A7F-4A5E-8456-E90E785BDB86}">
      <dgm:prSet phldrT="[Text]" custT="1"/>
      <dgm:spPr/>
      <dgm:t>
        <a:bodyPr/>
        <a:lstStyle/>
        <a:p>
          <a:pPr>
            <a:spcAft>
              <a:spcPts val="0"/>
            </a:spcAft>
          </a:pPr>
          <a:r>
            <a:rPr lang="en-US" sz="1600" b="1"/>
            <a:t>Total Addressable Market</a:t>
          </a:r>
        </a:p>
        <a:p>
          <a:pPr>
            <a:spcAft>
              <a:spcPts val="0"/>
            </a:spcAft>
          </a:pPr>
          <a:endParaRPr lang="en-US" sz="500" b="1"/>
        </a:p>
        <a:p>
          <a:pPr>
            <a:spcAft>
              <a:spcPct val="35000"/>
            </a:spcAft>
          </a:pPr>
          <a:r>
            <a:rPr lang="en-US" sz="1600" b="0"/>
            <a:t>18K agencies</a:t>
          </a:r>
        </a:p>
      </dgm:t>
    </dgm:pt>
    <dgm:pt modelId="{D42AF387-39C6-43C0-A8EF-34938E64F44F}" type="parTrans" cxnId="{1EB24596-1016-4751-B4BF-6AE219798D68}">
      <dgm:prSet/>
      <dgm:spPr/>
      <dgm:t>
        <a:bodyPr/>
        <a:lstStyle/>
        <a:p>
          <a:endParaRPr lang="en-US"/>
        </a:p>
      </dgm:t>
    </dgm:pt>
    <dgm:pt modelId="{15B9CA58-135A-4713-B377-54A1EE25F437}" type="sibTrans" cxnId="{1EB24596-1016-4751-B4BF-6AE219798D68}">
      <dgm:prSet/>
      <dgm:spPr/>
      <dgm:t>
        <a:bodyPr/>
        <a:lstStyle/>
        <a:p>
          <a:endParaRPr lang="en-US"/>
        </a:p>
      </dgm:t>
    </dgm:pt>
    <dgm:pt modelId="{5545F8E9-0670-43A7-8CA9-3252CAFA9C36}">
      <dgm:prSet custT="1"/>
      <dgm:spPr/>
      <dgm:t>
        <a:bodyPr/>
        <a:lstStyle/>
        <a:p>
          <a:pPr algn="l"/>
          <a:r>
            <a:rPr lang="en-US" sz="1600" b="1"/>
            <a:t>Largest Agencies </a:t>
          </a:r>
          <a:r>
            <a:rPr lang="en-US" sz="1600"/>
            <a:t>5</a:t>
          </a:r>
        </a:p>
      </dgm:t>
    </dgm:pt>
    <dgm:pt modelId="{610265F5-8F0D-40A8-8CD5-B323434A2817}" type="parTrans" cxnId="{113ECF00-404A-4586-9E7B-6E98926EF7C2}">
      <dgm:prSet/>
      <dgm:spPr/>
      <dgm:t>
        <a:bodyPr/>
        <a:lstStyle/>
        <a:p>
          <a:endParaRPr lang="en-US"/>
        </a:p>
      </dgm:t>
    </dgm:pt>
    <dgm:pt modelId="{E8D1BB5F-90F9-4776-B9F1-2F01C2B5811F}" type="sibTrans" cxnId="{113ECF00-404A-4586-9E7B-6E98926EF7C2}">
      <dgm:prSet/>
      <dgm:spPr/>
      <dgm:t>
        <a:bodyPr/>
        <a:lstStyle/>
        <a:p>
          <a:endParaRPr lang="en-US"/>
        </a:p>
      </dgm:t>
    </dgm:pt>
    <dgm:pt modelId="{2A72981F-F67B-4CB9-9FB7-1709A9608F2A}">
      <dgm:prSet custT="1"/>
      <dgm:spPr/>
      <dgm:t>
        <a:bodyPr/>
        <a:lstStyle/>
        <a:p>
          <a:pPr algn="l"/>
          <a:r>
            <a:rPr lang="en-US" sz="1600" b="1"/>
            <a:t>Mid-Sized Agencies </a:t>
          </a:r>
          <a:r>
            <a:rPr lang="en-US" sz="1600"/>
            <a:t>20-25</a:t>
          </a:r>
        </a:p>
      </dgm:t>
    </dgm:pt>
    <dgm:pt modelId="{DD6CE77A-261D-41F0-8A6E-BC503760CA99}" type="parTrans" cxnId="{DBED5BBC-5EF0-45D0-8321-EA78424A8A4A}">
      <dgm:prSet/>
      <dgm:spPr/>
      <dgm:t>
        <a:bodyPr/>
        <a:lstStyle/>
        <a:p>
          <a:endParaRPr lang="en-US"/>
        </a:p>
      </dgm:t>
    </dgm:pt>
    <dgm:pt modelId="{3692E365-67B7-4F0E-9FAC-EC115ED8C422}" type="sibTrans" cxnId="{DBED5BBC-5EF0-45D0-8321-EA78424A8A4A}">
      <dgm:prSet/>
      <dgm:spPr/>
      <dgm:t>
        <a:bodyPr/>
        <a:lstStyle/>
        <a:p>
          <a:endParaRPr lang="en-US"/>
        </a:p>
      </dgm:t>
    </dgm:pt>
    <dgm:pt modelId="{32D55D9C-A124-4324-BB90-649A374C3860}">
      <dgm:prSet custT="1"/>
      <dgm:spPr/>
      <dgm:t>
        <a:bodyPr/>
        <a:lstStyle/>
        <a:p>
          <a:pPr algn="l"/>
          <a:r>
            <a:rPr lang="en-US" sz="1600" b="1"/>
            <a:t>Large &amp; Mid-Sized </a:t>
          </a:r>
          <a:r>
            <a:rPr lang="en-US" sz="1600"/>
            <a:t>15</a:t>
          </a:r>
        </a:p>
      </dgm:t>
    </dgm:pt>
    <dgm:pt modelId="{88542299-365D-4F2E-BA97-3E75D914CCA5}" type="parTrans" cxnId="{8C27A553-E322-47CD-BD88-2FDEB0681602}">
      <dgm:prSet/>
      <dgm:spPr/>
      <dgm:t>
        <a:bodyPr/>
        <a:lstStyle/>
        <a:p>
          <a:endParaRPr lang="en-US"/>
        </a:p>
      </dgm:t>
    </dgm:pt>
    <dgm:pt modelId="{FFFF3972-2587-43B3-84DC-5A91BBFA882E}" type="sibTrans" cxnId="{8C27A553-E322-47CD-BD88-2FDEB0681602}">
      <dgm:prSet/>
      <dgm:spPr/>
      <dgm:t>
        <a:bodyPr/>
        <a:lstStyle/>
        <a:p>
          <a:endParaRPr lang="en-US"/>
        </a:p>
      </dgm:t>
    </dgm:pt>
    <dgm:pt modelId="{E1F4B8FF-6CA6-45A3-9700-D78AEF522088}" type="pres">
      <dgm:prSet presAssocID="{2215F4B1-CC06-420F-8164-5FC475E54A91}" presName="Name0" presStyleCnt="0">
        <dgm:presLayoutVars>
          <dgm:chMax val="1"/>
          <dgm:chPref val="1"/>
          <dgm:dir/>
          <dgm:resizeHandles/>
        </dgm:presLayoutVars>
      </dgm:prSet>
      <dgm:spPr/>
    </dgm:pt>
    <dgm:pt modelId="{68BCB509-CD8C-41D1-83A0-D59040DE4D8C}" type="pres">
      <dgm:prSet presAssocID="{591982F1-3A7F-4A5E-8456-E90E785BDB86}" presName="Parent" presStyleLbl="node1" presStyleIdx="0" presStyleCnt="2" custScaleX="116874" custLinFactNeighborX="-3451" custLinFactNeighborY="316">
        <dgm:presLayoutVars>
          <dgm:chMax val="4"/>
          <dgm:chPref val="3"/>
        </dgm:presLayoutVars>
      </dgm:prSet>
      <dgm:spPr/>
    </dgm:pt>
    <dgm:pt modelId="{BF3944A5-42BD-427A-BDFC-19423992FBC4}" type="pres">
      <dgm:prSet presAssocID="{5545F8E9-0670-43A7-8CA9-3252CAFA9C36}" presName="Accent" presStyleLbl="node1" presStyleIdx="1" presStyleCnt="2"/>
      <dgm:spPr/>
    </dgm:pt>
    <dgm:pt modelId="{46769AA6-6E22-421B-A5D7-74E8EE160323}" type="pres">
      <dgm:prSet presAssocID="{5545F8E9-0670-43A7-8CA9-3252CAFA9C36}" presName="Image1" presStyleLbl="fgImgPlace1" presStyleIdx="0" presStyleCnt="3"/>
      <dgm:spPr/>
    </dgm:pt>
    <dgm:pt modelId="{366D95B3-0D99-44C5-98E2-6BC39894E9B8}" type="pres">
      <dgm:prSet presAssocID="{5545F8E9-0670-43A7-8CA9-3252CAFA9C36}" presName="Child1" presStyleLbl="revTx" presStyleIdx="0" presStyleCnt="3" custScaleX="204344" custLinFactNeighborX="60470" custLinFactNeighborY="1345">
        <dgm:presLayoutVars>
          <dgm:chMax val="0"/>
          <dgm:chPref val="0"/>
          <dgm:bulletEnabled val="1"/>
        </dgm:presLayoutVars>
      </dgm:prSet>
      <dgm:spPr/>
    </dgm:pt>
    <dgm:pt modelId="{71BA6F05-B139-4270-A543-15B4B5169645}" type="pres">
      <dgm:prSet presAssocID="{32D55D9C-A124-4324-BB90-649A374C3860}" presName="Image2" presStyleCnt="0"/>
      <dgm:spPr/>
    </dgm:pt>
    <dgm:pt modelId="{8270389D-3055-4B8A-A1AC-DCE7D1D172C1}" type="pres">
      <dgm:prSet presAssocID="{32D55D9C-A124-4324-BB90-649A374C3860}" presName="Image" presStyleLbl="fgImgPlace1" presStyleIdx="1" presStyleCnt="3"/>
      <dgm:spPr/>
    </dgm:pt>
    <dgm:pt modelId="{F6F662D2-61B9-4299-A068-2778708A623C}" type="pres">
      <dgm:prSet presAssocID="{32D55D9C-A124-4324-BB90-649A374C3860}" presName="Child2" presStyleLbl="revTx" presStyleIdx="1" presStyleCnt="3" custScaleX="225127" custLinFactNeighborX="65381" custLinFactNeighborY="1172">
        <dgm:presLayoutVars>
          <dgm:chMax val="0"/>
          <dgm:chPref val="0"/>
          <dgm:bulletEnabled val="1"/>
        </dgm:presLayoutVars>
      </dgm:prSet>
      <dgm:spPr/>
    </dgm:pt>
    <dgm:pt modelId="{256A10C9-F386-4066-81A4-C1DB3CB49898}" type="pres">
      <dgm:prSet presAssocID="{2A72981F-F67B-4CB9-9FB7-1709A9608F2A}" presName="Image3" presStyleCnt="0"/>
      <dgm:spPr/>
    </dgm:pt>
    <dgm:pt modelId="{2CC5C7C2-65DC-4310-BFFD-A95A8EF5D0DF}" type="pres">
      <dgm:prSet presAssocID="{2A72981F-F67B-4CB9-9FB7-1709A9608F2A}" presName="Image" presStyleLbl="fgImgPlace1" presStyleIdx="2" presStyleCnt="3"/>
      <dgm:spPr/>
    </dgm:pt>
    <dgm:pt modelId="{FCA45553-C3CE-48E8-9502-23D612696FFC}" type="pres">
      <dgm:prSet presAssocID="{2A72981F-F67B-4CB9-9FB7-1709A9608F2A}" presName="Child3" presStyleLbl="revTx" presStyleIdx="2" presStyleCnt="3" custScaleX="256746" custLinFactNeighborX="78615" custLinFactNeighborY="6374">
        <dgm:presLayoutVars>
          <dgm:chMax val="0"/>
          <dgm:chPref val="0"/>
          <dgm:bulletEnabled val="1"/>
        </dgm:presLayoutVars>
      </dgm:prSet>
      <dgm:spPr/>
    </dgm:pt>
  </dgm:ptLst>
  <dgm:cxnLst>
    <dgm:cxn modelId="{113ECF00-404A-4586-9E7B-6E98926EF7C2}" srcId="{591982F1-3A7F-4A5E-8456-E90E785BDB86}" destId="{5545F8E9-0670-43A7-8CA9-3252CAFA9C36}" srcOrd="0" destOrd="0" parTransId="{610265F5-8F0D-40A8-8CD5-B323434A2817}" sibTransId="{E8D1BB5F-90F9-4776-B9F1-2F01C2B5811F}"/>
    <dgm:cxn modelId="{2E9C9F4B-0068-4C7B-8489-D288CDF07528}" type="presOf" srcId="{32D55D9C-A124-4324-BB90-649A374C3860}" destId="{F6F662D2-61B9-4299-A068-2778708A623C}" srcOrd="0" destOrd="0" presId="urn:microsoft.com/office/officeart/2011/layout/RadialPictureList"/>
    <dgm:cxn modelId="{8C27A553-E322-47CD-BD88-2FDEB0681602}" srcId="{591982F1-3A7F-4A5E-8456-E90E785BDB86}" destId="{32D55D9C-A124-4324-BB90-649A374C3860}" srcOrd="1" destOrd="0" parTransId="{88542299-365D-4F2E-BA97-3E75D914CCA5}" sibTransId="{FFFF3972-2587-43B3-84DC-5A91BBFA882E}"/>
    <dgm:cxn modelId="{F22DBB7E-99A5-414E-894C-B1C3793538E6}" type="presOf" srcId="{5545F8E9-0670-43A7-8CA9-3252CAFA9C36}" destId="{366D95B3-0D99-44C5-98E2-6BC39894E9B8}" srcOrd="0" destOrd="0" presId="urn:microsoft.com/office/officeart/2011/layout/RadialPictureList"/>
    <dgm:cxn modelId="{6E668180-0592-449A-A4C8-28B8C5352826}" type="presOf" srcId="{591982F1-3A7F-4A5E-8456-E90E785BDB86}" destId="{68BCB509-CD8C-41D1-83A0-D59040DE4D8C}" srcOrd="0" destOrd="0" presId="urn:microsoft.com/office/officeart/2011/layout/RadialPictureList"/>
    <dgm:cxn modelId="{1EB24596-1016-4751-B4BF-6AE219798D68}" srcId="{2215F4B1-CC06-420F-8164-5FC475E54A91}" destId="{591982F1-3A7F-4A5E-8456-E90E785BDB86}" srcOrd="0" destOrd="0" parTransId="{D42AF387-39C6-43C0-A8EF-34938E64F44F}" sibTransId="{15B9CA58-135A-4713-B377-54A1EE25F437}"/>
    <dgm:cxn modelId="{9E3A099F-DA26-4C6C-BC48-E2E273240D43}" type="presOf" srcId="{2A72981F-F67B-4CB9-9FB7-1709A9608F2A}" destId="{FCA45553-C3CE-48E8-9502-23D612696FFC}" srcOrd="0" destOrd="0" presId="urn:microsoft.com/office/officeart/2011/layout/RadialPictureList"/>
    <dgm:cxn modelId="{DBED5BBC-5EF0-45D0-8321-EA78424A8A4A}" srcId="{591982F1-3A7F-4A5E-8456-E90E785BDB86}" destId="{2A72981F-F67B-4CB9-9FB7-1709A9608F2A}" srcOrd="2" destOrd="0" parTransId="{DD6CE77A-261D-41F0-8A6E-BC503760CA99}" sibTransId="{3692E365-67B7-4F0E-9FAC-EC115ED8C422}"/>
    <dgm:cxn modelId="{6F931EDE-EE9E-4293-8CFF-3C629D452D83}" type="presOf" srcId="{2215F4B1-CC06-420F-8164-5FC475E54A91}" destId="{E1F4B8FF-6CA6-45A3-9700-D78AEF522088}" srcOrd="0" destOrd="0" presId="urn:microsoft.com/office/officeart/2011/layout/RadialPictureList"/>
    <dgm:cxn modelId="{50C17D47-9FC4-49BA-BA49-506351AC4042}" type="presParOf" srcId="{E1F4B8FF-6CA6-45A3-9700-D78AEF522088}" destId="{68BCB509-CD8C-41D1-83A0-D59040DE4D8C}" srcOrd="0" destOrd="0" presId="urn:microsoft.com/office/officeart/2011/layout/RadialPictureList"/>
    <dgm:cxn modelId="{D0C32C0E-F9C4-4671-BAB7-42A217B69E6E}" type="presParOf" srcId="{E1F4B8FF-6CA6-45A3-9700-D78AEF522088}" destId="{BF3944A5-42BD-427A-BDFC-19423992FBC4}" srcOrd="1" destOrd="0" presId="urn:microsoft.com/office/officeart/2011/layout/RadialPictureList"/>
    <dgm:cxn modelId="{627F358B-5B65-43F0-92CA-1885C621198D}" type="presParOf" srcId="{E1F4B8FF-6CA6-45A3-9700-D78AEF522088}" destId="{46769AA6-6E22-421B-A5D7-74E8EE160323}" srcOrd="2" destOrd="0" presId="urn:microsoft.com/office/officeart/2011/layout/RadialPictureList"/>
    <dgm:cxn modelId="{7F0B047D-FF6A-45C8-9048-3CE21E2FFFD5}" type="presParOf" srcId="{E1F4B8FF-6CA6-45A3-9700-D78AEF522088}" destId="{366D95B3-0D99-44C5-98E2-6BC39894E9B8}" srcOrd="3" destOrd="0" presId="urn:microsoft.com/office/officeart/2011/layout/RadialPictureList"/>
    <dgm:cxn modelId="{1E113B36-725E-4210-8401-4B3893409A27}" type="presParOf" srcId="{E1F4B8FF-6CA6-45A3-9700-D78AEF522088}" destId="{71BA6F05-B139-4270-A543-15B4B5169645}" srcOrd="4" destOrd="0" presId="urn:microsoft.com/office/officeart/2011/layout/RadialPictureList"/>
    <dgm:cxn modelId="{96EE07D3-FC59-4E60-9585-FE5A3D696959}" type="presParOf" srcId="{71BA6F05-B139-4270-A543-15B4B5169645}" destId="{8270389D-3055-4B8A-A1AC-DCE7D1D172C1}" srcOrd="0" destOrd="0" presId="urn:microsoft.com/office/officeart/2011/layout/RadialPictureList"/>
    <dgm:cxn modelId="{63438727-92B7-4980-82E7-7A8E4BF6BB24}" type="presParOf" srcId="{E1F4B8FF-6CA6-45A3-9700-D78AEF522088}" destId="{F6F662D2-61B9-4299-A068-2778708A623C}" srcOrd="5" destOrd="0" presId="urn:microsoft.com/office/officeart/2011/layout/RadialPictureList"/>
    <dgm:cxn modelId="{E9801FED-3F33-4D32-872E-173195F70686}" type="presParOf" srcId="{E1F4B8FF-6CA6-45A3-9700-D78AEF522088}" destId="{256A10C9-F386-4066-81A4-C1DB3CB49898}" srcOrd="6" destOrd="0" presId="urn:microsoft.com/office/officeart/2011/layout/RadialPictureList"/>
    <dgm:cxn modelId="{92691DF8-EE0A-468D-8901-74DC21611647}" type="presParOf" srcId="{256A10C9-F386-4066-81A4-C1DB3CB49898}" destId="{2CC5C7C2-65DC-4310-BFFD-A95A8EF5D0DF}" srcOrd="0" destOrd="0" presId="urn:microsoft.com/office/officeart/2011/layout/RadialPictureList"/>
    <dgm:cxn modelId="{996810CD-96F2-4E0C-A95C-C289A38B7E54}" type="presParOf" srcId="{E1F4B8FF-6CA6-45A3-9700-D78AEF522088}" destId="{FCA45553-C3CE-48E8-9502-23D612696FFC}"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68F2E-B763-4DCE-B40F-E47DB0C0B2CC}" type="doc">
      <dgm:prSet loTypeId="urn:diagrams.loki3.com/BracketList" loCatId="list" qsTypeId="urn:microsoft.com/office/officeart/2005/8/quickstyle/simple2" qsCatId="simple" csTypeId="urn:microsoft.com/office/officeart/2005/8/colors/accent2_3" csCatId="accent2" phldr="1"/>
      <dgm:spPr/>
      <dgm:t>
        <a:bodyPr/>
        <a:lstStyle/>
        <a:p>
          <a:endParaRPr lang="en-US"/>
        </a:p>
      </dgm:t>
    </dgm:pt>
    <dgm:pt modelId="{35AFA6E6-3937-4B3E-99AF-1E3D66AE6CD7}">
      <dgm:prSet phldrT="[Text]"/>
      <dgm:spPr/>
      <dgm:t>
        <a:bodyPr/>
        <a:lstStyle/>
        <a:p>
          <a:r>
            <a:rPr lang="en-US" b="1"/>
            <a:t>Threat of Substitutes </a:t>
          </a:r>
          <a:r>
            <a:rPr lang="en-US"/>
            <a:t>MODERATELY HIGH</a:t>
          </a:r>
        </a:p>
      </dgm:t>
    </dgm:pt>
    <dgm:pt modelId="{228F9747-8538-4876-B88C-2306F92C3C8E}" type="parTrans" cxnId="{4343AB56-696C-4C33-80E5-6EBBE8C85D26}">
      <dgm:prSet/>
      <dgm:spPr/>
      <dgm:t>
        <a:bodyPr/>
        <a:lstStyle/>
        <a:p>
          <a:endParaRPr lang="en-US"/>
        </a:p>
      </dgm:t>
    </dgm:pt>
    <dgm:pt modelId="{750929A6-6673-421F-AA4F-B0B8BC14B3F2}" type="sibTrans" cxnId="{4343AB56-696C-4C33-80E5-6EBBE8C85D26}">
      <dgm:prSet/>
      <dgm:spPr/>
      <dgm:t>
        <a:bodyPr/>
        <a:lstStyle/>
        <a:p>
          <a:endParaRPr lang="en-US"/>
        </a:p>
      </dgm:t>
    </dgm:pt>
    <dgm:pt modelId="{6F8476AC-32D4-4C65-9F89-D3FE83E44437}">
      <dgm:prSet phldrT="[Text]"/>
      <dgm:spPr/>
      <dgm:t>
        <a:bodyPr/>
        <a:lstStyle/>
        <a:p>
          <a:r>
            <a:rPr lang="en-US" b="1"/>
            <a:t>Threat of New Entrants </a:t>
          </a:r>
          <a:r>
            <a:rPr lang="en-US"/>
            <a:t>MODERATELY LOW</a:t>
          </a:r>
        </a:p>
      </dgm:t>
    </dgm:pt>
    <dgm:pt modelId="{E918A46D-08BC-4106-BC2F-BE40747E41FD}" type="parTrans" cxnId="{90520A81-8FF7-42D4-8872-19F2A89C5F08}">
      <dgm:prSet/>
      <dgm:spPr/>
      <dgm:t>
        <a:bodyPr/>
        <a:lstStyle/>
        <a:p>
          <a:endParaRPr lang="en-US"/>
        </a:p>
      </dgm:t>
    </dgm:pt>
    <dgm:pt modelId="{8A862484-DEEE-41EB-AB6B-17C8E0C4DE47}" type="sibTrans" cxnId="{90520A81-8FF7-42D4-8872-19F2A89C5F08}">
      <dgm:prSet/>
      <dgm:spPr/>
      <dgm:t>
        <a:bodyPr/>
        <a:lstStyle/>
        <a:p>
          <a:endParaRPr lang="en-US"/>
        </a:p>
      </dgm:t>
    </dgm:pt>
    <dgm:pt modelId="{8B9C5C14-9E70-44E4-8100-D1629DE47A42}">
      <dgm:prSet phldrT="[Text]"/>
      <dgm:spPr/>
      <dgm:t>
        <a:bodyPr/>
        <a:lstStyle/>
        <a:p>
          <a:r>
            <a:rPr lang="en-US" b="1"/>
            <a:t>Bargaining Power of Buyers </a:t>
          </a:r>
          <a:r>
            <a:rPr lang="en-US"/>
            <a:t>HIGH</a:t>
          </a:r>
        </a:p>
      </dgm:t>
    </dgm:pt>
    <dgm:pt modelId="{8014B7BC-1EE2-488C-94B2-A8C1A187D46C}" type="parTrans" cxnId="{CBBE79B3-9774-4DDC-B7B5-4DC58C04D2A1}">
      <dgm:prSet/>
      <dgm:spPr/>
      <dgm:t>
        <a:bodyPr/>
        <a:lstStyle/>
        <a:p>
          <a:endParaRPr lang="en-US"/>
        </a:p>
      </dgm:t>
    </dgm:pt>
    <dgm:pt modelId="{6ABE79B6-0346-45CE-B36E-6E046D707779}" type="sibTrans" cxnId="{CBBE79B3-9774-4DDC-B7B5-4DC58C04D2A1}">
      <dgm:prSet/>
      <dgm:spPr/>
      <dgm:t>
        <a:bodyPr/>
        <a:lstStyle/>
        <a:p>
          <a:endParaRPr lang="en-US"/>
        </a:p>
      </dgm:t>
    </dgm:pt>
    <dgm:pt modelId="{E1E8CA2F-9241-429C-B354-E2FF19D390F9}">
      <dgm:prSet phldrT="[Text]"/>
      <dgm:spPr/>
      <dgm:t>
        <a:bodyPr/>
        <a:lstStyle/>
        <a:p>
          <a:r>
            <a:rPr lang="en-US" b="1"/>
            <a:t>Intensity of Competition </a:t>
          </a:r>
          <a:r>
            <a:rPr lang="en-US"/>
            <a:t>MODERATE</a:t>
          </a:r>
        </a:p>
      </dgm:t>
    </dgm:pt>
    <dgm:pt modelId="{0832F2B0-0946-45DB-9978-7CACEE69F254}" type="parTrans" cxnId="{E132AED7-B305-4F42-B2F4-137C22967450}">
      <dgm:prSet/>
      <dgm:spPr/>
      <dgm:t>
        <a:bodyPr/>
        <a:lstStyle/>
        <a:p>
          <a:endParaRPr lang="en-US"/>
        </a:p>
      </dgm:t>
    </dgm:pt>
    <dgm:pt modelId="{B36032D8-6104-4B68-8D68-1B9FB624F7A6}" type="sibTrans" cxnId="{E132AED7-B305-4F42-B2F4-137C22967450}">
      <dgm:prSet/>
      <dgm:spPr/>
      <dgm:t>
        <a:bodyPr/>
        <a:lstStyle/>
        <a:p>
          <a:endParaRPr lang="en-US"/>
        </a:p>
      </dgm:t>
    </dgm:pt>
    <dgm:pt modelId="{949B0AEA-677A-432B-961C-89CFF15573F2}">
      <dgm:prSet phldrT="[Text]"/>
      <dgm:spPr/>
      <dgm:t>
        <a:bodyPr/>
        <a:lstStyle/>
        <a:p>
          <a:r>
            <a:rPr lang="en-US" b="1"/>
            <a:t>Bargaining Power of Suppliers </a:t>
          </a:r>
          <a:r>
            <a:rPr lang="en-US"/>
            <a:t>HIGH</a:t>
          </a:r>
        </a:p>
      </dgm:t>
    </dgm:pt>
    <dgm:pt modelId="{02215D8D-AD23-4ABB-AFEE-5333387CDE27}" type="parTrans" cxnId="{805AB34E-80F1-4BC4-BB87-40077AC26A2D}">
      <dgm:prSet/>
      <dgm:spPr/>
      <dgm:t>
        <a:bodyPr/>
        <a:lstStyle/>
        <a:p>
          <a:endParaRPr lang="en-US"/>
        </a:p>
      </dgm:t>
    </dgm:pt>
    <dgm:pt modelId="{FAAA959B-01FC-46DA-82E1-AE6018C57F08}" type="sibTrans" cxnId="{805AB34E-80F1-4BC4-BB87-40077AC26A2D}">
      <dgm:prSet/>
      <dgm:spPr/>
      <dgm:t>
        <a:bodyPr/>
        <a:lstStyle/>
        <a:p>
          <a:endParaRPr lang="en-US"/>
        </a:p>
      </dgm:t>
    </dgm:pt>
    <dgm:pt modelId="{FDF0972F-1805-4E6F-B001-E76FE7DDBDED}">
      <dgm:prSet phldrT="[Text]"/>
      <dgm:spPr/>
      <dgm:t>
        <a:bodyPr/>
        <a:lstStyle/>
        <a:p>
          <a:r>
            <a:rPr lang="en-US"/>
            <a:t>Verizon Frontline</a:t>
          </a:r>
        </a:p>
      </dgm:t>
    </dgm:pt>
    <dgm:pt modelId="{218BE245-6184-4C1C-9B1D-79E6D7C5F738}" type="parTrans" cxnId="{B22DA099-813D-416A-B718-068D9FB32851}">
      <dgm:prSet/>
      <dgm:spPr/>
      <dgm:t>
        <a:bodyPr/>
        <a:lstStyle/>
        <a:p>
          <a:endParaRPr lang="en-US"/>
        </a:p>
      </dgm:t>
    </dgm:pt>
    <dgm:pt modelId="{B701C96B-2833-45CB-A5B6-85C17D6F0FEC}" type="sibTrans" cxnId="{B22DA099-813D-416A-B718-068D9FB32851}">
      <dgm:prSet/>
      <dgm:spPr/>
      <dgm:t>
        <a:bodyPr/>
        <a:lstStyle/>
        <a:p>
          <a:endParaRPr lang="en-US"/>
        </a:p>
      </dgm:t>
    </dgm:pt>
    <dgm:pt modelId="{F82F1CAB-CE6D-4E45-ACB2-9564E4D9AD30}">
      <dgm:prSet phldrT="[Text]"/>
      <dgm:spPr/>
      <dgm:t>
        <a:bodyPr/>
        <a:lstStyle/>
        <a:p>
          <a:r>
            <a:rPr lang="en-US"/>
            <a:t>T-Mobile</a:t>
          </a:r>
        </a:p>
      </dgm:t>
    </dgm:pt>
    <dgm:pt modelId="{BE4EB5C9-4226-44C8-A1B6-BEFBB1CC3561}" type="parTrans" cxnId="{262B3870-958B-4E44-819D-266DB699E625}">
      <dgm:prSet/>
      <dgm:spPr/>
      <dgm:t>
        <a:bodyPr/>
        <a:lstStyle/>
        <a:p>
          <a:endParaRPr lang="en-US"/>
        </a:p>
      </dgm:t>
    </dgm:pt>
    <dgm:pt modelId="{EB11E2C7-A673-4148-9E75-81D5CA6F1C18}" type="sibTrans" cxnId="{262B3870-958B-4E44-819D-266DB699E625}">
      <dgm:prSet/>
      <dgm:spPr/>
      <dgm:t>
        <a:bodyPr/>
        <a:lstStyle/>
        <a:p>
          <a:endParaRPr lang="en-US"/>
        </a:p>
      </dgm:t>
    </dgm:pt>
    <dgm:pt modelId="{739ABFE5-4FD6-4419-BE79-FA64FA47BDD9}">
      <dgm:prSet phldrT="[Text]"/>
      <dgm:spPr/>
      <dgm:t>
        <a:bodyPr/>
        <a:lstStyle/>
        <a:p>
          <a:r>
            <a:rPr lang="en-US"/>
            <a:t>Drone hardware &amp; attachments</a:t>
          </a:r>
        </a:p>
      </dgm:t>
    </dgm:pt>
    <dgm:pt modelId="{9D8ECB18-8F6D-46A1-84C7-B82695EEE4FA}" type="parTrans" cxnId="{32517FA5-82A8-4CE3-A07A-9DAC9B9F97EC}">
      <dgm:prSet/>
      <dgm:spPr/>
      <dgm:t>
        <a:bodyPr/>
        <a:lstStyle/>
        <a:p>
          <a:endParaRPr lang="en-US"/>
        </a:p>
      </dgm:t>
    </dgm:pt>
    <dgm:pt modelId="{112F276A-C920-46BD-B371-52E6718C6E51}" type="sibTrans" cxnId="{32517FA5-82A8-4CE3-A07A-9DAC9B9F97EC}">
      <dgm:prSet/>
      <dgm:spPr/>
      <dgm:t>
        <a:bodyPr/>
        <a:lstStyle/>
        <a:p>
          <a:endParaRPr lang="en-US"/>
        </a:p>
      </dgm:t>
    </dgm:pt>
    <dgm:pt modelId="{45D58068-91A2-499E-BEF8-C658D9F58F24}">
      <dgm:prSet phldrT="[Text]"/>
      <dgm:spPr/>
      <dgm:t>
        <a:bodyPr/>
        <a:lstStyle/>
        <a:p>
          <a:r>
            <a:rPr lang="en-US"/>
            <a:t>Software development</a:t>
          </a:r>
        </a:p>
      </dgm:t>
    </dgm:pt>
    <dgm:pt modelId="{1C68AE23-B858-4E45-B242-D2307D4D61A9}" type="parTrans" cxnId="{C79615E6-24FD-4437-9306-F4B25283C3AD}">
      <dgm:prSet/>
      <dgm:spPr/>
      <dgm:t>
        <a:bodyPr/>
        <a:lstStyle/>
        <a:p>
          <a:endParaRPr lang="en-US"/>
        </a:p>
      </dgm:t>
    </dgm:pt>
    <dgm:pt modelId="{F99735C4-6C1F-47B9-9E1E-CC46C2F6598C}" type="sibTrans" cxnId="{C79615E6-24FD-4437-9306-F4B25283C3AD}">
      <dgm:prSet/>
      <dgm:spPr/>
      <dgm:t>
        <a:bodyPr/>
        <a:lstStyle/>
        <a:p>
          <a:endParaRPr lang="en-US"/>
        </a:p>
      </dgm:t>
    </dgm:pt>
    <dgm:pt modelId="{D95B7627-701E-4230-B5EE-D16D32091BD2}">
      <dgm:prSet phldrT="[Text]"/>
      <dgm:spPr/>
      <dgm:t>
        <a:bodyPr/>
        <a:lstStyle/>
        <a:p>
          <a:r>
            <a:rPr lang="en-US"/>
            <a:t>Designed with and for law enforcement</a:t>
          </a:r>
        </a:p>
      </dgm:t>
    </dgm:pt>
    <dgm:pt modelId="{FB22C76D-CB96-4714-9DAF-33F026344A98}" type="parTrans" cxnId="{4D479D7C-9ED5-4C35-952D-E6EFC64FAA7D}">
      <dgm:prSet/>
      <dgm:spPr/>
      <dgm:t>
        <a:bodyPr/>
        <a:lstStyle/>
        <a:p>
          <a:endParaRPr lang="en-US"/>
        </a:p>
      </dgm:t>
    </dgm:pt>
    <dgm:pt modelId="{3A970597-9366-4954-8090-723DA006817B}" type="sibTrans" cxnId="{4D479D7C-9ED5-4C35-952D-E6EFC64FAA7D}">
      <dgm:prSet/>
      <dgm:spPr/>
      <dgm:t>
        <a:bodyPr/>
        <a:lstStyle/>
        <a:p>
          <a:endParaRPr lang="en-US"/>
        </a:p>
      </dgm:t>
    </dgm:pt>
    <dgm:pt modelId="{D8AC7F5A-70D7-4C0B-9887-F36F1D452E50}">
      <dgm:prSet phldrT="[Text]"/>
      <dgm:spPr/>
      <dgm:t>
        <a:bodyPr/>
        <a:lstStyle/>
        <a:p>
          <a:r>
            <a:rPr lang="en-US"/>
            <a:t>Funding via public safety grants</a:t>
          </a:r>
        </a:p>
      </dgm:t>
    </dgm:pt>
    <dgm:pt modelId="{900A8E13-B415-49AC-B9A7-AA9A046A3EA2}" type="parTrans" cxnId="{A1A5BD26-041A-4EDD-98FF-C83E73CB35CB}">
      <dgm:prSet/>
      <dgm:spPr/>
      <dgm:t>
        <a:bodyPr/>
        <a:lstStyle/>
        <a:p>
          <a:endParaRPr lang="en-US"/>
        </a:p>
      </dgm:t>
    </dgm:pt>
    <dgm:pt modelId="{6D09B7E1-9071-4CB3-A553-2715817FAD88}" type="sibTrans" cxnId="{A1A5BD26-041A-4EDD-98FF-C83E73CB35CB}">
      <dgm:prSet/>
      <dgm:spPr/>
      <dgm:t>
        <a:bodyPr/>
        <a:lstStyle/>
        <a:p>
          <a:endParaRPr lang="en-US"/>
        </a:p>
      </dgm:t>
    </dgm:pt>
    <dgm:pt modelId="{767F0EC3-44D5-479D-80AA-0B296D81940B}">
      <dgm:prSet/>
      <dgm:spPr/>
      <dgm:t>
        <a:bodyPr/>
        <a:lstStyle/>
        <a:p>
          <a:r>
            <a:rPr lang="en-US"/>
            <a:t>Standalone drone software &amp; technology</a:t>
          </a:r>
        </a:p>
      </dgm:t>
    </dgm:pt>
    <dgm:pt modelId="{F07A67D9-3E53-4864-A81F-A7F9CF62BFAD}" type="parTrans" cxnId="{8D3C98BB-72AD-4230-85C9-4487CE8C09E9}">
      <dgm:prSet/>
      <dgm:spPr/>
      <dgm:t>
        <a:bodyPr/>
        <a:lstStyle/>
        <a:p>
          <a:endParaRPr lang="en-US"/>
        </a:p>
      </dgm:t>
    </dgm:pt>
    <dgm:pt modelId="{A4B3A5B4-43FB-4AE2-9909-811B1198B6D2}" type="sibTrans" cxnId="{8D3C98BB-72AD-4230-85C9-4487CE8C09E9}">
      <dgm:prSet/>
      <dgm:spPr/>
      <dgm:t>
        <a:bodyPr/>
        <a:lstStyle/>
        <a:p>
          <a:endParaRPr lang="en-US"/>
        </a:p>
      </dgm:t>
    </dgm:pt>
    <dgm:pt modelId="{A15533D2-C8EA-4480-B6D9-349BF3398949}">
      <dgm:prSet phldrT="[Text]"/>
      <dgm:spPr/>
      <dgm:t>
        <a:bodyPr/>
        <a:lstStyle/>
        <a:p>
          <a:r>
            <a:rPr lang="en-US"/>
            <a:t>Motorola Solutions</a:t>
          </a:r>
        </a:p>
      </dgm:t>
    </dgm:pt>
    <dgm:pt modelId="{80707C36-1F62-4516-B623-356008AC9797}" type="parTrans" cxnId="{AC94CE48-1B01-4E5D-9C7D-FCC921E6B0CF}">
      <dgm:prSet/>
      <dgm:spPr/>
      <dgm:t>
        <a:bodyPr/>
        <a:lstStyle/>
        <a:p>
          <a:endParaRPr lang="en-US"/>
        </a:p>
      </dgm:t>
    </dgm:pt>
    <dgm:pt modelId="{5E0561B5-010E-4FEB-BE51-3C3A810DA52B}" type="sibTrans" cxnId="{AC94CE48-1B01-4E5D-9C7D-FCC921E6B0CF}">
      <dgm:prSet/>
      <dgm:spPr/>
      <dgm:t>
        <a:bodyPr/>
        <a:lstStyle/>
        <a:p>
          <a:endParaRPr lang="en-US"/>
        </a:p>
      </dgm:t>
    </dgm:pt>
    <dgm:pt modelId="{C042DF9F-D032-4533-8A54-324E6660FEA6}">
      <dgm:prSet phldrT="[Text]"/>
      <dgm:spPr/>
      <dgm:t>
        <a:bodyPr/>
        <a:lstStyle/>
        <a:p>
          <a:r>
            <a:rPr lang="en-US"/>
            <a:t>FAA approval</a:t>
          </a:r>
        </a:p>
      </dgm:t>
    </dgm:pt>
    <dgm:pt modelId="{46E18C68-3F9C-4B82-BE24-DE41E89ECBF5}" type="parTrans" cxnId="{6DD10270-8650-4458-8CDF-777342BD5AD2}">
      <dgm:prSet/>
      <dgm:spPr/>
      <dgm:t>
        <a:bodyPr/>
        <a:lstStyle/>
        <a:p>
          <a:endParaRPr lang="en-US"/>
        </a:p>
      </dgm:t>
    </dgm:pt>
    <dgm:pt modelId="{8EE16302-5CEA-47E1-9BA1-CCD6853FCA4E}" type="sibTrans" cxnId="{6DD10270-8650-4458-8CDF-777342BD5AD2}">
      <dgm:prSet/>
      <dgm:spPr/>
      <dgm:t>
        <a:bodyPr/>
        <a:lstStyle/>
        <a:p>
          <a:endParaRPr lang="en-US"/>
        </a:p>
      </dgm:t>
    </dgm:pt>
    <dgm:pt modelId="{473DB6B3-6ACD-4CC9-95D9-922222A5B197}">
      <dgm:prSet phldrT="[Text]"/>
      <dgm:spPr/>
      <dgm:t>
        <a:bodyPr/>
        <a:lstStyle/>
        <a:p>
          <a:r>
            <a:rPr lang="en-US"/>
            <a:t>Large number of barriers to entry</a:t>
          </a:r>
        </a:p>
      </dgm:t>
    </dgm:pt>
    <dgm:pt modelId="{0D8ED79B-1DC3-4000-9F8F-5EE9D3DFEAA1}" type="parTrans" cxnId="{548BE4D4-A68D-467A-92D4-6113668C1733}">
      <dgm:prSet/>
      <dgm:spPr/>
      <dgm:t>
        <a:bodyPr/>
        <a:lstStyle/>
        <a:p>
          <a:endParaRPr lang="en-US"/>
        </a:p>
      </dgm:t>
    </dgm:pt>
    <dgm:pt modelId="{86F64CFA-89B7-49C9-91B8-AD4985F7FCEE}" type="sibTrans" cxnId="{548BE4D4-A68D-467A-92D4-6113668C1733}">
      <dgm:prSet/>
      <dgm:spPr/>
      <dgm:t>
        <a:bodyPr/>
        <a:lstStyle/>
        <a:p>
          <a:endParaRPr lang="en-US"/>
        </a:p>
      </dgm:t>
    </dgm:pt>
    <dgm:pt modelId="{CBEED305-6832-4286-AB5A-420F50B4C5CB}">
      <dgm:prSet phldrT="[Text]"/>
      <dgm:spPr/>
      <dgm:t>
        <a:bodyPr/>
        <a:lstStyle/>
        <a:p>
          <a:r>
            <a:rPr lang="en-US"/>
            <a:t>AI surveillance cameras</a:t>
          </a:r>
        </a:p>
      </dgm:t>
    </dgm:pt>
    <dgm:pt modelId="{2C2FD555-5667-470E-BFA8-322356BC0506}" type="parTrans" cxnId="{21C180A4-8C09-4155-86F9-FEE99BF887AC}">
      <dgm:prSet/>
      <dgm:spPr/>
      <dgm:t>
        <a:bodyPr/>
        <a:lstStyle/>
        <a:p>
          <a:endParaRPr lang="en-US"/>
        </a:p>
      </dgm:t>
    </dgm:pt>
    <dgm:pt modelId="{375908D8-2AC7-4087-A03B-69C65DD3E555}" type="sibTrans" cxnId="{21C180A4-8C09-4155-86F9-FEE99BF887AC}">
      <dgm:prSet/>
      <dgm:spPr/>
      <dgm:t>
        <a:bodyPr/>
        <a:lstStyle/>
        <a:p>
          <a:endParaRPr lang="en-US"/>
        </a:p>
      </dgm:t>
    </dgm:pt>
    <dgm:pt modelId="{FDC2639F-AA44-41F6-8A2C-B229E814112C}" type="pres">
      <dgm:prSet presAssocID="{2DB68F2E-B763-4DCE-B40F-E47DB0C0B2CC}" presName="Name0" presStyleCnt="0">
        <dgm:presLayoutVars>
          <dgm:dir/>
          <dgm:animLvl val="lvl"/>
          <dgm:resizeHandles val="exact"/>
        </dgm:presLayoutVars>
      </dgm:prSet>
      <dgm:spPr/>
    </dgm:pt>
    <dgm:pt modelId="{C1E972E8-FF0A-48C0-AEC5-4C6CF9D31250}" type="pres">
      <dgm:prSet presAssocID="{E1E8CA2F-9241-429C-B354-E2FF19D390F9}" presName="linNode" presStyleCnt="0"/>
      <dgm:spPr/>
    </dgm:pt>
    <dgm:pt modelId="{59314A7F-82EA-43BD-A5E0-A9D85A02B228}" type="pres">
      <dgm:prSet presAssocID="{E1E8CA2F-9241-429C-B354-E2FF19D390F9}" presName="parTx" presStyleLbl="revTx" presStyleIdx="0" presStyleCnt="5">
        <dgm:presLayoutVars>
          <dgm:chMax val="1"/>
          <dgm:bulletEnabled val="1"/>
        </dgm:presLayoutVars>
      </dgm:prSet>
      <dgm:spPr/>
    </dgm:pt>
    <dgm:pt modelId="{66E378BB-BA62-4846-BE43-404BFFC0CE34}" type="pres">
      <dgm:prSet presAssocID="{E1E8CA2F-9241-429C-B354-E2FF19D390F9}" presName="bracket" presStyleLbl="parChTrans1D1" presStyleIdx="0" presStyleCnt="5"/>
      <dgm:spPr/>
    </dgm:pt>
    <dgm:pt modelId="{58CA6904-5216-4F65-8EB1-BE26DBB37B21}" type="pres">
      <dgm:prSet presAssocID="{E1E8CA2F-9241-429C-B354-E2FF19D390F9}" presName="spH" presStyleCnt="0"/>
      <dgm:spPr/>
    </dgm:pt>
    <dgm:pt modelId="{BD6C866C-4D12-42FF-B3F7-07D70D47D69D}" type="pres">
      <dgm:prSet presAssocID="{E1E8CA2F-9241-429C-B354-E2FF19D390F9}" presName="desTx" presStyleLbl="node1" presStyleIdx="0" presStyleCnt="5">
        <dgm:presLayoutVars>
          <dgm:bulletEnabled val="1"/>
        </dgm:presLayoutVars>
      </dgm:prSet>
      <dgm:spPr/>
    </dgm:pt>
    <dgm:pt modelId="{0AC07C0D-6735-4A42-BC01-0FE34F3E17E9}" type="pres">
      <dgm:prSet presAssocID="{B36032D8-6104-4B68-8D68-1B9FB624F7A6}" presName="spV" presStyleCnt="0"/>
      <dgm:spPr/>
    </dgm:pt>
    <dgm:pt modelId="{DBBA00BD-8282-4A90-9F8F-FF88424FC9D5}" type="pres">
      <dgm:prSet presAssocID="{35AFA6E6-3937-4B3E-99AF-1E3D66AE6CD7}" presName="linNode" presStyleCnt="0"/>
      <dgm:spPr/>
    </dgm:pt>
    <dgm:pt modelId="{27E00739-D236-4DB8-A633-D5AD1C58A772}" type="pres">
      <dgm:prSet presAssocID="{35AFA6E6-3937-4B3E-99AF-1E3D66AE6CD7}" presName="parTx" presStyleLbl="revTx" presStyleIdx="1" presStyleCnt="5">
        <dgm:presLayoutVars>
          <dgm:chMax val="1"/>
          <dgm:bulletEnabled val="1"/>
        </dgm:presLayoutVars>
      </dgm:prSet>
      <dgm:spPr/>
    </dgm:pt>
    <dgm:pt modelId="{F9678426-F0D5-4D86-BC72-1EF0272D4527}" type="pres">
      <dgm:prSet presAssocID="{35AFA6E6-3937-4B3E-99AF-1E3D66AE6CD7}" presName="bracket" presStyleLbl="parChTrans1D1" presStyleIdx="1" presStyleCnt="5"/>
      <dgm:spPr/>
    </dgm:pt>
    <dgm:pt modelId="{533C7CD6-F699-44F0-BA4E-B8823672AD14}" type="pres">
      <dgm:prSet presAssocID="{35AFA6E6-3937-4B3E-99AF-1E3D66AE6CD7}" presName="spH" presStyleCnt="0"/>
      <dgm:spPr/>
    </dgm:pt>
    <dgm:pt modelId="{197C994B-7B8C-4101-B822-5871A580722F}" type="pres">
      <dgm:prSet presAssocID="{35AFA6E6-3937-4B3E-99AF-1E3D66AE6CD7}" presName="desTx" presStyleLbl="node1" presStyleIdx="1" presStyleCnt="5">
        <dgm:presLayoutVars>
          <dgm:bulletEnabled val="1"/>
        </dgm:presLayoutVars>
      </dgm:prSet>
      <dgm:spPr/>
    </dgm:pt>
    <dgm:pt modelId="{C2D0E470-7AB6-4427-AD37-FBED72DE2F68}" type="pres">
      <dgm:prSet presAssocID="{750929A6-6673-421F-AA4F-B0B8BC14B3F2}" presName="spV" presStyleCnt="0"/>
      <dgm:spPr/>
    </dgm:pt>
    <dgm:pt modelId="{2C427B4B-5A97-4D7F-BAE5-4784C4C913ED}" type="pres">
      <dgm:prSet presAssocID="{6F8476AC-32D4-4C65-9F89-D3FE83E44437}" presName="linNode" presStyleCnt="0"/>
      <dgm:spPr/>
    </dgm:pt>
    <dgm:pt modelId="{685EED5B-7F41-4993-AE8C-208591DC2A8A}" type="pres">
      <dgm:prSet presAssocID="{6F8476AC-32D4-4C65-9F89-D3FE83E44437}" presName="parTx" presStyleLbl="revTx" presStyleIdx="2" presStyleCnt="5">
        <dgm:presLayoutVars>
          <dgm:chMax val="1"/>
          <dgm:bulletEnabled val="1"/>
        </dgm:presLayoutVars>
      </dgm:prSet>
      <dgm:spPr/>
    </dgm:pt>
    <dgm:pt modelId="{8EA0FA44-8DF4-4473-9A32-4CFC24512477}" type="pres">
      <dgm:prSet presAssocID="{6F8476AC-32D4-4C65-9F89-D3FE83E44437}" presName="bracket" presStyleLbl="parChTrans1D1" presStyleIdx="2" presStyleCnt="5"/>
      <dgm:spPr/>
    </dgm:pt>
    <dgm:pt modelId="{D14C1868-A2A7-4D6F-9469-E8C69A29D0E7}" type="pres">
      <dgm:prSet presAssocID="{6F8476AC-32D4-4C65-9F89-D3FE83E44437}" presName="spH" presStyleCnt="0"/>
      <dgm:spPr/>
    </dgm:pt>
    <dgm:pt modelId="{2604019B-23C2-4DC3-873A-C8F219C3DFEE}" type="pres">
      <dgm:prSet presAssocID="{6F8476AC-32D4-4C65-9F89-D3FE83E44437}" presName="desTx" presStyleLbl="node1" presStyleIdx="2" presStyleCnt="5">
        <dgm:presLayoutVars>
          <dgm:bulletEnabled val="1"/>
        </dgm:presLayoutVars>
      </dgm:prSet>
      <dgm:spPr/>
    </dgm:pt>
    <dgm:pt modelId="{3B4316BE-793D-47D4-9ED4-35910C13DA7B}" type="pres">
      <dgm:prSet presAssocID="{8A862484-DEEE-41EB-AB6B-17C8E0C4DE47}" presName="spV" presStyleCnt="0"/>
      <dgm:spPr/>
    </dgm:pt>
    <dgm:pt modelId="{BE6330D6-7E43-428A-A45D-F03A8449606B}" type="pres">
      <dgm:prSet presAssocID="{949B0AEA-677A-432B-961C-89CFF15573F2}" presName="linNode" presStyleCnt="0"/>
      <dgm:spPr/>
    </dgm:pt>
    <dgm:pt modelId="{B125FE04-662F-4570-BEC6-BAB8FCEEF8B6}" type="pres">
      <dgm:prSet presAssocID="{949B0AEA-677A-432B-961C-89CFF15573F2}" presName="parTx" presStyleLbl="revTx" presStyleIdx="3" presStyleCnt="5">
        <dgm:presLayoutVars>
          <dgm:chMax val="1"/>
          <dgm:bulletEnabled val="1"/>
        </dgm:presLayoutVars>
      </dgm:prSet>
      <dgm:spPr/>
    </dgm:pt>
    <dgm:pt modelId="{8B74B941-33B1-471A-A483-A858835D06E2}" type="pres">
      <dgm:prSet presAssocID="{949B0AEA-677A-432B-961C-89CFF15573F2}" presName="bracket" presStyleLbl="parChTrans1D1" presStyleIdx="3" presStyleCnt="5"/>
      <dgm:spPr/>
    </dgm:pt>
    <dgm:pt modelId="{C80385C1-5BCE-4053-924D-91A30247FE68}" type="pres">
      <dgm:prSet presAssocID="{949B0AEA-677A-432B-961C-89CFF15573F2}" presName="spH" presStyleCnt="0"/>
      <dgm:spPr/>
    </dgm:pt>
    <dgm:pt modelId="{2859841A-CDB4-4333-B64C-EAF3E2776FDE}" type="pres">
      <dgm:prSet presAssocID="{949B0AEA-677A-432B-961C-89CFF15573F2}" presName="desTx" presStyleLbl="node1" presStyleIdx="3" presStyleCnt="5">
        <dgm:presLayoutVars>
          <dgm:bulletEnabled val="1"/>
        </dgm:presLayoutVars>
      </dgm:prSet>
      <dgm:spPr/>
    </dgm:pt>
    <dgm:pt modelId="{29DF2434-E434-4482-91EF-4943D7669461}" type="pres">
      <dgm:prSet presAssocID="{FAAA959B-01FC-46DA-82E1-AE6018C57F08}" presName="spV" presStyleCnt="0"/>
      <dgm:spPr/>
    </dgm:pt>
    <dgm:pt modelId="{77CF6790-E35E-489B-9888-B32D3E674152}" type="pres">
      <dgm:prSet presAssocID="{8B9C5C14-9E70-44E4-8100-D1629DE47A42}" presName="linNode" presStyleCnt="0"/>
      <dgm:spPr/>
    </dgm:pt>
    <dgm:pt modelId="{35B4F73C-A282-445D-9A55-A19BD4AFE050}" type="pres">
      <dgm:prSet presAssocID="{8B9C5C14-9E70-44E4-8100-D1629DE47A42}" presName="parTx" presStyleLbl="revTx" presStyleIdx="4" presStyleCnt="5">
        <dgm:presLayoutVars>
          <dgm:chMax val="1"/>
          <dgm:bulletEnabled val="1"/>
        </dgm:presLayoutVars>
      </dgm:prSet>
      <dgm:spPr/>
    </dgm:pt>
    <dgm:pt modelId="{EB59626C-85F1-4C35-B111-8EE17834AA90}" type="pres">
      <dgm:prSet presAssocID="{8B9C5C14-9E70-44E4-8100-D1629DE47A42}" presName="bracket" presStyleLbl="parChTrans1D1" presStyleIdx="4" presStyleCnt="5"/>
      <dgm:spPr/>
    </dgm:pt>
    <dgm:pt modelId="{817738C6-6F8C-4641-9383-7C7B239F2786}" type="pres">
      <dgm:prSet presAssocID="{8B9C5C14-9E70-44E4-8100-D1629DE47A42}" presName="spH" presStyleCnt="0"/>
      <dgm:spPr/>
    </dgm:pt>
    <dgm:pt modelId="{C8AADAF4-D0DD-44AD-86D5-1A349F994077}" type="pres">
      <dgm:prSet presAssocID="{8B9C5C14-9E70-44E4-8100-D1629DE47A42}" presName="desTx" presStyleLbl="node1" presStyleIdx="4" presStyleCnt="5">
        <dgm:presLayoutVars>
          <dgm:bulletEnabled val="1"/>
        </dgm:presLayoutVars>
      </dgm:prSet>
      <dgm:spPr/>
    </dgm:pt>
  </dgm:ptLst>
  <dgm:cxnLst>
    <dgm:cxn modelId="{71904300-3CC4-4CD2-8247-824DBC378FB9}" type="presOf" srcId="{8B9C5C14-9E70-44E4-8100-D1629DE47A42}" destId="{35B4F73C-A282-445D-9A55-A19BD4AFE050}" srcOrd="0" destOrd="0" presId="urn:diagrams.loki3.com/BracketList"/>
    <dgm:cxn modelId="{1CEB9E0E-AA9C-4FF4-9B60-E2D2FDD8A75E}" type="presOf" srcId="{E1E8CA2F-9241-429C-B354-E2FF19D390F9}" destId="{59314A7F-82EA-43BD-A5E0-A9D85A02B228}" srcOrd="0" destOrd="0" presId="urn:diagrams.loki3.com/BracketList"/>
    <dgm:cxn modelId="{A1A5BD26-041A-4EDD-98FF-C83E73CB35CB}" srcId="{8B9C5C14-9E70-44E4-8100-D1629DE47A42}" destId="{D8AC7F5A-70D7-4C0B-9887-F36F1D452E50}" srcOrd="1" destOrd="0" parTransId="{900A8E13-B415-49AC-B9A7-AA9A046A3EA2}" sibTransId="{6D09B7E1-9071-4CB3-A553-2715817FAD88}"/>
    <dgm:cxn modelId="{7797172C-154A-46DA-9968-439D5109CB8F}" type="presOf" srcId="{D95B7627-701E-4230-B5EE-D16D32091BD2}" destId="{C8AADAF4-D0DD-44AD-86D5-1A349F994077}" srcOrd="0" destOrd="0" presId="urn:diagrams.loki3.com/BracketList"/>
    <dgm:cxn modelId="{AC94CE48-1B01-4E5D-9C7D-FCC921E6B0CF}" srcId="{35AFA6E6-3937-4B3E-99AF-1E3D66AE6CD7}" destId="{A15533D2-C8EA-4480-B6D9-349BF3398949}" srcOrd="0" destOrd="0" parTransId="{80707C36-1F62-4516-B623-356008AC9797}" sibTransId="{5E0561B5-010E-4FEB-BE51-3C3A810DA52B}"/>
    <dgm:cxn modelId="{CA107569-0FB2-432D-86F2-FC06CD38FDB9}" type="presOf" srcId="{D8AC7F5A-70D7-4C0B-9887-F36F1D452E50}" destId="{C8AADAF4-D0DD-44AD-86D5-1A349F994077}" srcOrd="0" destOrd="1" presId="urn:diagrams.loki3.com/BracketList"/>
    <dgm:cxn modelId="{A557A16E-EA8B-4F2C-9739-EC618BBEB1AC}" type="presOf" srcId="{C042DF9F-D032-4533-8A54-324E6660FEA6}" destId="{C8AADAF4-D0DD-44AD-86D5-1A349F994077}" srcOrd="0" destOrd="2" presId="urn:diagrams.loki3.com/BracketList"/>
    <dgm:cxn modelId="{805AB34E-80F1-4BC4-BB87-40077AC26A2D}" srcId="{2DB68F2E-B763-4DCE-B40F-E47DB0C0B2CC}" destId="{949B0AEA-677A-432B-961C-89CFF15573F2}" srcOrd="3" destOrd="0" parTransId="{02215D8D-AD23-4ABB-AFEE-5333387CDE27}" sibTransId="{FAAA959B-01FC-46DA-82E1-AE6018C57F08}"/>
    <dgm:cxn modelId="{472E206F-8803-48D3-B622-0253348E141D}" type="presOf" srcId="{2DB68F2E-B763-4DCE-B40F-E47DB0C0B2CC}" destId="{FDC2639F-AA44-41F6-8A2C-B229E814112C}" srcOrd="0" destOrd="0" presId="urn:diagrams.loki3.com/BracketList"/>
    <dgm:cxn modelId="{6DD10270-8650-4458-8CDF-777342BD5AD2}" srcId="{8B9C5C14-9E70-44E4-8100-D1629DE47A42}" destId="{C042DF9F-D032-4533-8A54-324E6660FEA6}" srcOrd="2" destOrd="0" parTransId="{46E18C68-3F9C-4B82-BE24-DE41E89ECBF5}" sibTransId="{8EE16302-5CEA-47E1-9BA1-CCD6853FCA4E}"/>
    <dgm:cxn modelId="{262B3870-958B-4E44-819D-266DB699E625}" srcId="{6F8476AC-32D4-4C65-9F89-D3FE83E44437}" destId="{F82F1CAB-CE6D-4E45-ACB2-9564E4D9AD30}" srcOrd="0" destOrd="0" parTransId="{BE4EB5C9-4226-44C8-A1B6-BEFBB1CC3561}" sibTransId="{EB11E2C7-A673-4148-9E75-81D5CA6F1C18}"/>
    <dgm:cxn modelId="{DBE11E71-1830-4E0C-B6CB-4D6219B7A97E}" type="presOf" srcId="{767F0EC3-44D5-479D-80AA-0B296D81940B}" destId="{197C994B-7B8C-4101-B822-5871A580722F}" srcOrd="0" destOrd="2" presId="urn:diagrams.loki3.com/BracketList"/>
    <dgm:cxn modelId="{2FCDA271-ECAD-40E5-9CBA-6C536ABFD524}" type="presOf" srcId="{FDF0972F-1805-4E6F-B001-E76FE7DDBDED}" destId="{BD6C866C-4D12-42FF-B3F7-07D70D47D69D}" srcOrd="0" destOrd="0" presId="urn:diagrams.loki3.com/BracketList"/>
    <dgm:cxn modelId="{4343AB56-696C-4C33-80E5-6EBBE8C85D26}" srcId="{2DB68F2E-B763-4DCE-B40F-E47DB0C0B2CC}" destId="{35AFA6E6-3937-4B3E-99AF-1E3D66AE6CD7}" srcOrd="1" destOrd="0" parTransId="{228F9747-8538-4876-B88C-2306F92C3C8E}" sibTransId="{750929A6-6673-421F-AA4F-B0B8BC14B3F2}"/>
    <dgm:cxn modelId="{4D479D7C-9ED5-4C35-952D-E6EFC64FAA7D}" srcId="{8B9C5C14-9E70-44E4-8100-D1629DE47A42}" destId="{D95B7627-701E-4230-B5EE-D16D32091BD2}" srcOrd="0" destOrd="0" parTransId="{FB22C76D-CB96-4714-9DAF-33F026344A98}" sibTransId="{3A970597-9366-4954-8090-723DA006817B}"/>
    <dgm:cxn modelId="{90520A81-8FF7-42D4-8872-19F2A89C5F08}" srcId="{2DB68F2E-B763-4DCE-B40F-E47DB0C0B2CC}" destId="{6F8476AC-32D4-4C65-9F89-D3FE83E44437}" srcOrd="2" destOrd="0" parTransId="{E918A46D-08BC-4106-BC2F-BE40747E41FD}" sibTransId="{8A862484-DEEE-41EB-AB6B-17C8E0C4DE47}"/>
    <dgm:cxn modelId="{336FF388-C5AE-4CF4-8DF7-928B3B8A8C87}" type="presOf" srcId="{739ABFE5-4FD6-4419-BE79-FA64FA47BDD9}" destId="{2859841A-CDB4-4333-B64C-EAF3E2776FDE}" srcOrd="0" destOrd="0" presId="urn:diagrams.loki3.com/BracketList"/>
    <dgm:cxn modelId="{181F658B-377F-4DB1-ADDE-68F65A4FEBAF}" type="presOf" srcId="{949B0AEA-677A-432B-961C-89CFF15573F2}" destId="{B125FE04-662F-4570-BEC6-BAB8FCEEF8B6}" srcOrd="0" destOrd="0" presId="urn:diagrams.loki3.com/BracketList"/>
    <dgm:cxn modelId="{B1CABB8C-4AAE-40BD-9DE8-9908B8762F4C}" type="presOf" srcId="{CBEED305-6832-4286-AB5A-420F50B4C5CB}" destId="{197C994B-7B8C-4101-B822-5871A580722F}" srcOrd="0" destOrd="1" presId="urn:diagrams.loki3.com/BracketList"/>
    <dgm:cxn modelId="{D718638D-A5F7-44C1-98AA-57A3D94DCEFA}" type="presOf" srcId="{45D58068-91A2-499E-BEF8-C658D9F58F24}" destId="{2859841A-CDB4-4333-B64C-EAF3E2776FDE}" srcOrd="0" destOrd="1" presId="urn:diagrams.loki3.com/BracketList"/>
    <dgm:cxn modelId="{BFF1EF91-FE2C-4BD6-A0AB-DF440AF71D1E}" type="presOf" srcId="{473DB6B3-6ACD-4CC9-95D9-922222A5B197}" destId="{2604019B-23C2-4DC3-873A-C8F219C3DFEE}" srcOrd="0" destOrd="1" presId="urn:diagrams.loki3.com/BracketList"/>
    <dgm:cxn modelId="{B22DA099-813D-416A-B718-068D9FB32851}" srcId="{E1E8CA2F-9241-429C-B354-E2FF19D390F9}" destId="{FDF0972F-1805-4E6F-B001-E76FE7DDBDED}" srcOrd="0" destOrd="0" parTransId="{218BE245-6184-4C1C-9B1D-79E6D7C5F738}" sibTransId="{B701C96B-2833-45CB-A5B6-85C17D6F0FEC}"/>
    <dgm:cxn modelId="{150AD3A2-BE1E-4003-8479-00842C99651C}" type="presOf" srcId="{F82F1CAB-CE6D-4E45-ACB2-9564E4D9AD30}" destId="{2604019B-23C2-4DC3-873A-C8F219C3DFEE}" srcOrd="0" destOrd="0" presId="urn:diagrams.loki3.com/BracketList"/>
    <dgm:cxn modelId="{21C180A4-8C09-4155-86F9-FEE99BF887AC}" srcId="{35AFA6E6-3937-4B3E-99AF-1E3D66AE6CD7}" destId="{CBEED305-6832-4286-AB5A-420F50B4C5CB}" srcOrd="1" destOrd="0" parTransId="{2C2FD555-5667-470E-BFA8-322356BC0506}" sibTransId="{375908D8-2AC7-4087-A03B-69C65DD3E555}"/>
    <dgm:cxn modelId="{32517FA5-82A8-4CE3-A07A-9DAC9B9F97EC}" srcId="{949B0AEA-677A-432B-961C-89CFF15573F2}" destId="{739ABFE5-4FD6-4419-BE79-FA64FA47BDD9}" srcOrd="0" destOrd="0" parTransId="{9D8ECB18-8F6D-46A1-84C7-B82695EEE4FA}" sibTransId="{112F276A-C920-46BD-B371-52E6718C6E51}"/>
    <dgm:cxn modelId="{A07E2EA8-FDC2-4C27-B49C-EA49B53A215E}" type="presOf" srcId="{A15533D2-C8EA-4480-B6D9-349BF3398949}" destId="{197C994B-7B8C-4101-B822-5871A580722F}" srcOrd="0" destOrd="0" presId="urn:diagrams.loki3.com/BracketList"/>
    <dgm:cxn modelId="{CBBE79B3-9774-4DDC-B7B5-4DC58C04D2A1}" srcId="{2DB68F2E-B763-4DCE-B40F-E47DB0C0B2CC}" destId="{8B9C5C14-9E70-44E4-8100-D1629DE47A42}" srcOrd="4" destOrd="0" parTransId="{8014B7BC-1EE2-488C-94B2-A8C1A187D46C}" sibTransId="{6ABE79B6-0346-45CE-B36E-6E046D707779}"/>
    <dgm:cxn modelId="{8D3C98BB-72AD-4230-85C9-4487CE8C09E9}" srcId="{35AFA6E6-3937-4B3E-99AF-1E3D66AE6CD7}" destId="{767F0EC3-44D5-479D-80AA-0B296D81940B}" srcOrd="2" destOrd="0" parTransId="{F07A67D9-3E53-4864-A81F-A7F9CF62BFAD}" sibTransId="{A4B3A5B4-43FB-4AE2-9909-811B1198B6D2}"/>
    <dgm:cxn modelId="{81DB9ACA-3D38-4C9F-B661-F7EB2E4D3E20}" type="presOf" srcId="{35AFA6E6-3937-4B3E-99AF-1E3D66AE6CD7}" destId="{27E00739-D236-4DB8-A633-D5AD1C58A772}" srcOrd="0" destOrd="0" presId="urn:diagrams.loki3.com/BracketList"/>
    <dgm:cxn modelId="{548860CC-7065-43B8-821D-37EEACE46ED0}" type="presOf" srcId="{6F8476AC-32D4-4C65-9F89-D3FE83E44437}" destId="{685EED5B-7F41-4993-AE8C-208591DC2A8A}" srcOrd="0" destOrd="0" presId="urn:diagrams.loki3.com/BracketList"/>
    <dgm:cxn modelId="{548BE4D4-A68D-467A-92D4-6113668C1733}" srcId="{6F8476AC-32D4-4C65-9F89-D3FE83E44437}" destId="{473DB6B3-6ACD-4CC9-95D9-922222A5B197}" srcOrd="1" destOrd="0" parTransId="{0D8ED79B-1DC3-4000-9F8F-5EE9D3DFEAA1}" sibTransId="{86F64CFA-89B7-49C9-91B8-AD4985F7FCEE}"/>
    <dgm:cxn modelId="{E132AED7-B305-4F42-B2F4-137C22967450}" srcId="{2DB68F2E-B763-4DCE-B40F-E47DB0C0B2CC}" destId="{E1E8CA2F-9241-429C-B354-E2FF19D390F9}" srcOrd="0" destOrd="0" parTransId="{0832F2B0-0946-45DB-9978-7CACEE69F254}" sibTransId="{B36032D8-6104-4B68-8D68-1B9FB624F7A6}"/>
    <dgm:cxn modelId="{C79615E6-24FD-4437-9306-F4B25283C3AD}" srcId="{949B0AEA-677A-432B-961C-89CFF15573F2}" destId="{45D58068-91A2-499E-BEF8-C658D9F58F24}" srcOrd="1" destOrd="0" parTransId="{1C68AE23-B858-4E45-B242-D2307D4D61A9}" sibTransId="{F99735C4-6C1F-47B9-9E1E-CC46C2F6598C}"/>
    <dgm:cxn modelId="{13D90169-4D75-4EBE-9701-4D61DDF793B4}" type="presParOf" srcId="{FDC2639F-AA44-41F6-8A2C-B229E814112C}" destId="{C1E972E8-FF0A-48C0-AEC5-4C6CF9D31250}" srcOrd="0" destOrd="0" presId="urn:diagrams.loki3.com/BracketList"/>
    <dgm:cxn modelId="{0F762F06-D5F1-40BF-9ECA-E30E48D5952C}" type="presParOf" srcId="{C1E972E8-FF0A-48C0-AEC5-4C6CF9D31250}" destId="{59314A7F-82EA-43BD-A5E0-A9D85A02B228}" srcOrd="0" destOrd="0" presId="urn:diagrams.loki3.com/BracketList"/>
    <dgm:cxn modelId="{5D81EEB2-8FFC-4E9D-9DC2-8A51B2082C10}" type="presParOf" srcId="{C1E972E8-FF0A-48C0-AEC5-4C6CF9D31250}" destId="{66E378BB-BA62-4846-BE43-404BFFC0CE34}" srcOrd="1" destOrd="0" presId="urn:diagrams.loki3.com/BracketList"/>
    <dgm:cxn modelId="{61662A55-72BE-4751-9DE4-00BC4BBB00FF}" type="presParOf" srcId="{C1E972E8-FF0A-48C0-AEC5-4C6CF9D31250}" destId="{58CA6904-5216-4F65-8EB1-BE26DBB37B21}" srcOrd="2" destOrd="0" presId="urn:diagrams.loki3.com/BracketList"/>
    <dgm:cxn modelId="{DA3C9B82-4CFA-46E4-BEF7-405ABC6A2096}" type="presParOf" srcId="{C1E972E8-FF0A-48C0-AEC5-4C6CF9D31250}" destId="{BD6C866C-4D12-42FF-B3F7-07D70D47D69D}" srcOrd="3" destOrd="0" presId="urn:diagrams.loki3.com/BracketList"/>
    <dgm:cxn modelId="{CEF429F7-64D5-43EA-842A-65C03DB0E14A}" type="presParOf" srcId="{FDC2639F-AA44-41F6-8A2C-B229E814112C}" destId="{0AC07C0D-6735-4A42-BC01-0FE34F3E17E9}" srcOrd="1" destOrd="0" presId="urn:diagrams.loki3.com/BracketList"/>
    <dgm:cxn modelId="{C3B0C52E-39A0-4F02-B970-2CB4541C1DAB}" type="presParOf" srcId="{FDC2639F-AA44-41F6-8A2C-B229E814112C}" destId="{DBBA00BD-8282-4A90-9F8F-FF88424FC9D5}" srcOrd="2" destOrd="0" presId="urn:diagrams.loki3.com/BracketList"/>
    <dgm:cxn modelId="{5C5B40FB-6EEE-419D-9F5C-7F1457428481}" type="presParOf" srcId="{DBBA00BD-8282-4A90-9F8F-FF88424FC9D5}" destId="{27E00739-D236-4DB8-A633-D5AD1C58A772}" srcOrd="0" destOrd="0" presId="urn:diagrams.loki3.com/BracketList"/>
    <dgm:cxn modelId="{5B60F6B0-2F71-44D1-9F51-7CAE64D68CB7}" type="presParOf" srcId="{DBBA00BD-8282-4A90-9F8F-FF88424FC9D5}" destId="{F9678426-F0D5-4D86-BC72-1EF0272D4527}" srcOrd="1" destOrd="0" presId="urn:diagrams.loki3.com/BracketList"/>
    <dgm:cxn modelId="{05A24296-8D09-4F00-B491-F31D6F66BE20}" type="presParOf" srcId="{DBBA00BD-8282-4A90-9F8F-FF88424FC9D5}" destId="{533C7CD6-F699-44F0-BA4E-B8823672AD14}" srcOrd="2" destOrd="0" presId="urn:diagrams.loki3.com/BracketList"/>
    <dgm:cxn modelId="{0B1A194B-8F44-4CFC-BA73-297C50D5E54C}" type="presParOf" srcId="{DBBA00BD-8282-4A90-9F8F-FF88424FC9D5}" destId="{197C994B-7B8C-4101-B822-5871A580722F}" srcOrd="3" destOrd="0" presId="urn:diagrams.loki3.com/BracketList"/>
    <dgm:cxn modelId="{34F0C369-268F-4F22-9B95-23814C393930}" type="presParOf" srcId="{FDC2639F-AA44-41F6-8A2C-B229E814112C}" destId="{C2D0E470-7AB6-4427-AD37-FBED72DE2F68}" srcOrd="3" destOrd="0" presId="urn:diagrams.loki3.com/BracketList"/>
    <dgm:cxn modelId="{EB971D12-A9A0-4F16-8E8C-CE6E9064B857}" type="presParOf" srcId="{FDC2639F-AA44-41F6-8A2C-B229E814112C}" destId="{2C427B4B-5A97-4D7F-BAE5-4784C4C913ED}" srcOrd="4" destOrd="0" presId="urn:diagrams.loki3.com/BracketList"/>
    <dgm:cxn modelId="{E933FE16-A778-4222-A633-A5E07A5C4D4A}" type="presParOf" srcId="{2C427B4B-5A97-4D7F-BAE5-4784C4C913ED}" destId="{685EED5B-7F41-4993-AE8C-208591DC2A8A}" srcOrd="0" destOrd="0" presId="urn:diagrams.loki3.com/BracketList"/>
    <dgm:cxn modelId="{0F060B21-7E43-471B-B21E-B7C05D71C639}" type="presParOf" srcId="{2C427B4B-5A97-4D7F-BAE5-4784C4C913ED}" destId="{8EA0FA44-8DF4-4473-9A32-4CFC24512477}" srcOrd="1" destOrd="0" presId="urn:diagrams.loki3.com/BracketList"/>
    <dgm:cxn modelId="{AB025875-F2CB-4B31-956C-4E1EE2C33B13}" type="presParOf" srcId="{2C427B4B-5A97-4D7F-BAE5-4784C4C913ED}" destId="{D14C1868-A2A7-4D6F-9469-E8C69A29D0E7}" srcOrd="2" destOrd="0" presId="urn:diagrams.loki3.com/BracketList"/>
    <dgm:cxn modelId="{A3C573ED-F41B-4E06-A3D2-0F1D40A5A681}" type="presParOf" srcId="{2C427B4B-5A97-4D7F-BAE5-4784C4C913ED}" destId="{2604019B-23C2-4DC3-873A-C8F219C3DFEE}" srcOrd="3" destOrd="0" presId="urn:diagrams.loki3.com/BracketList"/>
    <dgm:cxn modelId="{681B3792-AF14-44F2-800E-4CDAA5FEF2BB}" type="presParOf" srcId="{FDC2639F-AA44-41F6-8A2C-B229E814112C}" destId="{3B4316BE-793D-47D4-9ED4-35910C13DA7B}" srcOrd="5" destOrd="0" presId="urn:diagrams.loki3.com/BracketList"/>
    <dgm:cxn modelId="{6739259A-6C93-498B-BDBB-56EEEF39D300}" type="presParOf" srcId="{FDC2639F-AA44-41F6-8A2C-B229E814112C}" destId="{BE6330D6-7E43-428A-A45D-F03A8449606B}" srcOrd="6" destOrd="0" presId="urn:diagrams.loki3.com/BracketList"/>
    <dgm:cxn modelId="{BB1BA580-B047-4F1A-9258-C292ED9F62F0}" type="presParOf" srcId="{BE6330D6-7E43-428A-A45D-F03A8449606B}" destId="{B125FE04-662F-4570-BEC6-BAB8FCEEF8B6}" srcOrd="0" destOrd="0" presId="urn:diagrams.loki3.com/BracketList"/>
    <dgm:cxn modelId="{BFF6CFB3-AEFE-414A-8F94-3640837E6E0E}" type="presParOf" srcId="{BE6330D6-7E43-428A-A45D-F03A8449606B}" destId="{8B74B941-33B1-471A-A483-A858835D06E2}" srcOrd="1" destOrd="0" presId="urn:diagrams.loki3.com/BracketList"/>
    <dgm:cxn modelId="{4214EDAF-D38F-491F-9F75-7499FE94FEFD}" type="presParOf" srcId="{BE6330D6-7E43-428A-A45D-F03A8449606B}" destId="{C80385C1-5BCE-4053-924D-91A30247FE68}" srcOrd="2" destOrd="0" presId="urn:diagrams.loki3.com/BracketList"/>
    <dgm:cxn modelId="{38AD9C95-98D9-4548-9BF6-0A3D3CFB4A60}" type="presParOf" srcId="{BE6330D6-7E43-428A-A45D-F03A8449606B}" destId="{2859841A-CDB4-4333-B64C-EAF3E2776FDE}" srcOrd="3" destOrd="0" presId="urn:diagrams.loki3.com/BracketList"/>
    <dgm:cxn modelId="{FE05FDF6-853D-41C3-B316-9E762E3A83D6}" type="presParOf" srcId="{FDC2639F-AA44-41F6-8A2C-B229E814112C}" destId="{29DF2434-E434-4482-91EF-4943D7669461}" srcOrd="7" destOrd="0" presId="urn:diagrams.loki3.com/BracketList"/>
    <dgm:cxn modelId="{662905CE-266E-43A6-A0FF-2D9DEDBDDA5B}" type="presParOf" srcId="{FDC2639F-AA44-41F6-8A2C-B229E814112C}" destId="{77CF6790-E35E-489B-9888-B32D3E674152}" srcOrd="8" destOrd="0" presId="urn:diagrams.loki3.com/BracketList"/>
    <dgm:cxn modelId="{4573EB8B-3E11-4786-8120-09956084A4AC}" type="presParOf" srcId="{77CF6790-E35E-489B-9888-B32D3E674152}" destId="{35B4F73C-A282-445D-9A55-A19BD4AFE050}" srcOrd="0" destOrd="0" presId="urn:diagrams.loki3.com/BracketList"/>
    <dgm:cxn modelId="{C907B0F9-358D-4A9E-800F-79359E941398}" type="presParOf" srcId="{77CF6790-E35E-489B-9888-B32D3E674152}" destId="{EB59626C-85F1-4C35-B111-8EE17834AA90}" srcOrd="1" destOrd="0" presId="urn:diagrams.loki3.com/BracketList"/>
    <dgm:cxn modelId="{51F39EE6-8E6B-4B0C-9524-4955EA1BAF01}" type="presParOf" srcId="{77CF6790-E35E-489B-9888-B32D3E674152}" destId="{817738C6-6F8C-4641-9383-7C7B239F2786}" srcOrd="2" destOrd="0" presId="urn:diagrams.loki3.com/BracketList"/>
    <dgm:cxn modelId="{A830D627-9960-44D4-A17C-F29A431C58C9}" type="presParOf" srcId="{77CF6790-E35E-489B-9888-B32D3E674152}" destId="{C8AADAF4-D0DD-44AD-86D5-1A349F99407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364EE-D72A-4D76-A709-B0F5CEEECD4D}" type="doc">
      <dgm:prSet loTypeId="urn:microsoft.com/office/officeart/2005/8/layout/funnel1" loCatId="process" qsTypeId="urn:microsoft.com/office/officeart/2005/8/quickstyle/simple1" qsCatId="simple" csTypeId="urn:microsoft.com/office/officeart/2005/8/colors/accent1_3" csCatId="accent1" phldr="1"/>
      <dgm:spPr/>
      <dgm:t>
        <a:bodyPr/>
        <a:lstStyle/>
        <a:p>
          <a:endParaRPr lang="en-US"/>
        </a:p>
      </dgm:t>
    </dgm:pt>
    <dgm:pt modelId="{54A42613-D79D-4252-816B-99E060BF5C0B}">
      <dgm:prSet phldrT="[Text]"/>
      <dgm:spPr/>
      <dgm:t>
        <a:bodyPr/>
        <a:lstStyle/>
        <a:p>
          <a:r>
            <a:rPr lang="en-US"/>
            <a:t>5G for public safety via FirstNet</a:t>
          </a:r>
        </a:p>
      </dgm:t>
    </dgm:pt>
    <dgm:pt modelId="{36D0CA41-E961-4D4B-A5B5-B94C23DF7670}" type="parTrans" cxnId="{F37186C3-8498-4BD3-B5BC-717F3F8321C3}">
      <dgm:prSet/>
      <dgm:spPr/>
      <dgm:t>
        <a:bodyPr/>
        <a:lstStyle/>
        <a:p>
          <a:endParaRPr lang="en-US"/>
        </a:p>
      </dgm:t>
    </dgm:pt>
    <dgm:pt modelId="{C219E095-E025-4252-A6A9-B360A8996C21}" type="sibTrans" cxnId="{F37186C3-8498-4BD3-B5BC-717F3F8321C3}">
      <dgm:prSet/>
      <dgm:spPr/>
      <dgm:t>
        <a:bodyPr/>
        <a:lstStyle/>
        <a:p>
          <a:endParaRPr lang="en-US"/>
        </a:p>
      </dgm:t>
    </dgm:pt>
    <dgm:pt modelId="{6D772367-6C34-47B2-B088-9EC38CC9CC67}">
      <dgm:prSet phldrT="[Text]"/>
      <dgm:spPr/>
      <dgm:t>
        <a:bodyPr/>
        <a:lstStyle/>
        <a:p>
          <a:r>
            <a:rPr lang="en-US"/>
            <a:t>Large law enforcement customer base</a:t>
          </a:r>
        </a:p>
      </dgm:t>
    </dgm:pt>
    <dgm:pt modelId="{8DE2C5AB-066D-4485-BCD8-94AED87C7D95}" type="parTrans" cxnId="{A6E4BAB9-B6CF-4371-A23A-0F97C5409AD4}">
      <dgm:prSet/>
      <dgm:spPr/>
      <dgm:t>
        <a:bodyPr/>
        <a:lstStyle/>
        <a:p>
          <a:endParaRPr lang="en-US"/>
        </a:p>
      </dgm:t>
    </dgm:pt>
    <dgm:pt modelId="{A6EEED1C-CFAE-4338-8AB1-C2ACF96ADDBB}" type="sibTrans" cxnId="{A6E4BAB9-B6CF-4371-A23A-0F97C5409AD4}">
      <dgm:prSet/>
      <dgm:spPr/>
      <dgm:t>
        <a:bodyPr/>
        <a:lstStyle/>
        <a:p>
          <a:endParaRPr lang="en-US"/>
        </a:p>
      </dgm:t>
    </dgm:pt>
    <dgm:pt modelId="{3C895AE4-1C7F-482A-AFAC-088DD19ECF10}">
      <dgm:prSet phldrT="[Text]"/>
      <dgm:spPr/>
      <dgm:t>
        <a:bodyPr/>
        <a:lstStyle/>
        <a:p>
          <a:r>
            <a:rPr lang="en-US" b="1"/>
            <a:t>AT&amp;T’s Competitive Advantage</a:t>
          </a:r>
        </a:p>
      </dgm:t>
    </dgm:pt>
    <dgm:pt modelId="{72B0E5CA-BB63-49B3-A0EE-D69EAF5FA6E3}" type="parTrans" cxnId="{2AE356B4-657C-4295-9FBA-75F94C89C11C}">
      <dgm:prSet/>
      <dgm:spPr/>
      <dgm:t>
        <a:bodyPr/>
        <a:lstStyle/>
        <a:p>
          <a:endParaRPr lang="en-US"/>
        </a:p>
      </dgm:t>
    </dgm:pt>
    <dgm:pt modelId="{7478F01D-D8BE-4BF7-A97D-3B6458CD10D4}" type="sibTrans" cxnId="{2AE356B4-657C-4295-9FBA-75F94C89C11C}">
      <dgm:prSet/>
      <dgm:spPr/>
      <dgm:t>
        <a:bodyPr/>
        <a:lstStyle/>
        <a:p>
          <a:endParaRPr lang="en-US"/>
        </a:p>
      </dgm:t>
    </dgm:pt>
    <dgm:pt modelId="{2F88BED7-769D-44CF-907A-9C89744BDEDC}">
      <dgm:prSet phldrT="[Text]"/>
      <dgm:spPr/>
      <dgm:t>
        <a:bodyPr/>
        <a:lstStyle/>
        <a:p>
          <a:r>
            <a:rPr lang="en-US"/>
            <a:t>First packaged solution for planned events</a:t>
          </a:r>
        </a:p>
      </dgm:t>
    </dgm:pt>
    <dgm:pt modelId="{72829E50-FF6E-4F16-95DA-CD8519AAEC30}" type="parTrans" cxnId="{410C1DF4-0E4C-4EB8-BBB2-51F6BDAA3BA5}">
      <dgm:prSet/>
      <dgm:spPr/>
      <dgm:t>
        <a:bodyPr/>
        <a:lstStyle/>
        <a:p>
          <a:endParaRPr lang="en-US"/>
        </a:p>
      </dgm:t>
    </dgm:pt>
    <dgm:pt modelId="{C63E9F58-BDC1-43AD-AF0B-DFD25C29BB8F}" type="sibTrans" cxnId="{410C1DF4-0E4C-4EB8-BBB2-51F6BDAA3BA5}">
      <dgm:prSet/>
      <dgm:spPr/>
      <dgm:t>
        <a:bodyPr/>
        <a:lstStyle/>
        <a:p>
          <a:endParaRPr lang="en-US"/>
        </a:p>
      </dgm:t>
    </dgm:pt>
    <dgm:pt modelId="{DCA8572E-2875-478A-83F2-2AA4B21B14C2}" type="pres">
      <dgm:prSet presAssocID="{66E364EE-D72A-4D76-A709-B0F5CEEECD4D}" presName="Name0" presStyleCnt="0">
        <dgm:presLayoutVars>
          <dgm:chMax val="4"/>
          <dgm:resizeHandles val="exact"/>
        </dgm:presLayoutVars>
      </dgm:prSet>
      <dgm:spPr/>
    </dgm:pt>
    <dgm:pt modelId="{5BB9E513-4A50-4EC2-9C50-1844FF2F2600}" type="pres">
      <dgm:prSet presAssocID="{66E364EE-D72A-4D76-A709-B0F5CEEECD4D}" presName="ellipse" presStyleLbl="trBgShp" presStyleIdx="0" presStyleCnt="1"/>
      <dgm:spPr/>
    </dgm:pt>
    <dgm:pt modelId="{4B186614-1A0D-458F-9BBA-57A8BF324511}" type="pres">
      <dgm:prSet presAssocID="{66E364EE-D72A-4D76-A709-B0F5CEEECD4D}" presName="arrow1" presStyleLbl="fgShp" presStyleIdx="0" presStyleCnt="1"/>
      <dgm:spPr/>
    </dgm:pt>
    <dgm:pt modelId="{D78DE3AC-B5B2-49AF-BCF1-63A777097FC1}" type="pres">
      <dgm:prSet presAssocID="{66E364EE-D72A-4D76-A709-B0F5CEEECD4D}" presName="rectangle" presStyleLbl="revTx" presStyleIdx="0" presStyleCnt="1">
        <dgm:presLayoutVars>
          <dgm:bulletEnabled val="1"/>
        </dgm:presLayoutVars>
      </dgm:prSet>
      <dgm:spPr/>
    </dgm:pt>
    <dgm:pt modelId="{C7B884AC-147A-417A-AF21-F82579065D3C}" type="pres">
      <dgm:prSet presAssocID="{2F88BED7-769D-44CF-907A-9C89744BDEDC}" presName="item1" presStyleLbl="node1" presStyleIdx="0" presStyleCnt="3">
        <dgm:presLayoutVars>
          <dgm:bulletEnabled val="1"/>
        </dgm:presLayoutVars>
      </dgm:prSet>
      <dgm:spPr/>
    </dgm:pt>
    <dgm:pt modelId="{D4F681DC-4473-4E0C-BB00-878B9EFC911D}" type="pres">
      <dgm:prSet presAssocID="{6D772367-6C34-47B2-B088-9EC38CC9CC67}" presName="item2" presStyleLbl="node1" presStyleIdx="1" presStyleCnt="3">
        <dgm:presLayoutVars>
          <dgm:bulletEnabled val="1"/>
        </dgm:presLayoutVars>
      </dgm:prSet>
      <dgm:spPr/>
    </dgm:pt>
    <dgm:pt modelId="{8FE05EE4-00E8-4333-B457-F2BC55C24E5E}" type="pres">
      <dgm:prSet presAssocID="{3C895AE4-1C7F-482A-AFAC-088DD19ECF10}" presName="item3" presStyleLbl="node1" presStyleIdx="2" presStyleCnt="3">
        <dgm:presLayoutVars>
          <dgm:bulletEnabled val="1"/>
        </dgm:presLayoutVars>
      </dgm:prSet>
      <dgm:spPr/>
    </dgm:pt>
    <dgm:pt modelId="{4B8A1633-9E9E-48C0-ACB6-D088269D61C3}" type="pres">
      <dgm:prSet presAssocID="{66E364EE-D72A-4D76-A709-B0F5CEEECD4D}" presName="funnel" presStyleLbl="trAlignAcc1" presStyleIdx="0" presStyleCnt="1"/>
      <dgm:spPr/>
    </dgm:pt>
  </dgm:ptLst>
  <dgm:cxnLst>
    <dgm:cxn modelId="{B7161F8A-A28D-4411-A1C7-E718BCBA6D2F}" type="presOf" srcId="{66E364EE-D72A-4D76-A709-B0F5CEEECD4D}" destId="{DCA8572E-2875-478A-83F2-2AA4B21B14C2}" srcOrd="0" destOrd="0" presId="urn:microsoft.com/office/officeart/2005/8/layout/funnel1"/>
    <dgm:cxn modelId="{CA7DEDA8-6C3D-45DC-9447-D029345FEE0E}" type="presOf" srcId="{3C895AE4-1C7F-482A-AFAC-088DD19ECF10}" destId="{D78DE3AC-B5B2-49AF-BCF1-63A777097FC1}" srcOrd="0" destOrd="0" presId="urn:microsoft.com/office/officeart/2005/8/layout/funnel1"/>
    <dgm:cxn modelId="{2AE356B4-657C-4295-9FBA-75F94C89C11C}" srcId="{66E364EE-D72A-4D76-A709-B0F5CEEECD4D}" destId="{3C895AE4-1C7F-482A-AFAC-088DD19ECF10}" srcOrd="3" destOrd="0" parTransId="{72B0E5CA-BB63-49B3-A0EE-D69EAF5FA6E3}" sibTransId="{7478F01D-D8BE-4BF7-A97D-3B6458CD10D4}"/>
    <dgm:cxn modelId="{A6E4BAB9-B6CF-4371-A23A-0F97C5409AD4}" srcId="{66E364EE-D72A-4D76-A709-B0F5CEEECD4D}" destId="{6D772367-6C34-47B2-B088-9EC38CC9CC67}" srcOrd="2" destOrd="0" parTransId="{8DE2C5AB-066D-4485-BCD8-94AED87C7D95}" sibTransId="{A6EEED1C-CFAE-4338-8AB1-C2ACF96ADDBB}"/>
    <dgm:cxn modelId="{4EC1E1C1-1333-4430-A08F-652083A19490}" type="presOf" srcId="{54A42613-D79D-4252-816B-99E060BF5C0B}" destId="{8FE05EE4-00E8-4333-B457-F2BC55C24E5E}" srcOrd="0" destOrd="0" presId="urn:microsoft.com/office/officeart/2005/8/layout/funnel1"/>
    <dgm:cxn modelId="{F37186C3-8498-4BD3-B5BC-717F3F8321C3}" srcId="{66E364EE-D72A-4D76-A709-B0F5CEEECD4D}" destId="{54A42613-D79D-4252-816B-99E060BF5C0B}" srcOrd="0" destOrd="0" parTransId="{36D0CA41-E961-4D4B-A5B5-B94C23DF7670}" sibTransId="{C219E095-E025-4252-A6A9-B360A8996C21}"/>
    <dgm:cxn modelId="{426158CA-4294-4FFD-A7AD-191E77E5808A}" type="presOf" srcId="{6D772367-6C34-47B2-B088-9EC38CC9CC67}" destId="{C7B884AC-147A-417A-AF21-F82579065D3C}" srcOrd="0" destOrd="0" presId="urn:microsoft.com/office/officeart/2005/8/layout/funnel1"/>
    <dgm:cxn modelId="{5BBB9FCB-C7C5-43AB-B015-14FEF50F2EC0}" type="presOf" srcId="{2F88BED7-769D-44CF-907A-9C89744BDEDC}" destId="{D4F681DC-4473-4E0C-BB00-878B9EFC911D}" srcOrd="0" destOrd="0" presId="urn:microsoft.com/office/officeart/2005/8/layout/funnel1"/>
    <dgm:cxn modelId="{410C1DF4-0E4C-4EB8-BBB2-51F6BDAA3BA5}" srcId="{66E364EE-D72A-4D76-A709-B0F5CEEECD4D}" destId="{2F88BED7-769D-44CF-907A-9C89744BDEDC}" srcOrd="1" destOrd="0" parTransId="{72829E50-FF6E-4F16-95DA-CD8519AAEC30}" sibTransId="{C63E9F58-BDC1-43AD-AF0B-DFD25C29BB8F}"/>
    <dgm:cxn modelId="{2774D4B6-3D4F-4755-AF9E-A48FFB29C885}" type="presParOf" srcId="{DCA8572E-2875-478A-83F2-2AA4B21B14C2}" destId="{5BB9E513-4A50-4EC2-9C50-1844FF2F2600}" srcOrd="0" destOrd="0" presId="urn:microsoft.com/office/officeart/2005/8/layout/funnel1"/>
    <dgm:cxn modelId="{7DB3C493-8F00-47F5-A023-B384ACDF6299}" type="presParOf" srcId="{DCA8572E-2875-478A-83F2-2AA4B21B14C2}" destId="{4B186614-1A0D-458F-9BBA-57A8BF324511}" srcOrd="1" destOrd="0" presId="urn:microsoft.com/office/officeart/2005/8/layout/funnel1"/>
    <dgm:cxn modelId="{B13F1C08-3B1D-483E-A3F8-A3DDDC860EDC}" type="presParOf" srcId="{DCA8572E-2875-478A-83F2-2AA4B21B14C2}" destId="{D78DE3AC-B5B2-49AF-BCF1-63A777097FC1}" srcOrd="2" destOrd="0" presId="urn:microsoft.com/office/officeart/2005/8/layout/funnel1"/>
    <dgm:cxn modelId="{F2F959A6-B19F-4312-8182-0D3A8B9E8CB1}" type="presParOf" srcId="{DCA8572E-2875-478A-83F2-2AA4B21B14C2}" destId="{C7B884AC-147A-417A-AF21-F82579065D3C}" srcOrd="3" destOrd="0" presId="urn:microsoft.com/office/officeart/2005/8/layout/funnel1"/>
    <dgm:cxn modelId="{108B4CEE-AC71-4263-A703-CBBF970EC25B}" type="presParOf" srcId="{DCA8572E-2875-478A-83F2-2AA4B21B14C2}" destId="{D4F681DC-4473-4E0C-BB00-878B9EFC911D}" srcOrd="4" destOrd="0" presId="urn:microsoft.com/office/officeart/2005/8/layout/funnel1"/>
    <dgm:cxn modelId="{18F57675-E6E7-4515-A52F-D49F5B235608}" type="presParOf" srcId="{DCA8572E-2875-478A-83F2-2AA4B21B14C2}" destId="{8FE05EE4-00E8-4333-B457-F2BC55C24E5E}" srcOrd="5" destOrd="0" presId="urn:microsoft.com/office/officeart/2005/8/layout/funnel1"/>
    <dgm:cxn modelId="{8AC3243B-B9F0-4ADA-BF36-39D01223E4F3}" type="presParOf" srcId="{DCA8572E-2875-478A-83F2-2AA4B21B14C2}" destId="{4B8A1633-9E9E-48C0-ACB6-D088269D61C3}"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AFBC7F-EBED-D440-9FB0-61754541C918}" type="doc">
      <dgm:prSet loTypeId="urn:microsoft.com/office/officeart/2005/8/layout/chevron1" loCatId="" qsTypeId="urn:microsoft.com/office/officeart/2005/8/quickstyle/simple1" qsCatId="simple" csTypeId="urn:microsoft.com/office/officeart/2005/8/colors/accent1_2" csCatId="accent1" phldr="1"/>
      <dgm:spPr/>
    </dgm:pt>
    <dgm:pt modelId="{0B089423-3142-4F4F-9B82-40DC856F3547}">
      <dgm:prSet phldrT="[Text]" custT="1"/>
      <dgm:spPr>
        <a:solidFill>
          <a:schemeClr val="accent5"/>
        </a:solidFill>
        <a:ln>
          <a:noFill/>
        </a:ln>
      </dgm:spPr>
      <dgm:t>
        <a:bodyPr/>
        <a:lstStyle/>
        <a:p>
          <a:r>
            <a:rPr lang="en-US" sz="2400"/>
            <a:t>2024</a:t>
          </a:r>
        </a:p>
        <a:p>
          <a:r>
            <a:rPr lang="en-US" sz="2400"/>
            <a:t>1</a:t>
          </a:r>
          <a:r>
            <a:rPr lang="en-US" sz="2400" baseline="30000"/>
            <a:t>st</a:t>
          </a:r>
          <a:r>
            <a:rPr lang="en-US" sz="2400"/>
            <a:t> Half</a:t>
          </a:r>
        </a:p>
      </dgm:t>
    </dgm:pt>
    <dgm:pt modelId="{83A8C6B5-7B43-7745-A7C3-F3A61C617462}" type="parTrans" cxnId="{9FC02182-F9BB-7E42-9D4D-BFA5377CA4FB}">
      <dgm:prSet/>
      <dgm:spPr/>
      <dgm:t>
        <a:bodyPr/>
        <a:lstStyle/>
        <a:p>
          <a:endParaRPr lang="en-US" sz="2400"/>
        </a:p>
      </dgm:t>
    </dgm:pt>
    <dgm:pt modelId="{F761ECBA-A2A8-3245-B227-D93C4D6960CC}" type="sibTrans" cxnId="{9FC02182-F9BB-7E42-9D4D-BFA5377CA4FB}">
      <dgm:prSet/>
      <dgm:spPr/>
      <dgm:t>
        <a:bodyPr/>
        <a:lstStyle/>
        <a:p>
          <a:endParaRPr lang="en-US" sz="2400"/>
        </a:p>
      </dgm:t>
    </dgm:pt>
    <dgm:pt modelId="{50DD7FBE-A25A-9146-B7FB-5A84CC66F7ED}">
      <dgm:prSet phldrT="[Text]" custT="1"/>
      <dgm:spPr>
        <a:solidFill>
          <a:schemeClr val="accent4"/>
        </a:solidFill>
      </dgm:spPr>
      <dgm:t>
        <a:bodyPr/>
        <a:lstStyle/>
        <a:p>
          <a:r>
            <a:rPr lang="en-US" sz="2400"/>
            <a:t>2024</a:t>
          </a:r>
        </a:p>
        <a:p>
          <a:r>
            <a:rPr lang="en-US" sz="2400"/>
            <a:t>2</a:t>
          </a:r>
          <a:r>
            <a:rPr lang="en-US" sz="2400" baseline="30000"/>
            <a:t>nd</a:t>
          </a:r>
          <a:r>
            <a:rPr lang="en-US" sz="2400"/>
            <a:t> Half</a:t>
          </a:r>
        </a:p>
      </dgm:t>
    </dgm:pt>
    <dgm:pt modelId="{975ACCBB-E96C-1A44-BC17-E5B5A6E60423}" type="parTrans" cxnId="{8D5D560D-F40A-3142-AB87-BDE20827661C}">
      <dgm:prSet/>
      <dgm:spPr/>
      <dgm:t>
        <a:bodyPr/>
        <a:lstStyle/>
        <a:p>
          <a:endParaRPr lang="en-US" sz="2400"/>
        </a:p>
      </dgm:t>
    </dgm:pt>
    <dgm:pt modelId="{C3CC0AB6-EDA3-0344-8B8F-E7A556CD2D1B}" type="sibTrans" cxnId="{8D5D560D-F40A-3142-AB87-BDE20827661C}">
      <dgm:prSet/>
      <dgm:spPr/>
      <dgm:t>
        <a:bodyPr/>
        <a:lstStyle/>
        <a:p>
          <a:endParaRPr lang="en-US" sz="2400"/>
        </a:p>
      </dgm:t>
    </dgm:pt>
    <dgm:pt modelId="{0DD5FD9B-CEB5-AD47-B843-C7BC622B89AA}">
      <dgm:prSet phldrT="[Text]" custT="1"/>
      <dgm:spPr>
        <a:solidFill>
          <a:schemeClr val="accent3"/>
        </a:solidFill>
      </dgm:spPr>
      <dgm:t>
        <a:bodyPr/>
        <a:lstStyle/>
        <a:p>
          <a:r>
            <a:rPr lang="en-US" sz="2400"/>
            <a:t>2025</a:t>
          </a:r>
        </a:p>
        <a:p>
          <a:r>
            <a:rPr lang="en-US" sz="2400"/>
            <a:t>1</a:t>
          </a:r>
          <a:r>
            <a:rPr lang="en-US" sz="2400" baseline="30000"/>
            <a:t>st</a:t>
          </a:r>
          <a:r>
            <a:rPr lang="en-US" sz="2400"/>
            <a:t> Half</a:t>
          </a:r>
        </a:p>
      </dgm:t>
    </dgm:pt>
    <dgm:pt modelId="{ADEA4D29-8541-FA47-97CF-B2FA07AC3666}" type="sibTrans" cxnId="{EFCEA9AD-856E-4140-8C4A-C0EF1FDC2387}">
      <dgm:prSet/>
      <dgm:spPr/>
      <dgm:t>
        <a:bodyPr/>
        <a:lstStyle/>
        <a:p>
          <a:endParaRPr lang="en-US" sz="2400"/>
        </a:p>
      </dgm:t>
    </dgm:pt>
    <dgm:pt modelId="{E62809FD-1BED-B64D-995A-25CF841CA622}" type="parTrans" cxnId="{EFCEA9AD-856E-4140-8C4A-C0EF1FDC2387}">
      <dgm:prSet/>
      <dgm:spPr/>
      <dgm:t>
        <a:bodyPr/>
        <a:lstStyle/>
        <a:p>
          <a:endParaRPr lang="en-US" sz="2400"/>
        </a:p>
      </dgm:t>
    </dgm:pt>
    <dgm:pt modelId="{A6C8B3E1-A1CB-7040-B725-0E6D9D5E6449}">
      <dgm:prSet phldrT="[Text]" custT="1"/>
      <dgm:spPr>
        <a:solidFill>
          <a:schemeClr val="accent2"/>
        </a:solidFill>
      </dgm:spPr>
      <dgm:t>
        <a:bodyPr/>
        <a:lstStyle/>
        <a:p>
          <a:r>
            <a:rPr lang="en-US" sz="2400"/>
            <a:t>2025</a:t>
          </a:r>
        </a:p>
        <a:p>
          <a:r>
            <a:rPr lang="en-US" sz="2400"/>
            <a:t>2</a:t>
          </a:r>
          <a:r>
            <a:rPr lang="en-US" sz="2400" baseline="30000"/>
            <a:t>nd</a:t>
          </a:r>
          <a:r>
            <a:rPr lang="en-US" sz="2400"/>
            <a:t> Half</a:t>
          </a:r>
        </a:p>
      </dgm:t>
    </dgm:pt>
    <dgm:pt modelId="{AE58EBB0-0A65-4846-BA54-8B5BFE98E338}" type="parTrans" cxnId="{3CDBBEA2-1C1D-124D-9641-EEF0C61FEA05}">
      <dgm:prSet/>
      <dgm:spPr/>
      <dgm:t>
        <a:bodyPr/>
        <a:lstStyle/>
        <a:p>
          <a:endParaRPr lang="en-US" sz="2400"/>
        </a:p>
      </dgm:t>
    </dgm:pt>
    <dgm:pt modelId="{09B2ED1E-9924-3845-922E-7E10F5519D5A}" type="sibTrans" cxnId="{3CDBBEA2-1C1D-124D-9641-EEF0C61FEA05}">
      <dgm:prSet/>
      <dgm:spPr/>
      <dgm:t>
        <a:bodyPr/>
        <a:lstStyle/>
        <a:p>
          <a:endParaRPr lang="en-US" sz="2400"/>
        </a:p>
      </dgm:t>
    </dgm:pt>
    <dgm:pt modelId="{3A3E821E-4391-5941-ACF4-8F252DB0C028}">
      <dgm:prSet phldrT="[Text]" custT="1"/>
      <dgm:spPr/>
      <dgm:t>
        <a:bodyPr/>
        <a:lstStyle/>
        <a:p>
          <a:r>
            <a:rPr lang="en-US" sz="2400"/>
            <a:t>2026</a:t>
          </a:r>
        </a:p>
      </dgm:t>
    </dgm:pt>
    <dgm:pt modelId="{9404CFF6-AE6E-F54C-BA20-F1554A87CE3C}" type="parTrans" cxnId="{5BC32D69-BB9B-524A-BCEA-61AD2C9DE0F6}">
      <dgm:prSet/>
      <dgm:spPr/>
      <dgm:t>
        <a:bodyPr/>
        <a:lstStyle/>
        <a:p>
          <a:endParaRPr lang="en-US" sz="2400"/>
        </a:p>
      </dgm:t>
    </dgm:pt>
    <dgm:pt modelId="{E975F566-F9BA-3C4A-8527-4A396B6A7567}" type="sibTrans" cxnId="{5BC32D69-BB9B-524A-BCEA-61AD2C9DE0F6}">
      <dgm:prSet/>
      <dgm:spPr/>
      <dgm:t>
        <a:bodyPr/>
        <a:lstStyle/>
        <a:p>
          <a:endParaRPr lang="en-US" sz="2400"/>
        </a:p>
      </dgm:t>
    </dgm:pt>
    <dgm:pt modelId="{311D5500-5CDE-3E43-AB2A-9E1FB402D2BD}" type="pres">
      <dgm:prSet presAssocID="{E0AFBC7F-EBED-D440-9FB0-61754541C918}" presName="Name0" presStyleCnt="0">
        <dgm:presLayoutVars>
          <dgm:dir/>
          <dgm:animLvl val="lvl"/>
          <dgm:resizeHandles val="exact"/>
        </dgm:presLayoutVars>
      </dgm:prSet>
      <dgm:spPr/>
    </dgm:pt>
    <dgm:pt modelId="{713E4150-D6C6-EB4D-A43E-C00CBC0E62EF}" type="pres">
      <dgm:prSet presAssocID="{0B089423-3142-4F4F-9B82-40DC856F3547}" presName="parTxOnly" presStyleLbl="node1" presStyleIdx="0" presStyleCnt="5">
        <dgm:presLayoutVars>
          <dgm:chMax val="0"/>
          <dgm:chPref val="0"/>
          <dgm:bulletEnabled val="1"/>
        </dgm:presLayoutVars>
      </dgm:prSet>
      <dgm:spPr/>
    </dgm:pt>
    <dgm:pt modelId="{ECB00FC9-A87D-4447-B900-7365596B1E12}" type="pres">
      <dgm:prSet presAssocID="{F761ECBA-A2A8-3245-B227-D93C4D6960CC}" presName="parTxOnlySpace" presStyleCnt="0"/>
      <dgm:spPr/>
    </dgm:pt>
    <dgm:pt modelId="{836D95ED-A17D-9C44-8E7E-878C0A956BAA}" type="pres">
      <dgm:prSet presAssocID="{50DD7FBE-A25A-9146-B7FB-5A84CC66F7ED}" presName="parTxOnly" presStyleLbl="node1" presStyleIdx="1" presStyleCnt="5">
        <dgm:presLayoutVars>
          <dgm:chMax val="0"/>
          <dgm:chPref val="0"/>
          <dgm:bulletEnabled val="1"/>
        </dgm:presLayoutVars>
      </dgm:prSet>
      <dgm:spPr/>
    </dgm:pt>
    <dgm:pt modelId="{75889EEA-D16C-5641-9AD5-055B97FE120A}" type="pres">
      <dgm:prSet presAssocID="{C3CC0AB6-EDA3-0344-8B8F-E7A556CD2D1B}" presName="parTxOnlySpace" presStyleCnt="0"/>
      <dgm:spPr/>
    </dgm:pt>
    <dgm:pt modelId="{CBF66EFD-8CCB-D14E-8710-5375FDFFF2C9}" type="pres">
      <dgm:prSet presAssocID="{0DD5FD9B-CEB5-AD47-B843-C7BC622B89AA}" presName="parTxOnly" presStyleLbl="node1" presStyleIdx="2" presStyleCnt="5">
        <dgm:presLayoutVars>
          <dgm:chMax val="0"/>
          <dgm:chPref val="0"/>
          <dgm:bulletEnabled val="1"/>
        </dgm:presLayoutVars>
      </dgm:prSet>
      <dgm:spPr/>
    </dgm:pt>
    <dgm:pt modelId="{8DA720B1-F348-D24B-85AE-DDDCE7431827}" type="pres">
      <dgm:prSet presAssocID="{ADEA4D29-8541-FA47-97CF-B2FA07AC3666}" presName="parTxOnlySpace" presStyleCnt="0"/>
      <dgm:spPr/>
    </dgm:pt>
    <dgm:pt modelId="{065D0F76-170C-D34A-9F35-1BE34AA3D681}" type="pres">
      <dgm:prSet presAssocID="{A6C8B3E1-A1CB-7040-B725-0E6D9D5E6449}" presName="parTxOnly" presStyleLbl="node1" presStyleIdx="3" presStyleCnt="5">
        <dgm:presLayoutVars>
          <dgm:chMax val="0"/>
          <dgm:chPref val="0"/>
          <dgm:bulletEnabled val="1"/>
        </dgm:presLayoutVars>
      </dgm:prSet>
      <dgm:spPr/>
    </dgm:pt>
    <dgm:pt modelId="{9A530345-273A-8743-9706-B8F95EBA8E2D}" type="pres">
      <dgm:prSet presAssocID="{09B2ED1E-9924-3845-922E-7E10F5519D5A}" presName="parTxOnlySpace" presStyleCnt="0"/>
      <dgm:spPr/>
    </dgm:pt>
    <dgm:pt modelId="{04F2F9B2-B64E-264F-9212-03A6CE657717}" type="pres">
      <dgm:prSet presAssocID="{3A3E821E-4391-5941-ACF4-8F252DB0C028}" presName="parTxOnly" presStyleLbl="node1" presStyleIdx="4" presStyleCnt="5">
        <dgm:presLayoutVars>
          <dgm:chMax val="0"/>
          <dgm:chPref val="0"/>
          <dgm:bulletEnabled val="1"/>
        </dgm:presLayoutVars>
      </dgm:prSet>
      <dgm:spPr/>
    </dgm:pt>
  </dgm:ptLst>
  <dgm:cxnLst>
    <dgm:cxn modelId="{14D6D504-DDB8-0946-81F0-F59C0F2A49F5}" type="presOf" srcId="{E0AFBC7F-EBED-D440-9FB0-61754541C918}" destId="{311D5500-5CDE-3E43-AB2A-9E1FB402D2BD}" srcOrd="0" destOrd="0" presId="urn:microsoft.com/office/officeart/2005/8/layout/chevron1"/>
    <dgm:cxn modelId="{8D5D560D-F40A-3142-AB87-BDE20827661C}" srcId="{E0AFBC7F-EBED-D440-9FB0-61754541C918}" destId="{50DD7FBE-A25A-9146-B7FB-5A84CC66F7ED}" srcOrd="1" destOrd="0" parTransId="{975ACCBB-E96C-1A44-BC17-E5B5A6E60423}" sibTransId="{C3CC0AB6-EDA3-0344-8B8F-E7A556CD2D1B}"/>
    <dgm:cxn modelId="{02FC8A1B-70EA-1C44-ABBB-021464853192}" type="presOf" srcId="{0B089423-3142-4F4F-9B82-40DC856F3547}" destId="{713E4150-D6C6-EB4D-A43E-C00CBC0E62EF}" srcOrd="0" destOrd="0" presId="urn:microsoft.com/office/officeart/2005/8/layout/chevron1"/>
    <dgm:cxn modelId="{CB68AB22-5E89-564F-B8DD-8B053D94C6EC}" type="presOf" srcId="{0DD5FD9B-CEB5-AD47-B843-C7BC622B89AA}" destId="{CBF66EFD-8CCB-D14E-8710-5375FDFFF2C9}" srcOrd="0" destOrd="0" presId="urn:microsoft.com/office/officeart/2005/8/layout/chevron1"/>
    <dgm:cxn modelId="{29199136-7A54-7243-8AF1-CF1F98C2316B}" type="presOf" srcId="{50DD7FBE-A25A-9146-B7FB-5A84CC66F7ED}" destId="{836D95ED-A17D-9C44-8E7E-878C0A956BAA}" srcOrd="0" destOrd="0" presId="urn:microsoft.com/office/officeart/2005/8/layout/chevron1"/>
    <dgm:cxn modelId="{6DEF5137-1BAE-DA45-8DD9-CF697C8026B6}" type="presOf" srcId="{A6C8B3E1-A1CB-7040-B725-0E6D9D5E6449}" destId="{065D0F76-170C-D34A-9F35-1BE34AA3D681}" srcOrd="0" destOrd="0" presId="urn:microsoft.com/office/officeart/2005/8/layout/chevron1"/>
    <dgm:cxn modelId="{5BC32D69-BB9B-524A-BCEA-61AD2C9DE0F6}" srcId="{E0AFBC7F-EBED-D440-9FB0-61754541C918}" destId="{3A3E821E-4391-5941-ACF4-8F252DB0C028}" srcOrd="4" destOrd="0" parTransId="{9404CFF6-AE6E-F54C-BA20-F1554A87CE3C}" sibTransId="{E975F566-F9BA-3C4A-8527-4A396B6A7567}"/>
    <dgm:cxn modelId="{9FC02182-F9BB-7E42-9D4D-BFA5377CA4FB}" srcId="{E0AFBC7F-EBED-D440-9FB0-61754541C918}" destId="{0B089423-3142-4F4F-9B82-40DC856F3547}" srcOrd="0" destOrd="0" parTransId="{83A8C6B5-7B43-7745-A7C3-F3A61C617462}" sibTransId="{F761ECBA-A2A8-3245-B227-D93C4D6960CC}"/>
    <dgm:cxn modelId="{3CDBBEA2-1C1D-124D-9641-EEF0C61FEA05}" srcId="{E0AFBC7F-EBED-D440-9FB0-61754541C918}" destId="{A6C8B3E1-A1CB-7040-B725-0E6D9D5E6449}" srcOrd="3" destOrd="0" parTransId="{AE58EBB0-0A65-4846-BA54-8B5BFE98E338}" sibTransId="{09B2ED1E-9924-3845-922E-7E10F5519D5A}"/>
    <dgm:cxn modelId="{EFCEA9AD-856E-4140-8C4A-C0EF1FDC2387}" srcId="{E0AFBC7F-EBED-D440-9FB0-61754541C918}" destId="{0DD5FD9B-CEB5-AD47-B843-C7BC622B89AA}" srcOrd="2" destOrd="0" parTransId="{E62809FD-1BED-B64D-995A-25CF841CA622}" sibTransId="{ADEA4D29-8541-FA47-97CF-B2FA07AC3666}"/>
    <dgm:cxn modelId="{639DA4F4-C50A-F74E-916D-80CC7D2182FF}" type="presOf" srcId="{3A3E821E-4391-5941-ACF4-8F252DB0C028}" destId="{04F2F9B2-B64E-264F-9212-03A6CE657717}" srcOrd="0" destOrd="0" presId="urn:microsoft.com/office/officeart/2005/8/layout/chevron1"/>
    <dgm:cxn modelId="{35D92F0A-E072-F246-94C9-AC8550AF5E60}" type="presParOf" srcId="{311D5500-5CDE-3E43-AB2A-9E1FB402D2BD}" destId="{713E4150-D6C6-EB4D-A43E-C00CBC0E62EF}" srcOrd="0" destOrd="0" presId="urn:microsoft.com/office/officeart/2005/8/layout/chevron1"/>
    <dgm:cxn modelId="{9C2EA41D-7E4A-424B-BB16-BE0638A23CEF}" type="presParOf" srcId="{311D5500-5CDE-3E43-AB2A-9E1FB402D2BD}" destId="{ECB00FC9-A87D-4447-B900-7365596B1E12}" srcOrd="1" destOrd="0" presId="urn:microsoft.com/office/officeart/2005/8/layout/chevron1"/>
    <dgm:cxn modelId="{2A226B13-3250-A94B-ABE4-ADEAA1F55753}" type="presParOf" srcId="{311D5500-5CDE-3E43-AB2A-9E1FB402D2BD}" destId="{836D95ED-A17D-9C44-8E7E-878C0A956BAA}" srcOrd="2" destOrd="0" presId="urn:microsoft.com/office/officeart/2005/8/layout/chevron1"/>
    <dgm:cxn modelId="{37AF284C-D1BA-A04E-9C71-91D6A15F8F3D}" type="presParOf" srcId="{311D5500-5CDE-3E43-AB2A-9E1FB402D2BD}" destId="{75889EEA-D16C-5641-9AD5-055B97FE120A}" srcOrd="3" destOrd="0" presId="urn:microsoft.com/office/officeart/2005/8/layout/chevron1"/>
    <dgm:cxn modelId="{90349BEB-8912-6944-8C8C-86B029CBDA7D}" type="presParOf" srcId="{311D5500-5CDE-3E43-AB2A-9E1FB402D2BD}" destId="{CBF66EFD-8CCB-D14E-8710-5375FDFFF2C9}" srcOrd="4" destOrd="0" presId="urn:microsoft.com/office/officeart/2005/8/layout/chevron1"/>
    <dgm:cxn modelId="{CEA161BA-C303-4F4C-ADAF-496F7B34DD1A}" type="presParOf" srcId="{311D5500-5CDE-3E43-AB2A-9E1FB402D2BD}" destId="{8DA720B1-F348-D24B-85AE-DDDCE7431827}" srcOrd="5" destOrd="0" presId="urn:microsoft.com/office/officeart/2005/8/layout/chevron1"/>
    <dgm:cxn modelId="{21272D6C-02E9-6842-8765-213A2BFF85D0}" type="presParOf" srcId="{311D5500-5CDE-3E43-AB2A-9E1FB402D2BD}" destId="{065D0F76-170C-D34A-9F35-1BE34AA3D681}" srcOrd="6" destOrd="0" presId="urn:microsoft.com/office/officeart/2005/8/layout/chevron1"/>
    <dgm:cxn modelId="{8117D76A-0BB8-194B-99B0-00477F3017E5}" type="presParOf" srcId="{311D5500-5CDE-3E43-AB2A-9E1FB402D2BD}" destId="{9A530345-273A-8743-9706-B8F95EBA8E2D}" srcOrd="7" destOrd="0" presId="urn:microsoft.com/office/officeart/2005/8/layout/chevron1"/>
    <dgm:cxn modelId="{5B13866A-4E4F-1643-890F-3176091D3E5D}" type="presParOf" srcId="{311D5500-5CDE-3E43-AB2A-9E1FB402D2BD}" destId="{04F2F9B2-B64E-264F-9212-03A6CE65771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651E33-1458-754E-B9CE-F716021B658A}" type="doc">
      <dgm:prSet loTypeId="urn:microsoft.com/office/officeart/2005/8/layout/vList5" loCatId="" qsTypeId="urn:microsoft.com/office/officeart/2005/8/quickstyle/3d3" qsCatId="3D" csTypeId="urn:microsoft.com/office/officeart/2005/8/colors/accent1_2" csCatId="accent1" phldr="1"/>
      <dgm:spPr/>
      <dgm:t>
        <a:bodyPr/>
        <a:lstStyle/>
        <a:p>
          <a:endParaRPr lang="en-US"/>
        </a:p>
      </dgm:t>
    </dgm:pt>
    <dgm:pt modelId="{1884E8CA-320A-0647-A5C0-D4008B0FB56B}">
      <dgm:prSet phldrT="[Text]" custT="1"/>
      <dgm:spPr/>
      <dgm:t>
        <a:bodyPr/>
        <a:lstStyle/>
        <a:p>
          <a:endParaRPr lang="en-US" sz="1600"/>
        </a:p>
      </dgm:t>
    </dgm:pt>
    <dgm:pt modelId="{345CF9C6-3F0A-7246-B571-0E4C529ECB1C}" type="parTrans" cxnId="{87F8D973-52E5-954B-A0E4-A4EF9F5747AD}">
      <dgm:prSet/>
      <dgm:spPr/>
      <dgm:t>
        <a:bodyPr/>
        <a:lstStyle/>
        <a:p>
          <a:endParaRPr lang="en-US" sz="1600"/>
        </a:p>
      </dgm:t>
    </dgm:pt>
    <dgm:pt modelId="{F282A86A-7BA4-1842-B23C-02F56855AA4E}" type="sibTrans" cxnId="{87F8D973-52E5-954B-A0E4-A4EF9F5747AD}">
      <dgm:prSet/>
      <dgm:spPr/>
      <dgm:t>
        <a:bodyPr/>
        <a:lstStyle/>
        <a:p>
          <a:endParaRPr lang="en-US" sz="1600"/>
        </a:p>
      </dgm:t>
    </dgm:pt>
    <dgm:pt modelId="{FC2A8685-C90F-B448-9403-0A3C945CA549}">
      <dgm:prSet phldrT="[Text]" custT="1"/>
      <dgm:spPr/>
      <dgm:t>
        <a:bodyPr/>
        <a:lstStyle/>
        <a:p>
          <a:r>
            <a:rPr lang="en-US" sz="1600"/>
            <a:t>Increase situational awareness and  assess/reduce risk to officers</a:t>
          </a:r>
        </a:p>
      </dgm:t>
    </dgm:pt>
    <dgm:pt modelId="{5CF8B5EF-BD59-C14B-8809-C03C65FBFE16}" type="parTrans" cxnId="{0D6D08F6-93C4-FD4D-8187-76F32B55C1D0}">
      <dgm:prSet/>
      <dgm:spPr/>
      <dgm:t>
        <a:bodyPr/>
        <a:lstStyle/>
        <a:p>
          <a:endParaRPr lang="en-US" sz="1600"/>
        </a:p>
      </dgm:t>
    </dgm:pt>
    <dgm:pt modelId="{ED7402A9-575C-8F49-834F-7D9181F05149}" type="sibTrans" cxnId="{0D6D08F6-93C4-FD4D-8187-76F32B55C1D0}">
      <dgm:prSet/>
      <dgm:spPr/>
      <dgm:t>
        <a:bodyPr/>
        <a:lstStyle/>
        <a:p>
          <a:endParaRPr lang="en-US" sz="1600"/>
        </a:p>
      </dgm:t>
    </dgm:pt>
    <dgm:pt modelId="{CDEA179C-CB4A-B346-BE49-60CC23B53E43}">
      <dgm:prSet phldrT="[Text]" custT="1"/>
      <dgm:spPr/>
      <dgm:t>
        <a:bodyPr/>
        <a:lstStyle/>
        <a:p>
          <a:r>
            <a:rPr lang="en-US" sz="1600"/>
            <a:t>Enhance police presence in the field</a:t>
          </a:r>
        </a:p>
      </dgm:t>
    </dgm:pt>
    <dgm:pt modelId="{6B5E0899-663C-8545-A79A-E217A90D66F9}" type="parTrans" cxnId="{AB762842-61DC-B94F-88C1-DFE492BF10D2}">
      <dgm:prSet/>
      <dgm:spPr/>
      <dgm:t>
        <a:bodyPr/>
        <a:lstStyle/>
        <a:p>
          <a:endParaRPr lang="en-US" sz="1600"/>
        </a:p>
      </dgm:t>
    </dgm:pt>
    <dgm:pt modelId="{CE1A0B39-122B-E846-ACB6-DE2D843D4C25}" type="sibTrans" cxnId="{AB762842-61DC-B94F-88C1-DFE492BF10D2}">
      <dgm:prSet/>
      <dgm:spPr/>
      <dgm:t>
        <a:bodyPr/>
        <a:lstStyle/>
        <a:p>
          <a:endParaRPr lang="en-US" sz="1600"/>
        </a:p>
      </dgm:t>
    </dgm:pt>
    <dgm:pt modelId="{5C6772DC-B924-C647-8416-48F23466B6FA}">
      <dgm:prSet phldrT="[Text]" custT="1"/>
      <dgm:spPr/>
      <dgm:t>
        <a:bodyPr/>
        <a:lstStyle/>
        <a:p>
          <a:endParaRPr lang="en-US" sz="1600"/>
        </a:p>
      </dgm:t>
    </dgm:pt>
    <dgm:pt modelId="{C58B4A95-8A94-BC48-ADC1-36B0A9C544B1}" type="parTrans" cxnId="{FBF8AF2B-5931-9C49-A55A-97A353968496}">
      <dgm:prSet/>
      <dgm:spPr/>
      <dgm:t>
        <a:bodyPr/>
        <a:lstStyle/>
        <a:p>
          <a:endParaRPr lang="en-US" sz="1600"/>
        </a:p>
      </dgm:t>
    </dgm:pt>
    <dgm:pt modelId="{66756517-D367-AC4F-9BFD-5CCE45D57710}" type="sibTrans" cxnId="{FBF8AF2B-5931-9C49-A55A-97A353968496}">
      <dgm:prSet/>
      <dgm:spPr/>
      <dgm:t>
        <a:bodyPr/>
        <a:lstStyle/>
        <a:p>
          <a:endParaRPr lang="en-US" sz="1600"/>
        </a:p>
      </dgm:t>
    </dgm:pt>
    <dgm:pt modelId="{E7BC5BDF-383A-7142-946D-E049CAF704C0}">
      <dgm:prSet phldrT="[Text]" custT="1"/>
      <dgm:spPr/>
      <dgm:t>
        <a:bodyPr/>
        <a:lstStyle/>
        <a:p>
          <a:r>
            <a:rPr lang="en-US" sz="1600"/>
            <a:t>Allocate resources in terms of priority</a:t>
          </a:r>
        </a:p>
      </dgm:t>
    </dgm:pt>
    <dgm:pt modelId="{F104EC6E-72E5-4843-8E1B-5070FCB7575C}" type="parTrans" cxnId="{F585305E-A022-994F-A2AD-9D40452AA467}">
      <dgm:prSet/>
      <dgm:spPr/>
      <dgm:t>
        <a:bodyPr/>
        <a:lstStyle/>
        <a:p>
          <a:endParaRPr lang="en-US" sz="1600"/>
        </a:p>
      </dgm:t>
    </dgm:pt>
    <dgm:pt modelId="{9494CEAF-3FFE-2145-A2F8-1D0AB32140DD}" type="sibTrans" cxnId="{F585305E-A022-994F-A2AD-9D40452AA467}">
      <dgm:prSet/>
      <dgm:spPr/>
      <dgm:t>
        <a:bodyPr/>
        <a:lstStyle/>
        <a:p>
          <a:endParaRPr lang="en-US" sz="1600"/>
        </a:p>
      </dgm:t>
    </dgm:pt>
    <dgm:pt modelId="{4033C206-B025-9544-89C4-3AA80F48EE5B}">
      <dgm:prSet phldrT="[Text]" custT="1"/>
      <dgm:spPr/>
      <dgm:t>
        <a:bodyPr/>
        <a:lstStyle/>
        <a:p>
          <a:r>
            <a:rPr lang="en-US" sz="1600"/>
            <a:t>Upsell with accessories &amp; data insights packages</a:t>
          </a:r>
        </a:p>
      </dgm:t>
    </dgm:pt>
    <dgm:pt modelId="{38D5A8BF-3904-C74C-BC75-CCD63A98D9FE}" type="parTrans" cxnId="{0BF4520B-AAD7-954F-AB46-E0C919D009CD}">
      <dgm:prSet/>
      <dgm:spPr/>
      <dgm:t>
        <a:bodyPr/>
        <a:lstStyle/>
        <a:p>
          <a:endParaRPr lang="en-US" sz="1600"/>
        </a:p>
      </dgm:t>
    </dgm:pt>
    <dgm:pt modelId="{A0D110DA-63B6-834C-A1E3-BF6FC0EB0495}" type="sibTrans" cxnId="{0BF4520B-AAD7-954F-AB46-E0C919D009CD}">
      <dgm:prSet/>
      <dgm:spPr/>
      <dgm:t>
        <a:bodyPr/>
        <a:lstStyle/>
        <a:p>
          <a:endParaRPr lang="en-US" sz="1600"/>
        </a:p>
      </dgm:t>
    </dgm:pt>
    <dgm:pt modelId="{5E413C6D-3783-5B42-96DA-C62C4FAF7886}" type="pres">
      <dgm:prSet presAssocID="{A1651E33-1458-754E-B9CE-F716021B658A}" presName="Name0" presStyleCnt="0">
        <dgm:presLayoutVars>
          <dgm:dir/>
          <dgm:animLvl val="lvl"/>
          <dgm:resizeHandles val="exact"/>
        </dgm:presLayoutVars>
      </dgm:prSet>
      <dgm:spPr/>
    </dgm:pt>
    <dgm:pt modelId="{837E7013-D460-1545-A0CC-EEFFD26E3975}" type="pres">
      <dgm:prSet presAssocID="{1884E8CA-320A-0647-A5C0-D4008B0FB56B}" presName="linNode" presStyleCnt="0"/>
      <dgm:spPr/>
    </dgm:pt>
    <dgm:pt modelId="{19D20563-8B28-2E41-A61D-8AB535AB5D16}" type="pres">
      <dgm:prSet presAssocID="{1884E8CA-320A-0647-A5C0-D4008B0FB56B}" presName="parentText" presStyleLbl="node1" presStyleIdx="0" presStyleCnt="2" custScaleX="57626">
        <dgm:presLayoutVars>
          <dgm:chMax val="1"/>
          <dgm:bulletEnabled val="1"/>
        </dgm:presLayoutVars>
      </dgm:prSet>
      <dgm:spPr/>
    </dgm:pt>
    <dgm:pt modelId="{433EE045-500F-904F-AFB2-7FF45063BF5D}" type="pres">
      <dgm:prSet presAssocID="{1884E8CA-320A-0647-A5C0-D4008B0FB56B}" presName="descendantText" presStyleLbl="alignAccFollowNode1" presStyleIdx="0" presStyleCnt="2" custScaleX="114242">
        <dgm:presLayoutVars>
          <dgm:bulletEnabled val="1"/>
        </dgm:presLayoutVars>
      </dgm:prSet>
      <dgm:spPr/>
    </dgm:pt>
    <dgm:pt modelId="{81EA5347-20DD-7C46-9AA3-3F3B171D9906}" type="pres">
      <dgm:prSet presAssocID="{F282A86A-7BA4-1842-B23C-02F56855AA4E}" presName="sp" presStyleCnt="0"/>
      <dgm:spPr/>
    </dgm:pt>
    <dgm:pt modelId="{3E198691-66F3-5F42-961B-D96047D8B258}" type="pres">
      <dgm:prSet presAssocID="{5C6772DC-B924-C647-8416-48F23466B6FA}" presName="linNode" presStyleCnt="0"/>
      <dgm:spPr/>
    </dgm:pt>
    <dgm:pt modelId="{A8EBF78E-35CA-D84B-B5DE-627E5CFFCE4D}" type="pres">
      <dgm:prSet presAssocID="{5C6772DC-B924-C647-8416-48F23466B6FA}" presName="parentText" presStyleLbl="node1" presStyleIdx="1" presStyleCnt="2" custScaleX="57626">
        <dgm:presLayoutVars>
          <dgm:chMax val="1"/>
          <dgm:bulletEnabled val="1"/>
        </dgm:presLayoutVars>
      </dgm:prSet>
      <dgm:spPr/>
    </dgm:pt>
    <dgm:pt modelId="{D8C20342-E6B9-C04E-9FEF-79F4A6A8B03D}" type="pres">
      <dgm:prSet presAssocID="{5C6772DC-B924-C647-8416-48F23466B6FA}" presName="descendantText" presStyleLbl="alignAccFollowNode1" presStyleIdx="1" presStyleCnt="2" custScaleX="114894">
        <dgm:presLayoutVars>
          <dgm:bulletEnabled val="1"/>
        </dgm:presLayoutVars>
      </dgm:prSet>
      <dgm:spPr/>
    </dgm:pt>
  </dgm:ptLst>
  <dgm:cxnLst>
    <dgm:cxn modelId="{0BF4520B-AAD7-954F-AB46-E0C919D009CD}" srcId="{5C6772DC-B924-C647-8416-48F23466B6FA}" destId="{4033C206-B025-9544-89C4-3AA80F48EE5B}" srcOrd="1" destOrd="0" parTransId="{38D5A8BF-3904-C74C-BC75-CCD63A98D9FE}" sibTransId="{A0D110DA-63B6-834C-A1E3-BF6FC0EB0495}"/>
    <dgm:cxn modelId="{E80F0422-1666-784D-92D7-730F5DF5DD42}" type="presOf" srcId="{E7BC5BDF-383A-7142-946D-E049CAF704C0}" destId="{D8C20342-E6B9-C04E-9FEF-79F4A6A8B03D}" srcOrd="0" destOrd="0" presId="urn:microsoft.com/office/officeart/2005/8/layout/vList5"/>
    <dgm:cxn modelId="{FBF8AF2B-5931-9C49-A55A-97A353968496}" srcId="{A1651E33-1458-754E-B9CE-F716021B658A}" destId="{5C6772DC-B924-C647-8416-48F23466B6FA}" srcOrd="1" destOrd="0" parTransId="{C58B4A95-8A94-BC48-ADC1-36B0A9C544B1}" sibTransId="{66756517-D367-AC4F-9BFD-5CCE45D57710}"/>
    <dgm:cxn modelId="{F585305E-A022-994F-A2AD-9D40452AA467}" srcId="{5C6772DC-B924-C647-8416-48F23466B6FA}" destId="{E7BC5BDF-383A-7142-946D-E049CAF704C0}" srcOrd="0" destOrd="0" parTransId="{F104EC6E-72E5-4843-8E1B-5070FCB7575C}" sibTransId="{9494CEAF-3FFE-2145-A2F8-1D0AB32140DD}"/>
    <dgm:cxn modelId="{AB762842-61DC-B94F-88C1-DFE492BF10D2}" srcId="{1884E8CA-320A-0647-A5C0-D4008B0FB56B}" destId="{CDEA179C-CB4A-B346-BE49-60CC23B53E43}" srcOrd="1" destOrd="0" parTransId="{6B5E0899-663C-8545-A79A-E217A90D66F9}" sibTransId="{CE1A0B39-122B-E846-ACB6-DE2D843D4C25}"/>
    <dgm:cxn modelId="{8E6FA56B-06C9-0442-A707-259FBEA38C47}" type="presOf" srcId="{5C6772DC-B924-C647-8416-48F23466B6FA}" destId="{A8EBF78E-35CA-D84B-B5DE-627E5CFFCE4D}" srcOrd="0" destOrd="0" presId="urn:microsoft.com/office/officeart/2005/8/layout/vList5"/>
    <dgm:cxn modelId="{87F8D973-52E5-954B-A0E4-A4EF9F5747AD}" srcId="{A1651E33-1458-754E-B9CE-F716021B658A}" destId="{1884E8CA-320A-0647-A5C0-D4008B0FB56B}" srcOrd="0" destOrd="0" parTransId="{345CF9C6-3F0A-7246-B571-0E4C529ECB1C}" sibTransId="{F282A86A-7BA4-1842-B23C-02F56855AA4E}"/>
    <dgm:cxn modelId="{99040D74-118D-324C-96D6-DE9E2A9171EC}" type="presOf" srcId="{A1651E33-1458-754E-B9CE-F716021B658A}" destId="{5E413C6D-3783-5B42-96DA-C62C4FAF7886}" srcOrd="0" destOrd="0" presId="urn:microsoft.com/office/officeart/2005/8/layout/vList5"/>
    <dgm:cxn modelId="{C75C1376-0C82-9E42-BE63-37A1782DD143}" type="presOf" srcId="{1884E8CA-320A-0647-A5C0-D4008B0FB56B}" destId="{19D20563-8B28-2E41-A61D-8AB535AB5D16}" srcOrd="0" destOrd="0" presId="urn:microsoft.com/office/officeart/2005/8/layout/vList5"/>
    <dgm:cxn modelId="{D065AC94-2A81-ED4A-B2F3-E5CC53D0A0B3}" type="presOf" srcId="{FC2A8685-C90F-B448-9403-0A3C945CA549}" destId="{433EE045-500F-904F-AFB2-7FF45063BF5D}" srcOrd="0" destOrd="0" presId="urn:microsoft.com/office/officeart/2005/8/layout/vList5"/>
    <dgm:cxn modelId="{E9451ABA-9438-414F-9A91-3FBF663EDF0E}" type="presOf" srcId="{CDEA179C-CB4A-B346-BE49-60CC23B53E43}" destId="{433EE045-500F-904F-AFB2-7FF45063BF5D}" srcOrd="0" destOrd="1" presId="urn:microsoft.com/office/officeart/2005/8/layout/vList5"/>
    <dgm:cxn modelId="{2E00DBDF-36F0-EF41-A376-4DFE8C0C530B}" type="presOf" srcId="{4033C206-B025-9544-89C4-3AA80F48EE5B}" destId="{D8C20342-E6B9-C04E-9FEF-79F4A6A8B03D}" srcOrd="0" destOrd="1" presId="urn:microsoft.com/office/officeart/2005/8/layout/vList5"/>
    <dgm:cxn modelId="{0D6D08F6-93C4-FD4D-8187-76F32B55C1D0}" srcId="{1884E8CA-320A-0647-A5C0-D4008B0FB56B}" destId="{FC2A8685-C90F-B448-9403-0A3C945CA549}" srcOrd="0" destOrd="0" parTransId="{5CF8B5EF-BD59-C14B-8809-C03C65FBFE16}" sibTransId="{ED7402A9-575C-8F49-834F-7D9181F05149}"/>
    <dgm:cxn modelId="{9CD58F0D-6D69-F243-9ED5-42435FF7CE07}" type="presParOf" srcId="{5E413C6D-3783-5B42-96DA-C62C4FAF7886}" destId="{837E7013-D460-1545-A0CC-EEFFD26E3975}" srcOrd="0" destOrd="0" presId="urn:microsoft.com/office/officeart/2005/8/layout/vList5"/>
    <dgm:cxn modelId="{99CEB22C-BED7-B14D-A79D-91878995D267}" type="presParOf" srcId="{837E7013-D460-1545-A0CC-EEFFD26E3975}" destId="{19D20563-8B28-2E41-A61D-8AB535AB5D16}" srcOrd="0" destOrd="0" presId="urn:microsoft.com/office/officeart/2005/8/layout/vList5"/>
    <dgm:cxn modelId="{CBEDAF60-AF68-D24B-ABE4-AD1AA18DE4B9}" type="presParOf" srcId="{837E7013-D460-1545-A0CC-EEFFD26E3975}" destId="{433EE045-500F-904F-AFB2-7FF45063BF5D}" srcOrd="1" destOrd="0" presId="urn:microsoft.com/office/officeart/2005/8/layout/vList5"/>
    <dgm:cxn modelId="{8C513E07-82E6-464A-A95E-A998676251CA}" type="presParOf" srcId="{5E413C6D-3783-5B42-96DA-C62C4FAF7886}" destId="{81EA5347-20DD-7C46-9AA3-3F3B171D9906}" srcOrd="1" destOrd="0" presId="urn:microsoft.com/office/officeart/2005/8/layout/vList5"/>
    <dgm:cxn modelId="{515BD4B1-F4AC-3C4C-A27D-A46789D8723B}" type="presParOf" srcId="{5E413C6D-3783-5B42-96DA-C62C4FAF7886}" destId="{3E198691-66F3-5F42-961B-D96047D8B258}" srcOrd="2" destOrd="0" presId="urn:microsoft.com/office/officeart/2005/8/layout/vList5"/>
    <dgm:cxn modelId="{CC55212A-A7E5-5849-B835-12F5CAD3449D}" type="presParOf" srcId="{3E198691-66F3-5F42-961B-D96047D8B258}" destId="{A8EBF78E-35CA-D84B-B5DE-627E5CFFCE4D}" srcOrd="0" destOrd="0" presId="urn:microsoft.com/office/officeart/2005/8/layout/vList5"/>
    <dgm:cxn modelId="{5A2A4D6E-5656-E347-A1C4-E2DAB7B90103}" type="presParOf" srcId="{3E198691-66F3-5F42-961B-D96047D8B258}" destId="{D8C20342-E6B9-C04E-9FEF-79F4A6A8B0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651E33-1458-754E-B9CE-F716021B658A}" type="doc">
      <dgm:prSet loTypeId="urn:microsoft.com/office/officeart/2005/8/layout/vList5" loCatId="" qsTypeId="urn:microsoft.com/office/officeart/2005/8/quickstyle/3d3" qsCatId="3D" csTypeId="urn:microsoft.com/office/officeart/2005/8/colors/accent1_2" csCatId="accent1" phldr="1"/>
      <dgm:spPr/>
      <dgm:t>
        <a:bodyPr/>
        <a:lstStyle/>
        <a:p>
          <a:endParaRPr lang="en-US"/>
        </a:p>
      </dgm:t>
    </dgm:pt>
    <dgm:pt modelId="{FC2A8685-C90F-B448-9403-0A3C945CA549}">
      <dgm:prSet phldrT="[Text]" custT="1"/>
      <dgm:spPr/>
      <dgm:t>
        <a:bodyPr/>
        <a:lstStyle/>
        <a:p>
          <a:r>
            <a:rPr lang="en-US" sz="1600"/>
            <a:t>Monitor threats with aerial view</a:t>
          </a:r>
        </a:p>
      </dgm:t>
    </dgm:pt>
    <dgm:pt modelId="{5CF8B5EF-BD59-C14B-8809-C03C65FBFE16}" type="parTrans" cxnId="{0D6D08F6-93C4-FD4D-8187-76F32B55C1D0}">
      <dgm:prSet/>
      <dgm:spPr/>
      <dgm:t>
        <a:bodyPr/>
        <a:lstStyle/>
        <a:p>
          <a:endParaRPr lang="en-US" sz="1600"/>
        </a:p>
      </dgm:t>
    </dgm:pt>
    <dgm:pt modelId="{ED7402A9-575C-8F49-834F-7D9181F05149}" type="sibTrans" cxnId="{0D6D08F6-93C4-FD4D-8187-76F32B55C1D0}">
      <dgm:prSet/>
      <dgm:spPr/>
      <dgm:t>
        <a:bodyPr/>
        <a:lstStyle/>
        <a:p>
          <a:endParaRPr lang="en-US" sz="1600"/>
        </a:p>
      </dgm:t>
    </dgm:pt>
    <dgm:pt modelId="{E7BC5BDF-383A-7142-946D-E049CAF704C0}">
      <dgm:prSet phldrT="[Text]" custT="1"/>
      <dgm:spPr/>
      <dgm:t>
        <a:bodyPr/>
        <a:lstStyle/>
        <a:p>
          <a:r>
            <a:rPr lang="en-US" sz="1600"/>
            <a:t>Respond quickly to emergencies</a:t>
          </a:r>
        </a:p>
      </dgm:t>
    </dgm:pt>
    <dgm:pt modelId="{F104EC6E-72E5-4843-8E1B-5070FCB7575C}" type="parTrans" cxnId="{F585305E-A022-994F-A2AD-9D40452AA467}">
      <dgm:prSet/>
      <dgm:spPr/>
      <dgm:t>
        <a:bodyPr/>
        <a:lstStyle/>
        <a:p>
          <a:endParaRPr lang="en-US" sz="1600"/>
        </a:p>
      </dgm:t>
    </dgm:pt>
    <dgm:pt modelId="{9494CEAF-3FFE-2145-A2F8-1D0AB32140DD}" type="sibTrans" cxnId="{F585305E-A022-994F-A2AD-9D40452AA467}">
      <dgm:prSet/>
      <dgm:spPr/>
      <dgm:t>
        <a:bodyPr/>
        <a:lstStyle/>
        <a:p>
          <a:endParaRPr lang="en-US" sz="1600"/>
        </a:p>
      </dgm:t>
    </dgm:pt>
    <dgm:pt modelId="{4033C206-B025-9544-89C4-3AA80F48EE5B}">
      <dgm:prSet phldrT="[Text]" custT="1"/>
      <dgm:spPr/>
      <dgm:t>
        <a:bodyPr/>
        <a:lstStyle/>
        <a:p>
          <a:r>
            <a:rPr lang="en-US" sz="1600"/>
            <a:t>Ease concerns through crowd control and management</a:t>
          </a:r>
        </a:p>
      </dgm:t>
    </dgm:pt>
    <dgm:pt modelId="{38D5A8BF-3904-C74C-BC75-CCD63A98D9FE}" type="parTrans" cxnId="{0BF4520B-AAD7-954F-AB46-E0C919D009CD}">
      <dgm:prSet/>
      <dgm:spPr/>
      <dgm:t>
        <a:bodyPr/>
        <a:lstStyle/>
        <a:p>
          <a:endParaRPr lang="en-US" sz="1600"/>
        </a:p>
      </dgm:t>
    </dgm:pt>
    <dgm:pt modelId="{A0D110DA-63B6-834C-A1E3-BF6FC0EB0495}" type="sibTrans" cxnId="{0BF4520B-AAD7-954F-AB46-E0C919D009CD}">
      <dgm:prSet/>
      <dgm:spPr/>
      <dgm:t>
        <a:bodyPr/>
        <a:lstStyle/>
        <a:p>
          <a:endParaRPr lang="en-US" sz="1600"/>
        </a:p>
      </dgm:t>
    </dgm:pt>
    <dgm:pt modelId="{1884E8CA-320A-0647-A5C0-D4008B0FB56B}">
      <dgm:prSet phldrT="[Text]" custT="1"/>
      <dgm:spPr/>
      <dgm:t>
        <a:bodyPr/>
        <a:lstStyle/>
        <a:p>
          <a:endParaRPr lang="en-US" sz="1600"/>
        </a:p>
      </dgm:t>
    </dgm:pt>
    <dgm:pt modelId="{F282A86A-7BA4-1842-B23C-02F56855AA4E}" type="sibTrans" cxnId="{87F8D973-52E5-954B-A0E4-A4EF9F5747AD}">
      <dgm:prSet/>
      <dgm:spPr/>
      <dgm:t>
        <a:bodyPr/>
        <a:lstStyle/>
        <a:p>
          <a:endParaRPr lang="en-US" sz="1600"/>
        </a:p>
      </dgm:t>
    </dgm:pt>
    <dgm:pt modelId="{345CF9C6-3F0A-7246-B571-0E4C529ECB1C}" type="parTrans" cxnId="{87F8D973-52E5-954B-A0E4-A4EF9F5747AD}">
      <dgm:prSet/>
      <dgm:spPr/>
      <dgm:t>
        <a:bodyPr/>
        <a:lstStyle/>
        <a:p>
          <a:endParaRPr lang="en-US" sz="1600"/>
        </a:p>
      </dgm:t>
    </dgm:pt>
    <dgm:pt modelId="{CDEA179C-CB4A-B346-BE49-60CC23B53E43}">
      <dgm:prSet phldrT="[Text]" custT="1"/>
      <dgm:spPr/>
      <dgm:t>
        <a:bodyPr/>
        <a:lstStyle/>
        <a:p>
          <a:r>
            <a:rPr lang="en-US" sz="1600"/>
            <a:t>Capture images/footage for evidence</a:t>
          </a:r>
        </a:p>
      </dgm:t>
    </dgm:pt>
    <dgm:pt modelId="{CE1A0B39-122B-E846-ACB6-DE2D843D4C25}" type="sibTrans" cxnId="{AB762842-61DC-B94F-88C1-DFE492BF10D2}">
      <dgm:prSet/>
      <dgm:spPr/>
      <dgm:t>
        <a:bodyPr/>
        <a:lstStyle/>
        <a:p>
          <a:endParaRPr lang="en-US" sz="1600"/>
        </a:p>
      </dgm:t>
    </dgm:pt>
    <dgm:pt modelId="{6B5E0899-663C-8545-A79A-E217A90D66F9}" type="parTrans" cxnId="{AB762842-61DC-B94F-88C1-DFE492BF10D2}">
      <dgm:prSet/>
      <dgm:spPr/>
      <dgm:t>
        <a:bodyPr/>
        <a:lstStyle/>
        <a:p>
          <a:endParaRPr lang="en-US" sz="1600"/>
        </a:p>
      </dgm:t>
    </dgm:pt>
    <dgm:pt modelId="{5C6772DC-B924-C647-8416-48F23466B6FA}">
      <dgm:prSet phldrT="[Text]" custT="1"/>
      <dgm:spPr/>
      <dgm:t>
        <a:bodyPr/>
        <a:lstStyle/>
        <a:p>
          <a:endParaRPr lang="en-US" sz="1600"/>
        </a:p>
      </dgm:t>
    </dgm:pt>
    <dgm:pt modelId="{66756517-D367-AC4F-9BFD-5CCE45D57710}" type="sibTrans" cxnId="{FBF8AF2B-5931-9C49-A55A-97A353968496}">
      <dgm:prSet/>
      <dgm:spPr/>
      <dgm:t>
        <a:bodyPr/>
        <a:lstStyle/>
        <a:p>
          <a:endParaRPr lang="en-US" sz="1600"/>
        </a:p>
      </dgm:t>
    </dgm:pt>
    <dgm:pt modelId="{C58B4A95-8A94-BC48-ADC1-36B0A9C544B1}" type="parTrans" cxnId="{FBF8AF2B-5931-9C49-A55A-97A353968496}">
      <dgm:prSet/>
      <dgm:spPr/>
      <dgm:t>
        <a:bodyPr/>
        <a:lstStyle/>
        <a:p>
          <a:endParaRPr lang="en-US" sz="1600"/>
        </a:p>
      </dgm:t>
    </dgm:pt>
    <dgm:pt modelId="{5E413C6D-3783-5B42-96DA-C62C4FAF7886}" type="pres">
      <dgm:prSet presAssocID="{A1651E33-1458-754E-B9CE-F716021B658A}" presName="Name0" presStyleCnt="0">
        <dgm:presLayoutVars>
          <dgm:dir/>
          <dgm:animLvl val="lvl"/>
          <dgm:resizeHandles val="exact"/>
        </dgm:presLayoutVars>
      </dgm:prSet>
      <dgm:spPr/>
    </dgm:pt>
    <dgm:pt modelId="{837E7013-D460-1545-A0CC-EEFFD26E3975}" type="pres">
      <dgm:prSet presAssocID="{1884E8CA-320A-0647-A5C0-D4008B0FB56B}" presName="linNode" presStyleCnt="0"/>
      <dgm:spPr/>
    </dgm:pt>
    <dgm:pt modelId="{19D20563-8B28-2E41-A61D-8AB535AB5D16}" type="pres">
      <dgm:prSet presAssocID="{1884E8CA-320A-0647-A5C0-D4008B0FB56B}" presName="parentText" presStyleLbl="node1" presStyleIdx="0" presStyleCnt="2" custScaleX="57626">
        <dgm:presLayoutVars>
          <dgm:chMax val="1"/>
          <dgm:bulletEnabled val="1"/>
        </dgm:presLayoutVars>
      </dgm:prSet>
      <dgm:spPr/>
    </dgm:pt>
    <dgm:pt modelId="{433EE045-500F-904F-AFB2-7FF45063BF5D}" type="pres">
      <dgm:prSet presAssocID="{1884E8CA-320A-0647-A5C0-D4008B0FB56B}" presName="descendantText" presStyleLbl="alignAccFollowNode1" presStyleIdx="0" presStyleCnt="2" custScaleX="115397">
        <dgm:presLayoutVars>
          <dgm:bulletEnabled val="1"/>
        </dgm:presLayoutVars>
      </dgm:prSet>
      <dgm:spPr/>
    </dgm:pt>
    <dgm:pt modelId="{81EA5347-20DD-7C46-9AA3-3F3B171D9906}" type="pres">
      <dgm:prSet presAssocID="{F282A86A-7BA4-1842-B23C-02F56855AA4E}" presName="sp" presStyleCnt="0"/>
      <dgm:spPr/>
    </dgm:pt>
    <dgm:pt modelId="{3E198691-66F3-5F42-961B-D96047D8B258}" type="pres">
      <dgm:prSet presAssocID="{5C6772DC-B924-C647-8416-48F23466B6FA}" presName="linNode" presStyleCnt="0"/>
      <dgm:spPr/>
    </dgm:pt>
    <dgm:pt modelId="{A8EBF78E-35CA-D84B-B5DE-627E5CFFCE4D}" type="pres">
      <dgm:prSet presAssocID="{5C6772DC-B924-C647-8416-48F23466B6FA}" presName="parentText" presStyleLbl="node1" presStyleIdx="1" presStyleCnt="2" custScaleX="57626">
        <dgm:presLayoutVars>
          <dgm:chMax val="1"/>
          <dgm:bulletEnabled val="1"/>
        </dgm:presLayoutVars>
      </dgm:prSet>
      <dgm:spPr/>
    </dgm:pt>
    <dgm:pt modelId="{D8C20342-E6B9-C04E-9FEF-79F4A6A8B03D}" type="pres">
      <dgm:prSet presAssocID="{5C6772DC-B924-C647-8416-48F23466B6FA}" presName="descendantText" presStyleLbl="alignAccFollowNode1" presStyleIdx="1" presStyleCnt="2" custScaleX="114787">
        <dgm:presLayoutVars>
          <dgm:bulletEnabled val="1"/>
        </dgm:presLayoutVars>
      </dgm:prSet>
      <dgm:spPr/>
    </dgm:pt>
  </dgm:ptLst>
  <dgm:cxnLst>
    <dgm:cxn modelId="{0BF4520B-AAD7-954F-AB46-E0C919D009CD}" srcId="{5C6772DC-B924-C647-8416-48F23466B6FA}" destId="{4033C206-B025-9544-89C4-3AA80F48EE5B}" srcOrd="1" destOrd="0" parTransId="{38D5A8BF-3904-C74C-BC75-CCD63A98D9FE}" sibTransId="{A0D110DA-63B6-834C-A1E3-BF6FC0EB0495}"/>
    <dgm:cxn modelId="{40CB1515-1C6D-1A4D-9CCC-6B6649EE88B9}" type="presOf" srcId="{4033C206-B025-9544-89C4-3AA80F48EE5B}" destId="{D8C20342-E6B9-C04E-9FEF-79F4A6A8B03D}" srcOrd="0" destOrd="1" presId="urn:microsoft.com/office/officeart/2005/8/layout/vList5"/>
    <dgm:cxn modelId="{FBF8AF2B-5931-9C49-A55A-97A353968496}" srcId="{A1651E33-1458-754E-B9CE-F716021B658A}" destId="{5C6772DC-B924-C647-8416-48F23466B6FA}" srcOrd="1" destOrd="0" parTransId="{C58B4A95-8A94-BC48-ADC1-36B0A9C544B1}" sibTransId="{66756517-D367-AC4F-9BFD-5CCE45D57710}"/>
    <dgm:cxn modelId="{845D013B-4909-684B-BE55-3C8629A12784}" type="presOf" srcId="{FC2A8685-C90F-B448-9403-0A3C945CA549}" destId="{433EE045-500F-904F-AFB2-7FF45063BF5D}" srcOrd="0" destOrd="0" presId="urn:microsoft.com/office/officeart/2005/8/layout/vList5"/>
    <dgm:cxn modelId="{5FFE893B-3652-9D47-AD30-9D359017BCBE}" type="presOf" srcId="{CDEA179C-CB4A-B346-BE49-60CC23B53E43}" destId="{433EE045-500F-904F-AFB2-7FF45063BF5D}" srcOrd="0" destOrd="1" presId="urn:microsoft.com/office/officeart/2005/8/layout/vList5"/>
    <dgm:cxn modelId="{F585305E-A022-994F-A2AD-9D40452AA467}" srcId="{5C6772DC-B924-C647-8416-48F23466B6FA}" destId="{E7BC5BDF-383A-7142-946D-E049CAF704C0}" srcOrd="0" destOrd="0" parTransId="{F104EC6E-72E5-4843-8E1B-5070FCB7575C}" sibTransId="{9494CEAF-3FFE-2145-A2F8-1D0AB32140DD}"/>
    <dgm:cxn modelId="{AB762842-61DC-B94F-88C1-DFE492BF10D2}" srcId="{1884E8CA-320A-0647-A5C0-D4008B0FB56B}" destId="{CDEA179C-CB4A-B346-BE49-60CC23B53E43}" srcOrd="1" destOrd="0" parTransId="{6B5E0899-663C-8545-A79A-E217A90D66F9}" sibTransId="{CE1A0B39-122B-E846-ACB6-DE2D843D4C25}"/>
    <dgm:cxn modelId="{87F8D973-52E5-954B-A0E4-A4EF9F5747AD}" srcId="{A1651E33-1458-754E-B9CE-F716021B658A}" destId="{1884E8CA-320A-0647-A5C0-D4008B0FB56B}" srcOrd="0" destOrd="0" parTransId="{345CF9C6-3F0A-7246-B571-0E4C529ECB1C}" sibTransId="{F282A86A-7BA4-1842-B23C-02F56855AA4E}"/>
    <dgm:cxn modelId="{99040D74-118D-324C-96D6-DE9E2A9171EC}" type="presOf" srcId="{A1651E33-1458-754E-B9CE-F716021B658A}" destId="{5E413C6D-3783-5B42-96DA-C62C4FAF7886}" srcOrd="0" destOrd="0" presId="urn:microsoft.com/office/officeart/2005/8/layout/vList5"/>
    <dgm:cxn modelId="{4C628B7E-0B72-FF46-96D9-7A4DD3793B19}" type="presOf" srcId="{1884E8CA-320A-0647-A5C0-D4008B0FB56B}" destId="{19D20563-8B28-2E41-A61D-8AB535AB5D16}" srcOrd="0" destOrd="0" presId="urn:microsoft.com/office/officeart/2005/8/layout/vList5"/>
    <dgm:cxn modelId="{B8D022EB-12F5-8C46-BE46-B101C70CE839}" type="presOf" srcId="{E7BC5BDF-383A-7142-946D-E049CAF704C0}" destId="{D8C20342-E6B9-C04E-9FEF-79F4A6A8B03D}" srcOrd="0" destOrd="0" presId="urn:microsoft.com/office/officeart/2005/8/layout/vList5"/>
    <dgm:cxn modelId="{89EC53F5-B370-C048-BAEF-2B2EFA6972EF}" type="presOf" srcId="{5C6772DC-B924-C647-8416-48F23466B6FA}" destId="{A8EBF78E-35CA-D84B-B5DE-627E5CFFCE4D}" srcOrd="0" destOrd="0" presId="urn:microsoft.com/office/officeart/2005/8/layout/vList5"/>
    <dgm:cxn modelId="{0D6D08F6-93C4-FD4D-8187-76F32B55C1D0}" srcId="{1884E8CA-320A-0647-A5C0-D4008B0FB56B}" destId="{FC2A8685-C90F-B448-9403-0A3C945CA549}" srcOrd="0" destOrd="0" parTransId="{5CF8B5EF-BD59-C14B-8809-C03C65FBFE16}" sibTransId="{ED7402A9-575C-8F49-834F-7D9181F05149}"/>
    <dgm:cxn modelId="{E6B7CCD3-04CD-CA43-9A69-2DFD2D82188B}" type="presParOf" srcId="{5E413C6D-3783-5B42-96DA-C62C4FAF7886}" destId="{837E7013-D460-1545-A0CC-EEFFD26E3975}" srcOrd="0" destOrd="0" presId="urn:microsoft.com/office/officeart/2005/8/layout/vList5"/>
    <dgm:cxn modelId="{8F8E4722-CC81-A54A-B9B7-3067FB54C0F5}" type="presParOf" srcId="{837E7013-D460-1545-A0CC-EEFFD26E3975}" destId="{19D20563-8B28-2E41-A61D-8AB535AB5D16}" srcOrd="0" destOrd="0" presId="urn:microsoft.com/office/officeart/2005/8/layout/vList5"/>
    <dgm:cxn modelId="{B8965782-CB13-924E-90CD-1D7A08D10F6A}" type="presParOf" srcId="{837E7013-D460-1545-A0CC-EEFFD26E3975}" destId="{433EE045-500F-904F-AFB2-7FF45063BF5D}" srcOrd="1" destOrd="0" presId="urn:microsoft.com/office/officeart/2005/8/layout/vList5"/>
    <dgm:cxn modelId="{3D853C35-5747-5442-B8B3-06B3E4D5A8EB}" type="presParOf" srcId="{5E413C6D-3783-5B42-96DA-C62C4FAF7886}" destId="{81EA5347-20DD-7C46-9AA3-3F3B171D9906}" srcOrd="1" destOrd="0" presId="urn:microsoft.com/office/officeart/2005/8/layout/vList5"/>
    <dgm:cxn modelId="{C9763821-3645-734F-ADED-8132715F295C}" type="presParOf" srcId="{5E413C6D-3783-5B42-96DA-C62C4FAF7886}" destId="{3E198691-66F3-5F42-961B-D96047D8B258}" srcOrd="2" destOrd="0" presId="urn:microsoft.com/office/officeart/2005/8/layout/vList5"/>
    <dgm:cxn modelId="{B2128B7D-18AB-1B4F-9D9F-A279F4BD356A}" type="presParOf" srcId="{3E198691-66F3-5F42-961B-D96047D8B258}" destId="{A8EBF78E-35CA-D84B-B5DE-627E5CFFCE4D}" srcOrd="0" destOrd="0" presId="urn:microsoft.com/office/officeart/2005/8/layout/vList5"/>
    <dgm:cxn modelId="{08274A92-2515-0945-BC37-3946B0D4F244}" type="presParOf" srcId="{3E198691-66F3-5F42-961B-D96047D8B258}" destId="{D8C20342-E6B9-C04E-9FEF-79F4A6A8B03D}"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CB509-CD8C-41D1-83A0-D59040DE4D8C}">
      <dsp:nvSpPr>
        <dsp:cNvPr id="0" name=""/>
        <dsp:cNvSpPr/>
      </dsp:nvSpPr>
      <dsp:spPr>
        <a:xfrm>
          <a:off x="2004119" y="878990"/>
          <a:ext cx="1837151" cy="157198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ts val="0"/>
            </a:spcAft>
            <a:buNone/>
          </a:pPr>
          <a:r>
            <a:rPr lang="en-US" sz="1600" b="1" kern="1200"/>
            <a:t>Total Addressable Market</a:t>
          </a:r>
        </a:p>
        <a:p>
          <a:pPr marL="0" lvl="0" indent="0" algn="ctr" defTabSz="711200">
            <a:lnSpc>
              <a:spcPct val="90000"/>
            </a:lnSpc>
            <a:spcBef>
              <a:spcPct val="0"/>
            </a:spcBef>
            <a:spcAft>
              <a:spcPts val="0"/>
            </a:spcAft>
            <a:buNone/>
          </a:pPr>
          <a:endParaRPr lang="en-US" sz="500" b="1" kern="1200"/>
        </a:p>
        <a:p>
          <a:pPr marL="0" lvl="0" indent="0" algn="ctr" defTabSz="711200">
            <a:lnSpc>
              <a:spcPct val="90000"/>
            </a:lnSpc>
            <a:spcBef>
              <a:spcPct val="0"/>
            </a:spcBef>
            <a:spcAft>
              <a:spcPct val="35000"/>
            </a:spcAft>
            <a:buNone/>
          </a:pPr>
          <a:r>
            <a:rPr lang="en-US" sz="1600" b="0" kern="1200"/>
            <a:t>18K agencies</a:t>
          </a:r>
        </a:p>
      </dsp:txBody>
      <dsp:txXfrm>
        <a:off x="2273164" y="1109202"/>
        <a:ext cx="1299061" cy="1111561"/>
      </dsp:txXfrm>
    </dsp:sp>
    <dsp:sp modelId="{BF3944A5-42BD-427A-BDFC-19423992FBC4}">
      <dsp:nvSpPr>
        <dsp:cNvPr id="0" name=""/>
        <dsp:cNvSpPr/>
      </dsp:nvSpPr>
      <dsp:spPr>
        <a:xfrm>
          <a:off x="1380377" y="0"/>
          <a:ext cx="3168707" cy="3303185"/>
        </a:xfrm>
        <a:prstGeom prst="blockArc">
          <a:avLst>
            <a:gd name="adj1" fmla="val 17527788"/>
            <a:gd name="adj2" fmla="val 4119114"/>
            <a:gd name="adj3" fmla="val 575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69AA6-6E22-421B-A5D7-74E8EE160323}">
      <dsp:nvSpPr>
        <dsp:cNvPr id="0" name=""/>
        <dsp:cNvSpPr/>
      </dsp:nvSpPr>
      <dsp:spPr>
        <a:xfrm>
          <a:off x="3713582" y="278458"/>
          <a:ext cx="842076" cy="842312"/>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6D95B3-0D99-44C5-98E2-6BC39894E9B8}">
      <dsp:nvSpPr>
        <dsp:cNvPr id="0" name=""/>
        <dsp:cNvSpPr/>
      </dsp:nvSpPr>
      <dsp:spPr>
        <a:xfrm>
          <a:off x="4713062" y="302966"/>
          <a:ext cx="2303268" cy="8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b="1" kern="1200"/>
            <a:t>Largest Agencies </a:t>
          </a:r>
          <a:r>
            <a:rPr lang="en-US" sz="1600" kern="1200"/>
            <a:t>5</a:t>
          </a:r>
        </a:p>
      </dsp:txBody>
      <dsp:txXfrm>
        <a:off x="4713062" y="302966"/>
        <a:ext cx="2303268" cy="815226"/>
      </dsp:txXfrm>
    </dsp:sp>
    <dsp:sp modelId="{8270389D-3055-4B8A-A1AC-DCE7D1D172C1}">
      <dsp:nvSpPr>
        <dsp:cNvPr id="0" name=""/>
        <dsp:cNvSpPr/>
      </dsp:nvSpPr>
      <dsp:spPr>
        <a:xfrm>
          <a:off x="4039048" y="1236712"/>
          <a:ext cx="842076" cy="842312"/>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F662D2-61B9-4299-A068-2778708A623C}">
      <dsp:nvSpPr>
        <dsp:cNvPr id="0" name=""/>
        <dsp:cNvSpPr/>
      </dsp:nvSpPr>
      <dsp:spPr>
        <a:xfrm>
          <a:off x="4981450" y="1258158"/>
          <a:ext cx="2537524" cy="8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b="1" kern="1200"/>
            <a:t>Large &amp; Mid-Sized </a:t>
          </a:r>
          <a:r>
            <a:rPr lang="en-US" sz="1600" kern="1200"/>
            <a:t>15</a:t>
          </a:r>
        </a:p>
      </dsp:txBody>
      <dsp:txXfrm>
        <a:off x="4981450" y="1258158"/>
        <a:ext cx="2537524" cy="815226"/>
      </dsp:txXfrm>
    </dsp:sp>
    <dsp:sp modelId="{2CC5C7C2-65DC-4310-BFFD-A95A8EF5D0DF}">
      <dsp:nvSpPr>
        <dsp:cNvPr id="0" name=""/>
        <dsp:cNvSpPr/>
      </dsp:nvSpPr>
      <dsp:spPr>
        <a:xfrm>
          <a:off x="3713582" y="2208509"/>
          <a:ext cx="842076" cy="842312"/>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5553-C3CE-48E8-9502-23D612696FFC}">
      <dsp:nvSpPr>
        <dsp:cNvPr id="0" name=""/>
        <dsp:cNvSpPr/>
      </dsp:nvSpPr>
      <dsp:spPr>
        <a:xfrm>
          <a:off x="4622259" y="2277648"/>
          <a:ext cx="2893918" cy="8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US" sz="1600" b="1" kern="1200"/>
            <a:t>Mid-Sized Agencies </a:t>
          </a:r>
          <a:r>
            <a:rPr lang="en-US" sz="1600" kern="1200"/>
            <a:t>20-25</a:t>
          </a:r>
        </a:p>
      </dsp:txBody>
      <dsp:txXfrm>
        <a:off x="4622259" y="2277648"/>
        <a:ext cx="2893918" cy="815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14A7F-82EA-43BD-A5E0-A9D85A02B228}">
      <dsp:nvSpPr>
        <dsp:cNvPr id="0" name=""/>
        <dsp:cNvSpPr/>
      </dsp:nvSpPr>
      <dsp:spPr>
        <a:xfrm>
          <a:off x="3437" y="330578"/>
          <a:ext cx="1758257"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b="1" kern="1200"/>
            <a:t>Intensity of Competition </a:t>
          </a:r>
          <a:r>
            <a:rPr lang="en-US" sz="1700" kern="1200"/>
            <a:t>MODERATE</a:t>
          </a:r>
        </a:p>
      </dsp:txBody>
      <dsp:txXfrm>
        <a:off x="3437" y="330578"/>
        <a:ext cx="1758257" cy="757350"/>
      </dsp:txXfrm>
    </dsp:sp>
    <dsp:sp modelId="{66E378BB-BA62-4846-BE43-404BFFC0CE34}">
      <dsp:nvSpPr>
        <dsp:cNvPr id="0" name=""/>
        <dsp:cNvSpPr/>
      </dsp:nvSpPr>
      <dsp:spPr>
        <a:xfrm>
          <a:off x="1761694" y="330578"/>
          <a:ext cx="351651" cy="757350"/>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6C866C-4D12-42FF-B3F7-07D70D47D69D}">
      <dsp:nvSpPr>
        <dsp:cNvPr id="0" name=""/>
        <dsp:cNvSpPr/>
      </dsp:nvSpPr>
      <dsp:spPr>
        <a:xfrm>
          <a:off x="2254006" y="330578"/>
          <a:ext cx="4782459" cy="757350"/>
        </a:xfrm>
        <a:prstGeom prst="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Verizon Frontline</a:t>
          </a:r>
        </a:p>
      </dsp:txBody>
      <dsp:txXfrm>
        <a:off x="2254006" y="330578"/>
        <a:ext cx="4782459" cy="757350"/>
      </dsp:txXfrm>
    </dsp:sp>
    <dsp:sp modelId="{27E00739-D236-4DB8-A633-D5AD1C58A772}">
      <dsp:nvSpPr>
        <dsp:cNvPr id="0" name=""/>
        <dsp:cNvSpPr/>
      </dsp:nvSpPr>
      <dsp:spPr>
        <a:xfrm>
          <a:off x="3437" y="1149128"/>
          <a:ext cx="1758257" cy="98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b="1" kern="1200"/>
            <a:t>Threat of Substitutes </a:t>
          </a:r>
          <a:r>
            <a:rPr lang="en-US" sz="1700" kern="1200"/>
            <a:t>MODERATELY HIGH</a:t>
          </a:r>
        </a:p>
      </dsp:txBody>
      <dsp:txXfrm>
        <a:off x="3437" y="1149128"/>
        <a:ext cx="1758257" cy="988762"/>
      </dsp:txXfrm>
    </dsp:sp>
    <dsp:sp modelId="{F9678426-F0D5-4D86-BC72-1EF0272D4527}">
      <dsp:nvSpPr>
        <dsp:cNvPr id="0" name=""/>
        <dsp:cNvSpPr/>
      </dsp:nvSpPr>
      <dsp:spPr>
        <a:xfrm>
          <a:off x="1761694" y="1149128"/>
          <a:ext cx="351651" cy="988762"/>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C994B-7B8C-4101-B822-5871A580722F}">
      <dsp:nvSpPr>
        <dsp:cNvPr id="0" name=""/>
        <dsp:cNvSpPr/>
      </dsp:nvSpPr>
      <dsp:spPr>
        <a:xfrm>
          <a:off x="2254006" y="1149128"/>
          <a:ext cx="4782459" cy="988762"/>
        </a:xfrm>
        <a:prstGeom prst="rect">
          <a:avLst/>
        </a:prstGeom>
        <a:solidFill>
          <a:schemeClr val="accent2">
            <a:shade val="80000"/>
            <a:hueOff val="206838"/>
            <a:satOff val="-17302"/>
            <a:lumOff val="96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Motorola Solutions</a:t>
          </a:r>
        </a:p>
        <a:p>
          <a:pPr marL="171450" lvl="1" indent="-171450" algn="l" defTabSz="755650">
            <a:lnSpc>
              <a:spcPct val="90000"/>
            </a:lnSpc>
            <a:spcBef>
              <a:spcPct val="0"/>
            </a:spcBef>
            <a:spcAft>
              <a:spcPct val="15000"/>
            </a:spcAft>
            <a:buChar char="•"/>
          </a:pPr>
          <a:r>
            <a:rPr lang="en-US" sz="1700" kern="1200"/>
            <a:t>AI surveillance cameras</a:t>
          </a:r>
        </a:p>
        <a:p>
          <a:pPr marL="171450" lvl="1" indent="-171450" algn="l" defTabSz="755650">
            <a:lnSpc>
              <a:spcPct val="90000"/>
            </a:lnSpc>
            <a:spcBef>
              <a:spcPct val="0"/>
            </a:spcBef>
            <a:spcAft>
              <a:spcPct val="15000"/>
            </a:spcAft>
            <a:buChar char="•"/>
          </a:pPr>
          <a:r>
            <a:rPr lang="en-US" sz="1700" kern="1200"/>
            <a:t>Standalone drone software &amp; technology</a:t>
          </a:r>
        </a:p>
      </dsp:txBody>
      <dsp:txXfrm>
        <a:off x="2254006" y="1149128"/>
        <a:ext cx="4782459" cy="988762"/>
      </dsp:txXfrm>
    </dsp:sp>
    <dsp:sp modelId="{685EED5B-7F41-4993-AE8C-208591DC2A8A}">
      <dsp:nvSpPr>
        <dsp:cNvPr id="0" name=""/>
        <dsp:cNvSpPr/>
      </dsp:nvSpPr>
      <dsp:spPr>
        <a:xfrm>
          <a:off x="3437" y="2199090"/>
          <a:ext cx="1758257" cy="98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b="1" kern="1200"/>
            <a:t>Threat of New Entrants </a:t>
          </a:r>
          <a:r>
            <a:rPr lang="en-US" sz="1700" kern="1200"/>
            <a:t>MODERATELY LOW</a:t>
          </a:r>
        </a:p>
      </dsp:txBody>
      <dsp:txXfrm>
        <a:off x="3437" y="2199090"/>
        <a:ext cx="1758257" cy="988762"/>
      </dsp:txXfrm>
    </dsp:sp>
    <dsp:sp modelId="{8EA0FA44-8DF4-4473-9A32-4CFC24512477}">
      <dsp:nvSpPr>
        <dsp:cNvPr id="0" name=""/>
        <dsp:cNvSpPr/>
      </dsp:nvSpPr>
      <dsp:spPr>
        <a:xfrm>
          <a:off x="1761694" y="2199090"/>
          <a:ext cx="351651" cy="988762"/>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04019B-23C2-4DC3-873A-C8F219C3DFEE}">
      <dsp:nvSpPr>
        <dsp:cNvPr id="0" name=""/>
        <dsp:cNvSpPr/>
      </dsp:nvSpPr>
      <dsp:spPr>
        <a:xfrm>
          <a:off x="2254006" y="2199090"/>
          <a:ext cx="4782459" cy="988762"/>
        </a:xfrm>
        <a:prstGeom prst="rect">
          <a:avLst/>
        </a:prstGeom>
        <a:solidFill>
          <a:schemeClr val="accent2">
            <a:shade val="80000"/>
            <a:hueOff val="413676"/>
            <a:satOff val="-34605"/>
            <a:lumOff val="193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T-Mobile</a:t>
          </a:r>
        </a:p>
        <a:p>
          <a:pPr marL="171450" lvl="1" indent="-171450" algn="l" defTabSz="755650">
            <a:lnSpc>
              <a:spcPct val="90000"/>
            </a:lnSpc>
            <a:spcBef>
              <a:spcPct val="0"/>
            </a:spcBef>
            <a:spcAft>
              <a:spcPct val="15000"/>
            </a:spcAft>
            <a:buChar char="•"/>
          </a:pPr>
          <a:r>
            <a:rPr lang="en-US" sz="1700" kern="1200"/>
            <a:t>Large number of barriers to entry</a:t>
          </a:r>
        </a:p>
      </dsp:txBody>
      <dsp:txXfrm>
        <a:off x="2254006" y="2199090"/>
        <a:ext cx="4782459" cy="988762"/>
      </dsp:txXfrm>
    </dsp:sp>
    <dsp:sp modelId="{B125FE04-662F-4570-BEC6-BAB8FCEEF8B6}">
      <dsp:nvSpPr>
        <dsp:cNvPr id="0" name=""/>
        <dsp:cNvSpPr/>
      </dsp:nvSpPr>
      <dsp:spPr>
        <a:xfrm>
          <a:off x="3437" y="3249053"/>
          <a:ext cx="1758257" cy="98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b="1" kern="1200"/>
            <a:t>Bargaining Power of Suppliers </a:t>
          </a:r>
          <a:r>
            <a:rPr lang="en-US" sz="1700" kern="1200"/>
            <a:t>HIGH</a:t>
          </a:r>
        </a:p>
      </dsp:txBody>
      <dsp:txXfrm>
        <a:off x="3437" y="3249053"/>
        <a:ext cx="1758257" cy="988762"/>
      </dsp:txXfrm>
    </dsp:sp>
    <dsp:sp modelId="{8B74B941-33B1-471A-A483-A858835D06E2}">
      <dsp:nvSpPr>
        <dsp:cNvPr id="0" name=""/>
        <dsp:cNvSpPr/>
      </dsp:nvSpPr>
      <dsp:spPr>
        <a:xfrm>
          <a:off x="1761694" y="3249053"/>
          <a:ext cx="351651" cy="988762"/>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59841A-CDB4-4333-B64C-EAF3E2776FDE}">
      <dsp:nvSpPr>
        <dsp:cNvPr id="0" name=""/>
        <dsp:cNvSpPr/>
      </dsp:nvSpPr>
      <dsp:spPr>
        <a:xfrm>
          <a:off x="2254006" y="3249053"/>
          <a:ext cx="4782459" cy="988762"/>
        </a:xfrm>
        <a:prstGeom prst="rect">
          <a:avLst/>
        </a:prstGeom>
        <a:solidFill>
          <a:schemeClr val="accent2">
            <a:shade val="80000"/>
            <a:hueOff val="620515"/>
            <a:satOff val="-51907"/>
            <a:lumOff val="2899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Drone hardware &amp; attachments</a:t>
          </a:r>
        </a:p>
        <a:p>
          <a:pPr marL="171450" lvl="1" indent="-171450" algn="l" defTabSz="755650">
            <a:lnSpc>
              <a:spcPct val="90000"/>
            </a:lnSpc>
            <a:spcBef>
              <a:spcPct val="0"/>
            </a:spcBef>
            <a:spcAft>
              <a:spcPct val="15000"/>
            </a:spcAft>
            <a:buChar char="•"/>
          </a:pPr>
          <a:r>
            <a:rPr lang="en-US" sz="1700" kern="1200"/>
            <a:t>Software development</a:t>
          </a:r>
        </a:p>
      </dsp:txBody>
      <dsp:txXfrm>
        <a:off x="2254006" y="3249053"/>
        <a:ext cx="4782459" cy="988762"/>
      </dsp:txXfrm>
    </dsp:sp>
    <dsp:sp modelId="{35B4F73C-A282-445D-9A55-A19BD4AFE050}">
      <dsp:nvSpPr>
        <dsp:cNvPr id="0" name=""/>
        <dsp:cNvSpPr/>
      </dsp:nvSpPr>
      <dsp:spPr>
        <a:xfrm>
          <a:off x="3437" y="4358183"/>
          <a:ext cx="1758257"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b="1" kern="1200"/>
            <a:t>Bargaining Power of Buyers </a:t>
          </a:r>
          <a:r>
            <a:rPr lang="en-US" sz="1700" kern="1200"/>
            <a:t>HIGH</a:t>
          </a:r>
        </a:p>
      </dsp:txBody>
      <dsp:txXfrm>
        <a:off x="3437" y="4358183"/>
        <a:ext cx="1758257" cy="757350"/>
      </dsp:txXfrm>
    </dsp:sp>
    <dsp:sp modelId="{EB59626C-85F1-4C35-B111-8EE17834AA90}">
      <dsp:nvSpPr>
        <dsp:cNvPr id="0" name=""/>
        <dsp:cNvSpPr/>
      </dsp:nvSpPr>
      <dsp:spPr>
        <a:xfrm>
          <a:off x="1761694" y="4299015"/>
          <a:ext cx="351651" cy="875685"/>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AADAF4-D0DD-44AD-86D5-1A349F994077}">
      <dsp:nvSpPr>
        <dsp:cNvPr id="0" name=""/>
        <dsp:cNvSpPr/>
      </dsp:nvSpPr>
      <dsp:spPr>
        <a:xfrm>
          <a:off x="2254006" y="4299015"/>
          <a:ext cx="4782459" cy="875685"/>
        </a:xfrm>
        <a:prstGeom prst="rect">
          <a:avLst/>
        </a:prstGeom>
        <a:solidFill>
          <a:schemeClr val="accent2">
            <a:shade val="80000"/>
            <a:hueOff val="827353"/>
            <a:satOff val="-69210"/>
            <a:lumOff val="386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a:t>Designed with and for law enforcement</a:t>
          </a:r>
        </a:p>
        <a:p>
          <a:pPr marL="171450" lvl="1" indent="-171450" algn="l" defTabSz="755650">
            <a:lnSpc>
              <a:spcPct val="90000"/>
            </a:lnSpc>
            <a:spcBef>
              <a:spcPct val="0"/>
            </a:spcBef>
            <a:spcAft>
              <a:spcPct val="15000"/>
            </a:spcAft>
            <a:buChar char="•"/>
          </a:pPr>
          <a:r>
            <a:rPr lang="en-US" sz="1700" kern="1200"/>
            <a:t>Funding via public safety grants</a:t>
          </a:r>
        </a:p>
        <a:p>
          <a:pPr marL="171450" lvl="1" indent="-171450" algn="l" defTabSz="755650">
            <a:lnSpc>
              <a:spcPct val="90000"/>
            </a:lnSpc>
            <a:spcBef>
              <a:spcPct val="0"/>
            </a:spcBef>
            <a:spcAft>
              <a:spcPct val="15000"/>
            </a:spcAft>
            <a:buChar char="•"/>
          </a:pPr>
          <a:r>
            <a:rPr lang="en-US" sz="1700" kern="1200"/>
            <a:t>FAA approval</a:t>
          </a:r>
        </a:p>
      </dsp:txBody>
      <dsp:txXfrm>
        <a:off x="2254006" y="4299015"/>
        <a:ext cx="4782459" cy="875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9E513-4A50-4EC2-9C50-1844FF2F2600}">
      <dsp:nvSpPr>
        <dsp:cNvPr id="0" name=""/>
        <dsp:cNvSpPr/>
      </dsp:nvSpPr>
      <dsp:spPr>
        <a:xfrm>
          <a:off x="1089522" y="693012"/>
          <a:ext cx="3981540" cy="138273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86614-1A0D-458F-9BBA-57A8BF324511}">
      <dsp:nvSpPr>
        <dsp:cNvPr id="0" name=""/>
        <dsp:cNvSpPr/>
      </dsp:nvSpPr>
      <dsp:spPr>
        <a:xfrm>
          <a:off x="2700657" y="4078865"/>
          <a:ext cx="771616" cy="493834"/>
        </a:xfrm>
        <a:prstGeom prst="downArrow">
          <a:avLst/>
        </a:prstGeom>
        <a:solidFill>
          <a:schemeClr val="accent1">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8DE3AC-B5B2-49AF-BCF1-63A777097FC1}">
      <dsp:nvSpPr>
        <dsp:cNvPr id="0" name=""/>
        <dsp:cNvSpPr/>
      </dsp:nvSpPr>
      <dsp:spPr>
        <a:xfrm>
          <a:off x="1234586" y="4473932"/>
          <a:ext cx="3703758" cy="925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t>AT&amp;T’s Competitive Advantage</a:t>
          </a:r>
        </a:p>
      </dsp:txBody>
      <dsp:txXfrm>
        <a:off x="1234586" y="4473932"/>
        <a:ext cx="3703758" cy="925939"/>
      </dsp:txXfrm>
    </dsp:sp>
    <dsp:sp modelId="{C7B884AC-147A-417A-AF21-F82579065D3C}">
      <dsp:nvSpPr>
        <dsp:cNvPr id="0" name=""/>
        <dsp:cNvSpPr/>
      </dsp:nvSpPr>
      <dsp:spPr>
        <a:xfrm>
          <a:off x="2537074" y="2182540"/>
          <a:ext cx="1388909" cy="1388909"/>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Large law enforcement customer base</a:t>
          </a:r>
        </a:p>
      </dsp:txBody>
      <dsp:txXfrm>
        <a:off x="2740475" y="2385941"/>
        <a:ext cx="982107" cy="982107"/>
      </dsp:txXfrm>
    </dsp:sp>
    <dsp:sp modelId="{D4F681DC-4473-4E0C-BB00-878B9EFC911D}">
      <dsp:nvSpPr>
        <dsp:cNvPr id="0" name=""/>
        <dsp:cNvSpPr/>
      </dsp:nvSpPr>
      <dsp:spPr>
        <a:xfrm>
          <a:off x="1543232" y="1140549"/>
          <a:ext cx="1388909" cy="1388909"/>
        </a:xfrm>
        <a:prstGeom prst="ellipse">
          <a:avLst/>
        </a:prstGeom>
        <a:solidFill>
          <a:schemeClr val="accent1">
            <a:shade val="80000"/>
            <a:hueOff val="416470"/>
            <a:satOff val="-41983"/>
            <a:lumOff val="210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First packaged solution for planned events</a:t>
          </a:r>
        </a:p>
      </dsp:txBody>
      <dsp:txXfrm>
        <a:off x="1746633" y="1343950"/>
        <a:ext cx="982107" cy="982107"/>
      </dsp:txXfrm>
    </dsp:sp>
    <dsp:sp modelId="{8FE05EE4-00E8-4333-B457-F2BC55C24E5E}">
      <dsp:nvSpPr>
        <dsp:cNvPr id="0" name=""/>
        <dsp:cNvSpPr/>
      </dsp:nvSpPr>
      <dsp:spPr>
        <a:xfrm>
          <a:off x="2963006" y="804742"/>
          <a:ext cx="1388909" cy="1388909"/>
        </a:xfrm>
        <a:prstGeom prst="ellipse">
          <a:avLst/>
        </a:prstGeom>
        <a:solidFill>
          <a:schemeClr val="accent1">
            <a:shade val="80000"/>
            <a:hueOff val="832940"/>
            <a:satOff val="-83966"/>
            <a:lumOff val="42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5G for public safety via FirstNet</a:t>
          </a:r>
        </a:p>
      </dsp:txBody>
      <dsp:txXfrm>
        <a:off x="3166407" y="1008143"/>
        <a:ext cx="982107" cy="982107"/>
      </dsp:txXfrm>
    </dsp:sp>
    <dsp:sp modelId="{4B8A1633-9E9E-48C0-ACB6-D088269D61C3}">
      <dsp:nvSpPr>
        <dsp:cNvPr id="0" name=""/>
        <dsp:cNvSpPr/>
      </dsp:nvSpPr>
      <dsp:spPr>
        <a:xfrm>
          <a:off x="925939" y="523256"/>
          <a:ext cx="4321051" cy="345684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E4150-D6C6-EB4D-A43E-C00CBC0E62EF}">
      <dsp:nvSpPr>
        <dsp:cNvPr id="0" name=""/>
        <dsp:cNvSpPr/>
      </dsp:nvSpPr>
      <dsp:spPr>
        <a:xfrm>
          <a:off x="2976" y="0"/>
          <a:ext cx="2649140" cy="986844"/>
        </a:xfrm>
        <a:prstGeom prst="chevron">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2024</a:t>
          </a:r>
        </a:p>
        <a:p>
          <a:pPr marL="0" lvl="0" indent="0" algn="ctr" defTabSz="1066800">
            <a:lnSpc>
              <a:spcPct val="90000"/>
            </a:lnSpc>
            <a:spcBef>
              <a:spcPct val="0"/>
            </a:spcBef>
            <a:spcAft>
              <a:spcPct val="35000"/>
            </a:spcAft>
            <a:buNone/>
          </a:pPr>
          <a:r>
            <a:rPr lang="en-US" sz="2400" kern="1200"/>
            <a:t>1</a:t>
          </a:r>
          <a:r>
            <a:rPr lang="en-US" sz="2400" kern="1200" baseline="30000"/>
            <a:t>st</a:t>
          </a:r>
          <a:r>
            <a:rPr lang="en-US" sz="2400" kern="1200"/>
            <a:t> Half</a:t>
          </a:r>
        </a:p>
      </dsp:txBody>
      <dsp:txXfrm>
        <a:off x="496398" y="0"/>
        <a:ext cx="1662296" cy="986844"/>
      </dsp:txXfrm>
    </dsp:sp>
    <dsp:sp modelId="{836D95ED-A17D-9C44-8E7E-878C0A956BAA}">
      <dsp:nvSpPr>
        <dsp:cNvPr id="0" name=""/>
        <dsp:cNvSpPr/>
      </dsp:nvSpPr>
      <dsp:spPr>
        <a:xfrm>
          <a:off x="2387203" y="0"/>
          <a:ext cx="2649140" cy="986844"/>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2024</a:t>
          </a:r>
        </a:p>
        <a:p>
          <a:pPr marL="0" lvl="0" indent="0" algn="ctr" defTabSz="1066800">
            <a:lnSpc>
              <a:spcPct val="90000"/>
            </a:lnSpc>
            <a:spcBef>
              <a:spcPct val="0"/>
            </a:spcBef>
            <a:spcAft>
              <a:spcPct val="35000"/>
            </a:spcAft>
            <a:buNone/>
          </a:pPr>
          <a:r>
            <a:rPr lang="en-US" sz="2400" kern="1200"/>
            <a:t>2</a:t>
          </a:r>
          <a:r>
            <a:rPr lang="en-US" sz="2400" kern="1200" baseline="30000"/>
            <a:t>nd</a:t>
          </a:r>
          <a:r>
            <a:rPr lang="en-US" sz="2400" kern="1200"/>
            <a:t> Half</a:t>
          </a:r>
        </a:p>
      </dsp:txBody>
      <dsp:txXfrm>
        <a:off x="2880625" y="0"/>
        <a:ext cx="1662296" cy="986844"/>
      </dsp:txXfrm>
    </dsp:sp>
    <dsp:sp modelId="{CBF66EFD-8CCB-D14E-8710-5375FDFFF2C9}">
      <dsp:nvSpPr>
        <dsp:cNvPr id="0" name=""/>
        <dsp:cNvSpPr/>
      </dsp:nvSpPr>
      <dsp:spPr>
        <a:xfrm>
          <a:off x="4771429" y="0"/>
          <a:ext cx="2649140" cy="986844"/>
        </a:xfrm>
        <a:prstGeom prst="chevron">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2025</a:t>
          </a:r>
        </a:p>
        <a:p>
          <a:pPr marL="0" lvl="0" indent="0" algn="ctr" defTabSz="1066800">
            <a:lnSpc>
              <a:spcPct val="90000"/>
            </a:lnSpc>
            <a:spcBef>
              <a:spcPct val="0"/>
            </a:spcBef>
            <a:spcAft>
              <a:spcPct val="35000"/>
            </a:spcAft>
            <a:buNone/>
          </a:pPr>
          <a:r>
            <a:rPr lang="en-US" sz="2400" kern="1200"/>
            <a:t>1</a:t>
          </a:r>
          <a:r>
            <a:rPr lang="en-US" sz="2400" kern="1200" baseline="30000"/>
            <a:t>st</a:t>
          </a:r>
          <a:r>
            <a:rPr lang="en-US" sz="2400" kern="1200"/>
            <a:t> Half</a:t>
          </a:r>
        </a:p>
      </dsp:txBody>
      <dsp:txXfrm>
        <a:off x="5264851" y="0"/>
        <a:ext cx="1662296" cy="986844"/>
      </dsp:txXfrm>
    </dsp:sp>
    <dsp:sp modelId="{065D0F76-170C-D34A-9F35-1BE34AA3D681}">
      <dsp:nvSpPr>
        <dsp:cNvPr id="0" name=""/>
        <dsp:cNvSpPr/>
      </dsp:nvSpPr>
      <dsp:spPr>
        <a:xfrm>
          <a:off x="7155656" y="0"/>
          <a:ext cx="2649140" cy="986844"/>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2025</a:t>
          </a:r>
        </a:p>
        <a:p>
          <a:pPr marL="0" lvl="0" indent="0" algn="ctr" defTabSz="1066800">
            <a:lnSpc>
              <a:spcPct val="90000"/>
            </a:lnSpc>
            <a:spcBef>
              <a:spcPct val="0"/>
            </a:spcBef>
            <a:spcAft>
              <a:spcPct val="35000"/>
            </a:spcAft>
            <a:buNone/>
          </a:pPr>
          <a:r>
            <a:rPr lang="en-US" sz="2400" kern="1200"/>
            <a:t>2</a:t>
          </a:r>
          <a:r>
            <a:rPr lang="en-US" sz="2400" kern="1200" baseline="30000"/>
            <a:t>nd</a:t>
          </a:r>
          <a:r>
            <a:rPr lang="en-US" sz="2400" kern="1200"/>
            <a:t> Half</a:t>
          </a:r>
        </a:p>
      </dsp:txBody>
      <dsp:txXfrm>
        <a:off x="7649078" y="0"/>
        <a:ext cx="1662296" cy="986844"/>
      </dsp:txXfrm>
    </dsp:sp>
    <dsp:sp modelId="{04F2F9B2-B64E-264F-9212-03A6CE657717}">
      <dsp:nvSpPr>
        <dsp:cNvPr id="0" name=""/>
        <dsp:cNvSpPr/>
      </dsp:nvSpPr>
      <dsp:spPr>
        <a:xfrm>
          <a:off x="9539882" y="0"/>
          <a:ext cx="2649140" cy="9868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2026</a:t>
          </a:r>
        </a:p>
      </dsp:txBody>
      <dsp:txXfrm>
        <a:off x="10033304" y="0"/>
        <a:ext cx="1662296" cy="986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EE045-500F-904F-AFB2-7FF45063BF5D}">
      <dsp:nvSpPr>
        <dsp:cNvPr id="0" name=""/>
        <dsp:cNvSpPr/>
      </dsp:nvSpPr>
      <dsp:spPr>
        <a:xfrm rot="5400000">
          <a:off x="3017865" y="-1572827"/>
          <a:ext cx="812274" cy="4161048"/>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t>Increase situational awareness and  assess/reduce risk to officers</a:t>
          </a:r>
        </a:p>
        <a:p>
          <a:pPr marL="171450" lvl="1" indent="-171450" algn="l" defTabSz="711200">
            <a:lnSpc>
              <a:spcPct val="90000"/>
            </a:lnSpc>
            <a:spcBef>
              <a:spcPct val="0"/>
            </a:spcBef>
            <a:spcAft>
              <a:spcPct val="15000"/>
            </a:spcAft>
            <a:buChar char="•"/>
          </a:pPr>
          <a:r>
            <a:rPr lang="en-US" sz="1600" kern="1200"/>
            <a:t>Enhance police presence in the field</a:t>
          </a:r>
        </a:p>
      </dsp:txBody>
      <dsp:txXfrm rot="-5400000">
        <a:off x="1343478" y="141212"/>
        <a:ext cx="4121396" cy="732970"/>
      </dsp:txXfrm>
    </dsp:sp>
    <dsp:sp modelId="{19D20563-8B28-2E41-A61D-8AB535AB5D16}">
      <dsp:nvSpPr>
        <dsp:cNvPr id="0" name=""/>
        <dsp:cNvSpPr/>
      </dsp:nvSpPr>
      <dsp:spPr>
        <a:xfrm>
          <a:off x="162836" y="25"/>
          <a:ext cx="1180641" cy="101534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12401" y="49590"/>
        <a:ext cx="1081511" cy="916213"/>
      </dsp:txXfrm>
    </dsp:sp>
    <dsp:sp modelId="{D8C20342-E6B9-C04E-9FEF-79F4A6A8B03D}">
      <dsp:nvSpPr>
        <dsp:cNvPr id="0" name=""/>
        <dsp:cNvSpPr/>
      </dsp:nvSpPr>
      <dsp:spPr>
        <a:xfrm rot="5400000">
          <a:off x="3029739" y="-518591"/>
          <a:ext cx="812274" cy="4184796"/>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t>Allocate resources in terms of priority</a:t>
          </a:r>
        </a:p>
        <a:p>
          <a:pPr marL="171450" lvl="1" indent="-171450" algn="l" defTabSz="711200">
            <a:lnSpc>
              <a:spcPct val="90000"/>
            </a:lnSpc>
            <a:spcBef>
              <a:spcPct val="0"/>
            </a:spcBef>
            <a:spcAft>
              <a:spcPct val="15000"/>
            </a:spcAft>
            <a:buChar char="•"/>
          </a:pPr>
          <a:r>
            <a:rPr lang="en-US" sz="1600" kern="1200"/>
            <a:t>Upsell with accessories &amp; data insights packages</a:t>
          </a:r>
        </a:p>
      </dsp:txBody>
      <dsp:txXfrm rot="-5400000">
        <a:off x="1343478" y="1207322"/>
        <a:ext cx="4145144" cy="732970"/>
      </dsp:txXfrm>
    </dsp:sp>
    <dsp:sp modelId="{A8EBF78E-35CA-D84B-B5DE-627E5CFFCE4D}">
      <dsp:nvSpPr>
        <dsp:cNvPr id="0" name=""/>
        <dsp:cNvSpPr/>
      </dsp:nvSpPr>
      <dsp:spPr>
        <a:xfrm>
          <a:off x="162836" y="1066135"/>
          <a:ext cx="1180641" cy="101534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12401" y="1115700"/>
        <a:ext cx="1081511" cy="916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EE045-500F-904F-AFB2-7FF45063BF5D}">
      <dsp:nvSpPr>
        <dsp:cNvPr id="0" name=""/>
        <dsp:cNvSpPr/>
      </dsp:nvSpPr>
      <dsp:spPr>
        <a:xfrm rot="5400000">
          <a:off x="3029739" y="-1593862"/>
          <a:ext cx="812274" cy="4203118"/>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t>Monitor threats with aerial view</a:t>
          </a:r>
        </a:p>
        <a:p>
          <a:pPr marL="171450" lvl="1" indent="-171450" algn="l" defTabSz="711200">
            <a:lnSpc>
              <a:spcPct val="90000"/>
            </a:lnSpc>
            <a:spcBef>
              <a:spcPct val="0"/>
            </a:spcBef>
            <a:spcAft>
              <a:spcPct val="15000"/>
            </a:spcAft>
            <a:buChar char="•"/>
          </a:pPr>
          <a:r>
            <a:rPr lang="en-US" sz="1600" kern="1200"/>
            <a:t>Capture images/footage for evidence</a:t>
          </a:r>
        </a:p>
      </dsp:txBody>
      <dsp:txXfrm rot="-5400000">
        <a:off x="1334317" y="141212"/>
        <a:ext cx="4163466" cy="732970"/>
      </dsp:txXfrm>
    </dsp:sp>
    <dsp:sp modelId="{19D20563-8B28-2E41-A61D-8AB535AB5D16}">
      <dsp:nvSpPr>
        <dsp:cNvPr id="0" name=""/>
        <dsp:cNvSpPr/>
      </dsp:nvSpPr>
      <dsp:spPr>
        <a:xfrm>
          <a:off x="153675" y="25"/>
          <a:ext cx="1180641" cy="101534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03240" y="49590"/>
        <a:ext cx="1081511" cy="916213"/>
      </dsp:txXfrm>
    </dsp:sp>
    <dsp:sp modelId="{D8C20342-E6B9-C04E-9FEF-79F4A6A8B03D}">
      <dsp:nvSpPr>
        <dsp:cNvPr id="0" name=""/>
        <dsp:cNvSpPr/>
      </dsp:nvSpPr>
      <dsp:spPr>
        <a:xfrm rot="5400000">
          <a:off x="3018630" y="-516643"/>
          <a:ext cx="812274" cy="41809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a:t>Respond quickly to emergencies</a:t>
          </a:r>
        </a:p>
        <a:p>
          <a:pPr marL="171450" lvl="1" indent="-171450" algn="l" defTabSz="711200">
            <a:lnSpc>
              <a:spcPct val="90000"/>
            </a:lnSpc>
            <a:spcBef>
              <a:spcPct val="0"/>
            </a:spcBef>
            <a:spcAft>
              <a:spcPct val="15000"/>
            </a:spcAft>
            <a:buChar char="•"/>
          </a:pPr>
          <a:r>
            <a:rPr lang="en-US" sz="1600" kern="1200"/>
            <a:t>Ease concerns through crowd control and management</a:t>
          </a:r>
        </a:p>
      </dsp:txBody>
      <dsp:txXfrm rot="-5400000">
        <a:off x="1334317" y="1207322"/>
        <a:ext cx="4141248" cy="732970"/>
      </dsp:txXfrm>
    </dsp:sp>
    <dsp:sp modelId="{A8EBF78E-35CA-D84B-B5DE-627E5CFFCE4D}">
      <dsp:nvSpPr>
        <dsp:cNvPr id="0" name=""/>
        <dsp:cNvSpPr/>
      </dsp:nvSpPr>
      <dsp:spPr>
        <a:xfrm>
          <a:off x="153675" y="1066135"/>
          <a:ext cx="1180641" cy="101534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03240" y="1115700"/>
        <a:ext cx="1081511" cy="91621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EC2388B-9682-456B-BAFC-BC6E5923F1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a:extLst>
              <a:ext uri="{FF2B5EF4-FFF2-40B4-BE49-F238E27FC236}">
                <a16:creationId xmlns:a16="http://schemas.microsoft.com/office/drawing/2014/main" id="{F0C69374-0608-4B4E-A628-5ADC982F7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7D7A7-5FDA-43E2-A909-EDE14545716A}" type="datetimeFigureOut">
              <a:rPr lang="en-US" smtClean="0"/>
              <a:t>5/3/2023</a:t>
            </a:fld>
            <a:endParaRPr lang="en-US"/>
          </a:p>
        </p:txBody>
      </p:sp>
      <p:sp>
        <p:nvSpPr>
          <p:cNvPr id="4" name="Marcador de pie de página 3">
            <a:extLst>
              <a:ext uri="{FF2B5EF4-FFF2-40B4-BE49-F238E27FC236}">
                <a16:creationId xmlns:a16="http://schemas.microsoft.com/office/drawing/2014/main" id="{5D18C291-DCC0-4556-A0B1-3486CA597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a:extLst>
              <a:ext uri="{FF2B5EF4-FFF2-40B4-BE49-F238E27FC236}">
                <a16:creationId xmlns:a16="http://schemas.microsoft.com/office/drawing/2014/main" id="{873B41F3-E16E-4DA2-86F9-D91935874A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85AD83-A548-4871-A7DC-44D23B64A42E}" type="slidenum">
              <a:rPr lang="en-US" smtClean="0"/>
              <a:t>‹#›</a:t>
            </a:fld>
            <a:endParaRPr lang="en-US"/>
          </a:p>
        </p:txBody>
      </p:sp>
    </p:spTree>
    <p:extLst>
      <p:ext uri="{BB962C8B-B14F-4D97-AF65-F5344CB8AC3E}">
        <p14:creationId xmlns:p14="http://schemas.microsoft.com/office/powerpoint/2010/main" val="39958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7587-71D2-4E1E-8AE8-7502FA282235}" type="datetimeFigureOut">
              <a:rPr lang="es-AR" smtClean="0"/>
              <a:t>3/5/2023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DE407-7F78-40CF-8AFF-10FDE29806C7}" type="slidenum">
              <a:rPr lang="es-AR" smtClean="0"/>
              <a:t>‹#›</a:t>
            </a:fld>
            <a:endParaRPr lang="es-AR"/>
          </a:p>
        </p:txBody>
      </p:sp>
    </p:spTree>
    <p:extLst>
      <p:ext uri="{BB962C8B-B14F-4D97-AF65-F5344CB8AC3E}">
        <p14:creationId xmlns:p14="http://schemas.microsoft.com/office/powerpoint/2010/main" val="58877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n-US" sz="1200" i="1">
                <a:solidFill>
                  <a:schemeClr val="accent1">
                    <a:lumMod val="40000"/>
                    <a:lumOff val="60000"/>
                  </a:schemeClr>
                </a:solidFill>
              </a:rPr>
              <a:t>Has Name/Logo, contact information, correct date, acknowledging to whom the plan is being presented, this section should be sharp and uncluttered</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a:t>
            </a:fld>
            <a:endParaRPr lang="es-AR"/>
          </a:p>
        </p:txBody>
      </p:sp>
    </p:spTree>
    <p:extLst>
      <p:ext uri="{BB962C8B-B14F-4D97-AF65-F5344CB8AC3E}">
        <p14:creationId xmlns:p14="http://schemas.microsoft.com/office/powerpoint/2010/main" val="1764242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Guru</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i="1" u="sng">
                <a:solidFill>
                  <a:srgbClr val="FFFF00"/>
                </a:solidFill>
              </a:rPr>
              <a:t>summary of income and cash projections for 3-5 years, explain assumptions considered</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10</a:t>
            </a:fld>
            <a:endParaRPr lang="es-AR"/>
          </a:p>
        </p:txBody>
      </p:sp>
    </p:spTree>
    <p:extLst>
      <p:ext uri="{BB962C8B-B14F-4D97-AF65-F5344CB8AC3E}">
        <p14:creationId xmlns:p14="http://schemas.microsoft.com/office/powerpoint/2010/main" val="307084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Guru</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11</a:t>
            </a:fld>
            <a:endParaRPr lang="es-AR"/>
          </a:p>
        </p:txBody>
      </p:sp>
    </p:spTree>
    <p:extLst>
      <p:ext uri="{BB962C8B-B14F-4D97-AF65-F5344CB8AC3E}">
        <p14:creationId xmlns:p14="http://schemas.microsoft.com/office/powerpoint/2010/main" val="55998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Yannick</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i="1">
                <a:solidFill>
                  <a:schemeClr val="accent1">
                    <a:lumMod val="40000"/>
                    <a:lumOff val="60000"/>
                  </a:schemeClr>
                </a:solidFill>
              </a:rPr>
              <a:t>Project the current status of the firm in terms of milestones achieved</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12</a:t>
            </a:fld>
            <a:endParaRPr lang="es-AR"/>
          </a:p>
        </p:txBody>
      </p:sp>
    </p:spTree>
    <p:extLst>
      <p:ext uri="{BB962C8B-B14F-4D97-AF65-F5344CB8AC3E}">
        <p14:creationId xmlns:p14="http://schemas.microsoft.com/office/powerpoint/2010/main" val="4273305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n-US" sz="2800" b="0" i="0">
                <a:solidFill>
                  <a:srgbClr val="374151"/>
                </a:solidFill>
                <a:effectLst/>
                <a:latin typeface="Söhne"/>
              </a:rPr>
              <a:t> Claims investigation: Insurance companies can use drones to assess damage to properties and vehicles after natural disasters, accidents, or other events.</a:t>
            </a:r>
          </a:p>
          <a:p>
            <a:pPr algn="l">
              <a:buFont typeface="+mj-lt"/>
              <a:buAutoNum type="arabicPeriod"/>
            </a:pPr>
            <a:r>
              <a:rPr lang="en-US" sz="2800" b="0" i="0">
                <a:solidFill>
                  <a:srgbClr val="374151"/>
                </a:solidFill>
                <a:effectLst/>
                <a:latin typeface="Söhne"/>
              </a:rPr>
              <a:t> Risk assessment: Insurance companies can use drones to inspect properties before providing coverage to assess the potential risk of damage or liability.</a:t>
            </a:r>
          </a:p>
          <a:p>
            <a:pPr algn="l">
              <a:buFont typeface="+mj-lt"/>
              <a:buAutoNum type="arabicPeriod"/>
            </a:pPr>
            <a:r>
              <a:rPr lang="en-US" sz="2800" b="0" i="0">
                <a:solidFill>
                  <a:srgbClr val="374151"/>
                </a:solidFill>
                <a:effectLst/>
                <a:latin typeface="Söhne"/>
              </a:rPr>
              <a:t> Litigation support: Law firms can use drones to gather aerial evidence in cases involving property disputes, personal injury claims, or other legal matters.</a:t>
            </a:r>
          </a:p>
          <a:p>
            <a:pPr algn="l">
              <a:buFont typeface="+mj-lt"/>
              <a:buAutoNum type="arabicPeriod"/>
            </a:pPr>
            <a:endParaRPr lang="en-US" sz="2800" b="0" i="0">
              <a:solidFill>
                <a:srgbClr val="374151"/>
              </a:solidFill>
              <a:effectLst/>
              <a:latin typeface="Söhne"/>
            </a:endParaRPr>
          </a:p>
          <a:p>
            <a:pPr algn="l">
              <a:buFont typeface="+mj-lt"/>
              <a:buAutoNum type="arabicPeriod"/>
            </a:pPr>
            <a:r>
              <a:rPr lang="en-US" sz="2800" b="0" i="0">
                <a:solidFill>
                  <a:srgbClr val="374151"/>
                </a:solidFill>
                <a:effectLst/>
                <a:latin typeface="Söhne"/>
              </a:rPr>
              <a:t>Increased situational awareness</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90000"/>
              </a:lnSpc>
              <a:buClr>
                <a:srgbClr val="FF0000"/>
              </a:buClr>
              <a:buFont typeface="Wingdings" pitchFamily="2" charset="2"/>
              <a:buChar char="§"/>
            </a:pPr>
            <a:r>
              <a:rPr lang="en-US" sz="2400">
                <a:solidFill>
                  <a:srgbClr val="FFFF00"/>
                </a:solidFill>
              </a:rPr>
              <a:t>Why </a:t>
            </a:r>
            <a:r>
              <a:rPr lang="en-US" sz="2400" b="1" i="1" u="sng">
                <a:solidFill>
                  <a:schemeClr val="accent4">
                    <a:lumMod val="60000"/>
                    <a:lumOff val="40000"/>
                  </a:schemeClr>
                </a:solidFill>
              </a:rPr>
              <a:t>should AT&amp;T decide to get into this Business? </a:t>
            </a:r>
          </a:p>
          <a:p>
            <a:pPr lvl="2">
              <a:lnSpc>
                <a:spcPct val="90000"/>
              </a:lnSpc>
              <a:buClr>
                <a:srgbClr val="FF0000"/>
              </a:buClr>
              <a:buFont typeface="Wingdings" pitchFamily="2" charset="2"/>
              <a:buChar char="§"/>
            </a:pPr>
            <a:r>
              <a:rPr lang="en-US" sz="2000"/>
              <a:t>One stop shop – single solution integrator across verticals </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13</a:t>
            </a:fld>
            <a:endParaRPr lang="es-AR"/>
          </a:p>
        </p:txBody>
      </p:sp>
    </p:spTree>
    <p:extLst>
      <p:ext uri="{BB962C8B-B14F-4D97-AF65-F5344CB8AC3E}">
        <p14:creationId xmlns:p14="http://schemas.microsoft.com/office/powerpoint/2010/main" val="352933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Appendix</a:t>
            </a:r>
          </a:p>
        </p:txBody>
      </p:sp>
      <p:sp>
        <p:nvSpPr>
          <p:cNvPr id="4" name="Slide Number Placeholder 3"/>
          <p:cNvSpPr>
            <a:spLocks noGrp="1"/>
          </p:cNvSpPr>
          <p:nvPr>
            <p:ph type="sldNum" sz="quarter" idx="5"/>
          </p:nvPr>
        </p:nvSpPr>
        <p:spPr/>
        <p:txBody>
          <a:bodyPr/>
          <a:lstStyle/>
          <a:p>
            <a:fld id="{A6CDE407-7F78-40CF-8AFF-10FDE29806C7}" type="slidenum">
              <a:rPr lang="es-AR" smtClean="0"/>
              <a:t>14</a:t>
            </a:fld>
            <a:endParaRPr lang="es-AR"/>
          </a:p>
        </p:txBody>
      </p:sp>
    </p:spTree>
    <p:extLst>
      <p:ext uri="{BB962C8B-B14F-4D97-AF65-F5344CB8AC3E}">
        <p14:creationId xmlns:p14="http://schemas.microsoft.com/office/powerpoint/2010/main" val="9603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fld id="{A6CDE407-7F78-40CF-8AFF-10FDE29806C7}" type="slidenum">
              <a:rPr lang="es-AR" smtClean="0"/>
              <a:t>15</a:t>
            </a:fld>
            <a:endParaRPr lang="es-AR"/>
          </a:p>
        </p:txBody>
      </p:sp>
    </p:spTree>
    <p:extLst>
      <p:ext uri="{BB962C8B-B14F-4D97-AF65-F5344CB8AC3E}">
        <p14:creationId xmlns:p14="http://schemas.microsoft.com/office/powerpoint/2010/main" val="394326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Annabelle</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lgn="l" rtl="0" fontAlgn="base"/>
            <a:r>
              <a:rPr lang="en-US" sz="1800" b="0" i="0">
                <a:solidFill>
                  <a:srgbClr val="000000"/>
                </a:solidFill>
                <a:effectLst/>
                <a:latin typeface="Arial" panose="020B0604020202020204" pitchFamily="34" charset="0"/>
              </a:rPr>
              <a:t>Many law enforcement departments across the U.S. struggle to provide timely and quality services due to staffing challenges and shortages that reduce response time, limit availability for in-person interventions, and leave communities vulnerable to public safety threats.  </a:t>
            </a:r>
            <a:endParaRPr lang="en-US" sz="2800" b="0" i="0">
              <a:solidFill>
                <a:srgbClr val="2F5496"/>
              </a:solidFill>
              <a:effectLst/>
              <a:latin typeface="Segoe UI" panose="020B0502040204020203" pitchFamily="34" charset="0"/>
            </a:endParaRPr>
          </a:p>
          <a:p>
            <a:pPr algn="l" rtl="0" fontAlgn="base"/>
            <a:r>
              <a:rPr lang="en-US" sz="1800" b="0" i="0">
                <a:solidFill>
                  <a:srgbClr val="000000"/>
                </a:solidFill>
                <a:effectLst/>
                <a:latin typeface="Arial" panose="020B0604020202020204" pitchFamily="34" charset="0"/>
              </a:rPr>
              <a:t>Resignation and retirement rates for law enforcement personnel are high (a recent study reported increases of 18% and 45%, respectively), which means large overtime budgets for cities and law enforcement agencies. Overtime wages from an average police officer in the U.S. costs agencies hundreds of thousands of dollars weekly. Reduction of the workforce also stretches existing resources thin, meaning less time spent improving public safety. </a:t>
            </a:r>
            <a:endParaRPr lang="en-US" sz="2800" b="0" i="0">
              <a:solidFill>
                <a:srgbClr val="2F5496"/>
              </a:solidFill>
              <a:effectLst/>
              <a:latin typeface="Segoe UI" panose="020B0502040204020203" pitchFamily="34"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2</a:t>
            </a:fld>
            <a:endParaRPr lang="es-AR"/>
          </a:p>
        </p:txBody>
      </p:sp>
    </p:spTree>
    <p:extLst>
      <p:ext uri="{BB962C8B-B14F-4D97-AF65-F5344CB8AC3E}">
        <p14:creationId xmlns:p14="http://schemas.microsoft.com/office/powerpoint/2010/main" val="385025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Annabelle</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Arial" panose="020B0604020202020204" pitchFamily="34" charset="0"/>
              <a:buNone/>
            </a:pPr>
            <a:r>
              <a:rPr lang="en-US" sz="2800" b="0" i="0">
                <a:solidFill>
                  <a:srgbClr val="000000"/>
                </a:solidFill>
                <a:effectLst/>
                <a:latin typeface="Arial" panose="020B0604020202020204" pitchFamily="34" charset="0"/>
              </a:rPr>
              <a:t>This thing is going to make your life better</a:t>
            </a:r>
          </a:p>
          <a:p>
            <a:pPr marL="0" marR="0" lvl="0" indent="0">
              <a:lnSpc>
                <a:spcPct val="107000"/>
              </a:lnSpc>
              <a:spcBef>
                <a:spcPts val="0"/>
              </a:spcBef>
              <a:spcAft>
                <a:spcPts val="800"/>
              </a:spcAft>
              <a:buFont typeface="Arial" panose="020B0604020202020204" pitchFamily="34" charset="0"/>
              <a:buNone/>
            </a:pPr>
            <a:r>
              <a:rPr lang="en-US" sz="2800" b="0" i="0">
                <a:solidFill>
                  <a:srgbClr val="000000"/>
                </a:solidFill>
                <a:effectLst/>
                <a:latin typeface="Arial" panose="020B0604020202020204" pitchFamily="34" charset="0"/>
              </a:rPr>
              <a:t>Money is the midway point: </a:t>
            </a:r>
          </a:p>
          <a:p>
            <a:pPr marL="0" marR="0" lvl="0" indent="0">
              <a:lnSpc>
                <a:spcPct val="107000"/>
              </a:lnSpc>
              <a:spcBef>
                <a:spcPts val="0"/>
              </a:spcBef>
              <a:spcAft>
                <a:spcPts val="800"/>
              </a:spcAft>
              <a:buFont typeface="Arial" panose="020B0604020202020204" pitchFamily="34" charset="0"/>
              <a:buNone/>
            </a:pPr>
            <a:r>
              <a:rPr lang="en-US" sz="2800" b="0" i="0">
                <a:solidFill>
                  <a:srgbClr val="000000"/>
                </a:solidFill>
                <a:effectLst/>
                <a:latin typeface="Arial" panose="020B0604020202020204" pitchFamily="34" charset="0"/>
              </a:rPr>
              <a:t>Our business plan presents a solution that will enhance crowd management and public security at planned events, providing greater situational awareness and saving law enforcement agencies up to 20% per year in OT costs. AB adjusts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defRPr/>
            </a:pPr>
            <a:r>
              <a:rPr lang="en-US" sz="1800" i="1" u="sng">
                <a:solidFill>
                  <a:srgbClr val="FFFF00"/>
                </a:solidFill>
              </a:rPr>
              <a:t>Present your solution</a:t>
            </a:r>
            <a:r>
              <a:rPr lang="en-US" sz="1800" i="1">
                <a:solidFill>
                  <a:schemeClr val="accent1">
                    <a:lumMod val="40000"/>
                    <a:lumOff val="60000"/>
                  </a:schemeClr>
                </a:solidFill>
              </a:rPr>
              <a:t>, talk about how you can keep others from duplicating it, </a:t>
            </a:r>
            <a:r>
              <a:rPr lang="en-US" sz="1800" i="1" strike="sngStrike">
                <a:solidFill>
                  <a:schemeClr val="accent1">
                    <a:lumMod val="40000"/>
                    <a:lumOff val="60000"/>
                  </a:schemeClr>
                </a:solidFill>
              </a:rPr>
              <a:t>patents and intellectual property come into play</a:t>
            </a:r>
            <a:r>
              <a:rPr lang="en-US" sz="1800" i="1">
                <a:solidFill>
                  <a:schemeClr val="accent1">
                    <a:lumMod val="40000"/>
                    <a:lumOff val="60000"/>
                  </a:schemeClr>
                </a:solidFill>
              </a:rPr>
              <a:t>, project a strong first mover advantage</a:t>
            </a:r>
          </a:p>
          <a:p>
            <a:pPr>
              <a:defRPr/>
            </a:pPr>
            <a:endParaRPr lang="en-US" sz="1800" i="1">
              <a:solidFill>
                <a:schemeClr val="accent1">
                  <a:lumMod val="40000"/>
                  <a:lumOff val="60000"/>
                </a:schemeClr>
              </a:solidFill>
            </a:endParaRPr>
          </a:p>
          <a:p>
            <a:pPr lvl="1">
              <a:lnSpc>
                <a:spcPct val="90000"/>
              </a:lnSpc>
              <a:buClr>
                <a:srgbClr val="FF0000"/>
              </a:buClr>
              <a:buFont typeface="Wingdings" pitchFamily="2" charset="2"/>
              <a:buChar char="§"/>
            </a:pPr>
            <a:r>
              <a:rPr lang="en-US" sz="2400">
                <a:solidFill>
                  <a:srgbClr val="FFFF00"/>
                </a:solidFill>
              </a:rPr>
              <a:t>How is </a:t>
            </a:r>
            <a:r>
              <a:rPr lang="en-US" sz="2400" b="1" i="1" u="sng">
                <a:solidFill>
                  <a:srgbClr val="FFFF00"/>
                </a:solidFill>
              </a:rPr>
              <a:t>your solution  creating </a:t>
            </a:r>
            <a:r>
              <a:rPr lang="en-US" sz="2400" b="1" i="1" u="sng">
                <a:solidFill>
                  <a:schemeClr val="accent4">
                    <a:lumMod val="60000"/>
                    <a:lumOff val="40000"/>
                  </a:schemeClr>
                </a:solidFill>
              </a:rPr>
              <a:t>Value for Customer? AT&amp;T?</a:t>
            </a:r>
          </a:p>
          <a:p>
            <a:pPr lvl="2">
              <a:lnSpc>
                <a:spcPct val="90000"/>
              </a:lnSpc>
              <a:buClr>
                <a:srgbClr val="FF0000"/>
              </a:buClr>
              <a:buFont typeface="Wingdings" pitchFamily="2" charset="2"/>
              <a:buChar char="§"/>
            </a:pPr>
            <a:r>
              <a:rPr lang="en-US" sz="2000"/>
              <a:t>Wholesaler (pipe provider) Vs. e-to-e solution provider with partners</a:t>
            </a:r>
          </a:p>
          <a:p>
            <a:pPr>
              <a:defRPr/>
            </a:pPr>
            <a:endParaRPr lang="en-US" sz="1800" i="1">
              <a:solidFill>
                <a:schemeClr val="accent1">
                  <a:lumMod val="40000"/>
                  <a:lumOff val="60000"/>
                </a:schemeClr>
              </a:solidFill>
            </a:endParaRPr>
          </a:p>
          <a:p>
            <a:pPr lvl="1">
              <a:lnSpc>
                <a:spcPct val="90000"/>
              </a:lnSpc>
              <a:buClr>
                <a:srgbClr val="FF0000"/>
              </a:buClr>
              <a:buFont typeface="Wingdings" pitchFamily="2" charset="2"/>
              <a:buChar char="§"/>
            </a:pPr>
            <a:r>
              <a:rPr lang="en-US" sz="1800">
                <a:solidFill>
                  <a:srgbClr val="FFFF00"/>
                </a:solidFill>
              </a:rPr>
              <a:t>Which solutions and why, and in what order (in time) </a:t>
            </a:r>
          </a:p>
          <a:p>
            <a:pPr lvl="1">
              <a:lnSpc>
                <a:spcPct val="90000"/>
              </a:lnSpc>
              <a:buClr>
                <a:srgbClr val="FF0000"/>
              </a:buClr>
              <a:buFont typeface="Wingdings" pitchFamily="2" charset="2"/>
              <a:buChar char="§"/>
            </a:pPr>
            <a:r>
              <a:rPr lang="en-US" sz="1800">
                <a:solidFill>
                  <a:srgbClr val="FFFF00"/>
                </a:solidFill>
              </a:rPr>
              <a:t>Can you discuss that value </a:t>
            </a:r>
            <a:r>
              <a:rPr lang="en-US" sz="1800" b="1" i="1" u="sng">
                <a:solidFill>
                  <a:schemeClr val="accent4">
                    <a:lumMod val="60000"/>
                    <a:lumOff val="40000"/>
                  </a:schemeClr>
                </a:solidFill>
              </a:rPr>
              <a:t>quantitatively/qualitatively?</a:t>
            </a:r>
          </a:p>
          <a:p>
            <a:pPr lvl="1">
              <a:lnSpc>
                <a:spcPct val="90000"/>
              </a:lnSpc>
              <a:buClr>
                <a:srgbClr val="FF0000"/>
              </a:buClr>
              <a:buFont typeface="Wingdings" pitchFamily="2" charset="2"/>
              <a:buChar char="§"/>
            </a:pPr>
            <a:endParaRPr lang="en-US" sz="1800" b="1" i="1" u="sng">
              <a:solidFill>
                <a:schemeClr val="accent4">
                  <a:lumMod val="60000"/>
                  <a:lumOff val="40000"/>
                </a:schemeClr>
              </a:solidFill>
            </a:endParaRPr>
          </a:p>
          <a:p>
            <a:pPr lvl="1">
              <a:lnSpc>
                <a:spcPct val="90000"/>
              </a:lnSpc>
              <a:buClr>
                <a:srgbClr val="FF0000"/>
              </a:buClr>
              <a:buFont typeface="Wingdings" pitchFamily="2" charset="2"/>
              <a:buChar char="§"/>
            </a:pPr>
            <a:r>
              <a:rPr lang="en-US" sz="1800" b="0" i="0">
                <a:solidFill>
                  <a:srgbClr val="000000"/>
                </a:solidFill>
                <a:effectLst/>
                <a:latin typeface="Arial" panose="020B0604020202020204" pitchFamily="34" charset="0"/>
              </a:rPr>
              <a:t>Our business plan presents a solution for these issues, saving customers 17-20% per year in OT costs. We will augment staffing at large, planned events, leveraging AT&amp;T’s 5G network and FirstNet and MEC capabilities, and integrating AT&amp;T’s 5G network with smart, autonomous drones. This will not only help law enforcement agencies reduce overtime costs, but also alleviate a staffing shortage, leading to enhanced public safety and improved situational awareness for the officers on the ground.  </a:t>
            </a:r>
            <a:endParaRPr lang="en-US" sz="1800" b="1" i="1" u="sng">
              <a:solidFill>
                <a:schemeClr val="accent4">
                  <a:lumMod val="60000"/>
                  <a:lumOff val="40000"/>
                </a:schemeClr>
              </a:solidFill>
            </a:endParaRPr>
          </a:p>
          <a:p>
            <a:pPr>
              <a:defRPr/>
            </a:pPr>
            <a:endParaRPr lang="en-US" sz="1800" i="1">
              <a:solidFill>
                <a:schemeClr val="accent1">
                  <a:lumMod val="40000"/>
                  <a:lumOff val="60000"/>
                </a:schemeClr>
              </a:solidFill>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3</a:t>
            </a:fld>
            <a:endParaRPr lang="es-AR"/>
          </a:p>
        </p:txBody>
      </p:sp>
    </p:spTree>
    <p:extLst>
      <p:ext uri="{BB962C8B-B14F-4D97-AF65-F5344CB8AC3E}">
        <p14:creationId xmlns:p14="http://schemas.microsoft.com/office/powerpoint/2010/main" val="70251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AB/Umesh</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Add 5G and why AT&amp;T should get involved.</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4</a:t>
            </a:fld>
            <a:endParaRPr lang="es-AR"/>
          </a:p>
        </p:txBody>
      </p:sp>
    </p:spTree>
    <p:extLst>
      <p:ext uri="{BB962C8B-B14F-4D97-AF65-F5344CB8AC3E}">
        <p14:creationId xmlns:p14="http://schemas.microsoft.com/office/powerpoint/2010/main" val="39821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Umesh</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i="1">
                <a:solidFill>
                  <a:schemeClr val="accent1">
                    <a:lumMod val="40000"/>
                    <a:lumOff val="60000"/>
                  </a:schemeClr>
                </a:solidFill>
              </a:rPr>
              <a:t>Optional but you may talk about the technology or unusual aspects of your product, intellectual property issues can also be covered</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5</a:t>
            </a:fld>
            <a:endParaRPr lang="es-AR"/>
          </a:p>
        </p:txBody>
      </p:sp>
    </p:spTree>
    <p:extLst>
      <p:ext uri="{BB962C8B-B14F-4D97-AF65-F5344CB8AC3E}">
        <p14:creationId xmlns:p14="http://schemas.microsoft.com/office/powerpoint/2010/main" val="317110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Umesh</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600" i="1">
                <a:solidFill>
                  <a:schemeClr val="accent1">
                    <a:lumMod val="40000"/>
                    <a:lumOff val="60000"/>
                  </a:schemeClr>
                </a:solidFill>
              </a:rPr>
              <a:t>Specify </a:t>
            </a:r>
            <a:r>
              <a:rPr lang="en-US" sz="1800" i="1" u="sng">
                <a:solidFill>
                  <a:srgbClr val="FFFF00"/>
                </a:solidFill>
              </a:rPr>
              <a:t>how much financing you are seeking  and  how  would  you  use  it  in  future</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Arial" panose="020B0604020202020204" pitchFamily="34" charset="0"/>
              <a:buNone/>
            </a:pPr>
            <a:r>
              <a:rPr lang="en-US" sz="1800" i="1">
                <a:solidFill>
                  <a:srgbClr val="FF0000"/>
                </a:solidFill>
              </a:rPr>
              <a:t>an overview of operations plan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6</a:t>
            </a:fld>
            <a:endParaRPr lang="es-AR"/>
          </a:p>
        </p:txBody>
      </p:sp>
    </p:spTree>
    <p:extLst>
      <p:ext uri="{BB962C8B-B14F-4D97-AF65-F5344CB8AC3E}">
        <p14:creationId xmlns:p14="http://schemas.microsoft.com/office/powerpoint/2010/main" val="373070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n-US" sz="1800" i="1">
                <a:solidFill>
                  <a:schemeClr val="accent1">
                    <a:lumMod val="40000"/>
                    <a:lumOff val="60000"/>
                  </a:schemeClr>
                </a:solidFill>
              </a:rPr>
              <a:t>Han</a:t>
            </a:r>
          </a:p>
          <a:p>
            <a:pPr marL="285750" indent="-285750">
              <a:buFont typeface="Arial" panose="020B0604020202020204" pitchFamily="34" charset="0"/>
              <a:buChar char="•"/>
              <a:defRPr/>
            </a:pPr>
            <a:r>
              <a:rPr lang="en-US" sz="1800" i="0">
                <a:solidFill>
                  <a:schemeClr val="accent1">
                    <a:lumMod val="40000"/>
                    <a:lumOff val="60000"/>
                  </a:schemeClr>
                </a:solidFill>
              </a:rPr>
              <a:t>So why is this investment worth it?</a:t>
            </a:r>
          </a:p>
          <a:p>
            <a:pPr marL="285750" indent="-285750">
              <a:buFont typeface="Arial" panose="020B0604020202020204" pitchFamily="34" charset="0"/>
              <a:buChar char="•"/>
              <a:defRPr/>
            </a:pPr>
            <a:r>
              <a:rPr lang="en-US" sz="1800" i="0">
                <a:solidFill>
                  <a:schemeClr val="accent1">
                    <a:lumMod val="40000"/>
                    <a:lumOff val="60000"/>
                  </a:schemeClr>
                </a:solidFill>
              </a:rPr>
              <a:t>With 18,000 police agencies with an on average need of 8 drones per agency, the estimated TAM in dollars is $4.32B</a:t>
            </a:r>
          </a:p>
          <a:p>
            <a:pPr marL="285750" indent="-285750">
              <a:buFont typeface="Arial" panose="020B0604020202020204" pitchFamily="34" charset="0"/>
              <a:buChar char="•"/>
              <a:defRPr/>
            </a:pPr>
            <a:r>
              <a:rPr lang="en-US" sz="1800" i="0">
                <a:solidFill>
                  <a:schemeClr val="accent1">
                    <a:lumMod val="40000"/>
                    <a:lumOff val="60000"/>
                  </a:schemeClr>
                </a:solidFill>
              </a:rPr>
              <a:t>Our approach will be to target 5 agencies in Y1 – focusing on the largest agencies which will need more than 8 drones – and scaling up year by year</a:t>
            </a:r>
          </a:p>
          <a:p>
            <a:pPr marL="285750" indent="-285750">
              <a:buFont typeface="Arial" panose="020B0604020202020204" pitchFamily="34" charset="0"/>
              <a:buChar char="•"/>
              <a:defRPr/>
            </a:pPr>
            <a:r>
              <a:rPr lang="en-US" sz="1800" i="0">
                <a:solidFill>
                  <a:schemeClr val="accent1">
                    <a:lumMod val="40000"/>
                    <a:lumOff val="60000"/>
                  </a:schemeClr>
                </a:solidFill>
              </a:rPr>
              <a:t>We project by Y5 we will make $11.8M in revenue – with majority of revenue coming from drone sales in early years, but drone sales and 5G revenue contributions are almost equal in later years</a:t>
            </a:r>
          </a:p>
          <a:p>
            <a:pPr marL="285750" indent="-285750">
              <a:buFont typeface="Arial" panose="020B0604020202020204" pitchFamily="34" charset="0"/>
              <a:buChar char="•"/>
              <a:defRPr/>
            </a:pPr>
            <a:r>
              <a:rPr lang="en-US" sz="1800" i="0">
                <a:solidFill>
                  <a:schemeClr val="accent1">
                    <a:lumMod val="40000"/>
                    <a:lumOff val="60000"/>
                  </a:schemeClr>
                </a:solidFill>
              </a:rPr>
              <a:t>Key Takeaway: There is a large TAM to target and, even with conservative estimates, we make a healthy amount of revenue that scales year over year as we acquire new agencies. If we want to increase our revenue, there is an opportunity to increase our pricing model (which we will discuss in detail later) in proportion to agency savings and other non-tangible values or expand our product offering and upsell FirstNet products.</a:t>
            </a:r>
            <a:endParaRPr lang="en-US" sz="1800" i="1">
              <a:solidFill>
                <a:schemeClr val="accent1">
                  <a:lumMod val="40000"/>
                  <a:lumOff val="60000"/>
                </a:schemeClr>
              </a:solidFill>
            </a:endParaRPr>
          </a:p>
          <a:p>
            <a:pPr>
              <a:defRPr/>
            </a:pPr>
            <a:endParaRPr lang="en-US" sz="1800" i="1">
              <a:solidFill>
                <a:schemeClr val="accent1">
                  <a:lumMod val="40000"/>
                  <a:lumOff val="60000"/>
                </a:schemeClr>
              </a:solidFill>
            </a:endParaRPr>
          </a:p>
          <a:p>
            <a:pPr>
              <a:defRPr/>
            </a:pPr>
            <a:r>
              <a:rPr lang="en-US" sz="1800" i="1">
                <a:solidFill>
                  <a:schemeClr val="accent1">
                    <a:lumMod val="40000"/>
                    <a:lumOff val="60000"/>
                  </a:schemeClr>
                </a:solidFill>
              </a:rPr>
              <a:t>Articulate your specific target market with solid support of </a:t>
            </a:r>
            <a:r>
              <a:rPr lang="en-US" sz="1800" i="1" u="sng">
                <a:solidFill>
                  <a:srgbClr val="FFFF00"/>
                </a:solidFill>
              </a:rPr>
              <a:t>projected sales</a:t>
            </a:r>
            <a:r>
              <a:rPr lang="en-US" sz="1800" i="1">
                <a:solidFill>
                  <a:schemeClr val="accent1">
                    <a:lumMod val="40000"/>
                    <a:lumOff val="60000"/>
                  </a:schemeClr>
                </a:solidFill>
              </a:rPr>
              <a:t>. </a:t>
            </a:r>
            <a:r>
              <a:rPr lang="en-US" sz="1800" i="1" u="sng">
                <a:solidFill>
                  <a:srgbClr val="FFFF00"/>
                </a:solidFill>
              </a:rPr>
              <a:t>Use graphs</a:t>
            </a:r>
            <a:r>
              <a:rPr lang="en-US" sz="1800" i="1">
                <a:solidFill>
                  <a:schemeClr val="accent1">
                    <a:lumMod val="40000"/>
                    <a:lumOff val="60000"/>
                  </a:schemeClr>
                </a:solidFill>
              </a:rPr>
              <a:t>. Be ready to defend your numbers</a:t>
            </a:r>
          </a:p>
          <a:p>
            <a:pPr>
              <a:defRPr/>
            </a:pPr>
            <a:endParaRPr lang="en-US" sz="1800" i="1">
              <a:solidFill>
                <a:schemeClr val="accent1">
                  <a:lumMod val="40000"/>
                  <a:lumOff val="60000"/>
                </a:schemeClr>
              </a:solidFill>
            </a:endParaRPr>
          </a:p>
          <a:p>
            <a:pPr>
              <a:defRPr/>
            </a:pPr>
            <a:r>
              <a:rPr lang="en-US" sz="1800" i="1">
                <a:solidFill>
                  <a:schemeClr val="accent1">
                    <a:lumMod val="40000"/>
                    <a:lumOff val="60000"/>
                  </a:schemeClr>
                </a:solidFill>
              </a:rPr>
              <a:t>5 &gt; 15 &gt; 20 &gt; 20 &gt; 25</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7</a:t>
            </a:fld>
            <a:endParaRPr lang="es-AR"/>
          </a:p>
        </p:txBody>
      </p:sp>
    </p:spTree>
    <p:extLst>
      <p:ext uri="{BB962C8B-B14F-4D97-AF65-F5344CB8AC3E}">
        <p14:creationId xmlns:p14="http://schemas.microsoft.com/office/powerpoint/2010/main" val="150564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Han</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So what is the competitive landscape like?</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main threat is substitutes</a:t>
            </a:r>
          </a:p>
          <a:p>
            <a:pPr marL="742950" marR="0" lvl="1"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There’s a lot of standalone drone tech and other AI-based tech like cameras that can be used for similar purposes</a:t>
            </a:r>
          </a:p>
          <a:p>
            <a:pPr marL="742950" marR="0" lvl="1"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Motorola Solutions being the main competitor here</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There is one other direction competitor…</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Verizon Frontline – they have the means to make an equivalent solution (dedicated network, edge compute service, and drone technology), but focus on the large public disaster use case</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New Entrants – T-Mobile lags behind AT&amp;T &amp; Verizon but has the means to make an equivalent solution, their focus is consumer applications however</a:t>
            </a: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Lastly, bargaining power of suppliers and buyers is HIGH because we are outsourcing many of the components of our solution + need to work with law enforcement for funding, FAA approval, and software development</a:t>
            </a:r>
          </a:p>
          <a:p>
            <a:pPr marL="285750" marR="0" lvl="0" indent="-285750">
              <a:lnSpc>
                <a:spcPct val="107000"/>
              </a:lnSpc>
              <a:spcBef>
                <a:spcPts val="0"/>
              </a:spcBef>
              <a:spcAft>
                <a:spcPts val="800"/>
              </a:spcAft>
              <a:buFont typeface="Arial" panose="020B0604020202020204" pitchFamily="34" charset="0"/>
              <a:buChar cha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sz="1800">
                <a:effectLst/>
                <a:latin typeface="Calibri" panose="020F0502020204030204" pitchFamily="34" charset="0"/>
                <a:ea typeface="Times New Roman" panose="02020603050405020304" pitchFamily="18" charset="0"/>
                <a:cs typeface="Times New Roman" panose="02020603050405020304" pitchFamily="18" charset="0"/>
              </a:rPr>
              <a:t>AT&amp;T’s main competitive edge here will be take advantage of their large law enforcement customer base, FirstNet, and being the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a:effectLst/>
                <a:latin typeface="Calibri" panose="020F0502020204030204" pitchFamily="34" charset="0"/>
                <a:ea typeface="Times New Roman" panose="02020603050405020304" pitchFamily="18" charset="0"/>
                <a:cs typeface="Times New Roman" panose="02020603050405020304" pitchFamily="18" charset="0"/>
              </a:rPr>
              <a:t> first packaged solution for planned events (strong first mover advantage)</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i="1">
                <a:solidFill>
                  <a:schemeClr val="accent1">
                    <a:lumMod val="40000"/>
                    <a:lumOff val="60000"/>
                  </a:schemeClr>
                </a:solidFill>
              </a:rPr>
              <a:t>Lay out your competitive landscape. Show your competitive edge over others</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8</a:t>
            </a:fld>
            <a:endParaRPr lang="es-AR"/>
          </a:p>
        </p:txBody>
      </p:sp>
    </p:spTree>
    <p:extLst>
      <p:ext uri="{BB962C8B-B14F-4D97-AF65-F5344CB8AC3E}">
        <p14:creationId xmlns:p14="http://schemas.microsoft.com/office/powerpoint/2010/main" val="16887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nSpc>
                <a:spcPct val="107000"/>
              </a:lnSpc>
              <a:spcBef>
                <a:spcPts val="0"/>
              </a:spcBef>
              <a:spcAft>
                <a:spcPts val="800"/>
              </a:spcAft>
              <a:buFont typeface="Arial" panose="020B0604020202020204" pitchFamily="34" charset="0"/>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Guru</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i="1">
                <a:solidFill>
                  <a:schemeClr val="accent1">
                    <a:lumMod val="40000"/>
                    <a:lumOff val="60000"/>
                  </a:schemeClr>
                </a:solidFill>
              </a:rPr>
              <a:t>Describe the </a:t>
            </a:r>
            <a:r>
              <a:rPr lang="en-US" sz="1800" i="1" u="sng">
                <a:solidFill>
                  <a:srgbClr val="FFFF00"/>
                </a:solidFill>
              </a:rPr>
              <a:t>overall marketing strategy</a:t>
            </a:r>
            <a:r>
              <a:rPr lang="en-US" sz="1800" i="1">
                <a:solidFill>
                  <a:schemeClr val="accent1">
                    <a:lumMod val="40000"/>
                    <a:lumOff val="60000"/>
                  </a:schemeClr>
                </a:solidFill>
              </a:rPr>
              <a:t>, report the research results</a:t>
            </a:r>
          </a:p>
          <a:p>
            <a:pPr marL="0" marR="0" lvl="0" indent="0">
              <a:lnSpc>
                <a:spcPct val="107000"/>
              </a:lnSpc>
              <a:spcBef>
                <a:spcPts val="0"/>
              </a:spcBef>
              <a:spcAft>
                <a:spcPts val="800"/>
              </a:spcAft>
              <a:buFont typeface="Arial" panose="020B0604020202020204" pitchFamily="34" charset="0"/>
              <a:buNone/>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A6CDE407-7F78-40CF-8AFF-10FDE29806C7}" type="slidenum">
              <a:rPr lang="es-AR" smtClean="0"/>
              <a:t>9</a:t>
            </a:fld>
            <a:endParaRPr lang="es-AR"/>
          </a:p>
        </p:txBody>
      </p:sp>
    </p:spTree>
    <p:extLst>
      <p:ext uri="{BB962C8B-B14F-4D97-AF65-F5344CB8AC3E}">
        <p14:creationId xmlns:p14="http://schemas.microsoft.com/office/powerpoint/2010/main" val="346048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0E19D99F-A6DB-4C9D-98ED-935B617B7CB0}"/>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8" name="Forma libre: forma 7">
            <a:extLst>
              <a:ext uri="{FF2B5EF4-FFF2-40B4-BE49-F238E27FC236}">
                <a16:creationId xmlns:a16="http://schemas.microsoft.com/office/drawing/2014/main" id="{B017CC65-ED77-4A6A-8CB3-7F9B68EE8609}"/>
              </a:ext>
            </a:extLst>
          </p:cNvPr>
          <p:cNvSpPr/>
          <p:nvPr userDrawn="1"/>
        </p:nvSpPr>
        <p:spPr>
          <a:xfrm>
            <a:off x="1390650" y="6531812"/>
            <a:ext cx="4391024" cy="326188"/>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a:p>
        </p:txBody>
      </p:sp>
      <p:grpSp>
        <p:nvGrpSpPr>
          <p:cNvPr id="9" name="Grupo 8">
            <a:extLst>
              <a:ext uri="{FF2B5EF4-FFF2-40B4-BE49-F238E27FC236}">
                <a16:creationId xmlns:a16="http://schemas.microsoft.com/office/drawing/2014/main" id="{33D62318-CA5C-4DBE-949E-D196DFD9C515}"/>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D87D8444-146A-4850-A675-1DF59A6DAAB1}"/>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FCA453E0-4F5A-42CD-8166-EFCAB54D190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39BC2BB9-F960-4AAE-AF8A-8F8D7CAA5771}"/>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CC1EC195-A80F-4677-8C6E-21DF3605E88C}"/>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E616E67D-5FD2-4682-A490-D7DB840BB35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9686E7D9-7C00-41D8-A3A1-F99B0DFBD942}"/>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0F9503BA-D45A-47F2-80D4-3277B2357450}"/>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EA32EED3-F093-4ACA-BDFB-772FF7CEF2D0}"/>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13F6FB77-D11E-4B00-91B1-1037EADA7B3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A015746F-8554-4D37-9465-86BC7BD7350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96B22E19-5E3C-4213-A4A7-EB4C905CEC0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B39A33CB-0140-4C03-AE64-606ECBB9C78B}"/>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0FA0675F-690D-4177-A0F7-014852597FF5}"/>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8DD67DB9-BFB4-4963-8AB9-9D39251D05B0}"/>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4760A551-D1EC-4CA3-989C-7C3855F4722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5" name="Forma libre: forma 24">
            <a:extLst>
              <a:ext uri="{FF2B5EF4-FFF2-40B4-BE49-F238E27FC236}">
                <a16:creationId xmlns:a16="http://schemas.microsoft.com/office/drawing/2014/main" id="{964E8732-DAA5-42DB-84CD-956D3381E072}"/>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6" name="Marcador de número de diapositiva 5">
            <a:extLst>
              <a:ext uri="{FF2B5EF4-FFF2-40B4-BE49-F238E27FC236}">
                <a16:creationId xmlns:a16="http://schemas.microsoft.com/office/drawing/2014/main" id="{B168C496-A2DF-4D54-8EA0-0A2B40000123}"/>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
        <p:nvSpPr>
          <p:cNvPr id="30" name="Forma libre: forma 29">
            <a:extLst>
              <a:ext uri="{FF2B5EF4-FFF2-40B4-BE49-F238E27FC236}">
                <a16:creationId xmlns:a16="http://schemas.microsoft.com/office/drawing/2014/main" id="{11FD1E5F-14A4-4821-98AF-8B3B079030B2}"/>
              </a:ext>
            </a:extLst>
          </p:cNvPr>
          <p:cNvSpPr/>
          <p:nvPr userDrawn="1"/>
        </p:nvSpPr>
        <p:spPr>
          <a:xfrm>
            <a:off x="7004510" y="1963462"/>
            <a:ext cx="3556809" cy="3529684"/>
          </a:xfrm>
          <a:custGeom>
            <a:avLst/>
            <a:gdLst>
              <a:gd name="connsiteX0" fmla="*/ 4841295 w 4841295"/>
              <a:gd name="connsiteY0" fmla="*/ 2402188 h 4804375"/>
              <a:gd name="connsiteX1" fmla="*/ 2420648 w 4841295"/>
              <a:gd name="connsiteY1" fmla="*/ 4804375 h 4804375"/>
              <a:gd name="connsiteX2" fmla="*/ 0 w 4841295"/>
              <a:gd name="connsiteY2" fmla="*/ 2402188 h 4804375"/>
              <a:gd name="connsiteX3" fmla="*/ 2420648 w 4841295"/>
              <a:gd name="connsiteY3" fmla="*/ 0 h 4804375"/>
              <a:gd name="connsiteX4" fmla="*/ 4841295 w 4841295"/>
              <a:gd name="connsiteY4" fmla="*/ 2402188 h 4804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295" h="4804375">
                <a:moveTo>
                  <a:pt x="4841295" y="2402188"/>
                </a:moveTo>
                <a:cubicBezTo>
                  <a:pt x="4841295" y="3728879"/>
                  <a:pt x="3757535" y="4804375"/>
                  <a:pt x="2420648" y="4804375"/>
                </a:cubicBezTo>
                <a:cubicBezTo>
                  <a:pt x="1083761" y="4804375"/>
                  <a:pt x="0" y="3728879"/>
                  <a:pt x="0" y="2402188"/>
                </a:cubicBezTo>
                <a:cubicBezTo>
                  <a:pt x="0" y="1075496"/>
                  <a:pt x="1083761" y="0"/>
                  <a:pt x="2420648" y="0"/>
                </a:cubicBezTo>
                <a:cubicBezTo>
                  <a:pt x="3757535" y="0"/>
                  <a:pt x="4841295" y="1075496"/>
                  <a:pt x="4841295" y="2402188"/>
                </a:cubicBezTo>
                <a:close/>
              </a:path>
            </a:pathLst>
          </a:custGeom>
          <a:solidFill>
            <a:schemeClr val="accent1"/>
          </a:solidFill>
          <a:ln w="6340" cap="flat">
            <a:noFill/>
            <a:prstDash val="solid"/>
            <a:miter/>
          </a:ln>
        </p:spPr>
        <p:txBody>
          <a:bodyPr rtlCol="0" anchor="ctr"/>
          <a:lstStyle/>
          <a:p>
            <a:endParaRPr lang="es-AR"/>
          </a:p>
        </p:txBody>
      </p:sp>
      <p:sp>
        <p:nvSpPr>
          <p:cNvPr id="35" name="Título 34">
            <a:extLst>
              <a:ext uri="{FF2B5EF4-FFF2-40B4-BE49-F238E27FC236}">
                <a16:creationId xmlns:a16="http://schemas.microsoft.com/office/drawing/2014/main" id="{B9E98055-C045-4D20-84DE-43343A3B16B0}"/>
              </a:ext>
            </a:extLst>
          </p:cNvPr>
          <p:cNvSpPr>
            <a:spLocks noGrp="1"/>
          </p:cNvSpPr>
          <p:nvPr>
            <p:ph type="title" hasCustomPrompt="1"/>
          </p:nvPr>
        </p:nvSpPr>
        <p:spPr>
          <a:xfrm>
            <a:off x="1300292" y="537971"/>
            <a:ext cx="6056472" cy="759539"/>
          </a:xfrm>
        </p:spPr>
        <p:txBody>
          <a:bodyPr/>
          <a:lstStyle/>
          <a:p>
            <a:r>
              <a:rPr lang="es-AR" sz="4400" b="1">
                <a:latin typeface="Open Sans" panose="020B0606030504020204" pitchFamily="34" charset="0"/>
                <a:ea typeface="Open Sans" panose="020B0606030504020204" pitchFamily="34" charset="0"/>
                <a:cs typeface="Open Sans" panose="020B0606030504020204" pitchFamily="34" charset="0"/>
              </a:rPr>
              <a:t>TABLE OF </a:t>
            </a:r>
            <a:r>
              <a:rPr lang="es-AR" sz="4400" b="1">
                <a:solidFill>
                  <a:schemeClr val="accent2"/>
                </a:solidFill>
                <a:latin typeface="Open Sans" panose="020B0606030504020204" pitchFamily="34" charset="0"/>
                <a:ea typeface="Open Sans" panose="020B0606030504020204" pitchFamily="34" charset="0"/>
                <a:cs typeface="Open Sans" panose="020B0606030504020204" pitchFamily="34" charset="0"/>
              </a:rPr>
              <a:t>CONTENT</a:t>
            </a:r>
          </a:p>
        </p:txBody>
      </p:sp>
      <p:sp>
        <p:nvSpPr>
          <p:cNvPr id="41" name="Marcador de texto 40">
            <a:extLst>
              <a:ext uri="{FF2B5EF4-FFF2-40B4-BE49-F238E27FC236}">
                <a16:creationId xmlns:a16="http://schemas.microsoft.com/office/drawing/2014/main" id="{08C7B3CF-EA07-46D2-BCBC-3A9859B88F29}"/>
              </a:ext>
            </a:extLst>
          </p:cNvPr>
          <p:cNvSpPr>
            <a:spLocks noGrp="1"/>
          </p:cNvSpPr>
          <p:nvPr>
            <p:ph type="body" sz="quarter" idx="13" hasCustomPrompt="1"/>
          </p:nvPr>
        </p:nvSpPr>
        <p:spPr>
          <a:xfrm>
            <a:off x="1300163" y="1411382"/>
            <a:ext cx="4795837" cy="781050"/>
          </a:xfrm>
        </p:spPr>
        <p:txBody>
          <a:bodyPr/>
          <a:lstStyle>
            <a:lvl1pPr marL="0" indent="0">
              <a:buNon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46" name="Marcador de posición de imagen 43">
            <a:extLst>
              <a:ext uri="{FF2B5EF4-FFF2-40B4-BE49-F238E27FC236}">
                <a16:creationId xmlns:a16="http://schemas.microsoft.com/office/drawing/2014/main" id="{98F0393A-E166-45B0-98A4-A5A8E2880D1D}"/>
              </a:ext>
            </a:extLst>
          </p:cNvPr>
          <p:cNvSpPr>
            <a:spLocks noGrp="1"/>
          </p:cNvSpPr>
          <p:nvPr>
            <p:ph type="pic" sz="quarter" idx="15"/>
          </p:nvPr>
        </p:nvSpPr>
        <p:spPr>
          <a:xfrm>
            <a:off x="7132501" y="2077891"/>
            <a:ext cx="3300827" cy="3300827"/>
          </a:xfrm>
          <a:prstGeom prst="ellipse">
            <a:avLst/>
          </a:prstGeom>
        </p:spPr>
        <p:txBody>
          <a:bodyPr/>
          <a:lstStyle/>
          <a:p>
            <a:endParaRPr lang="en-US"/>
          </a:p>
        </p:txBody>
      </p:sp>
    </p:spTree>
    <p:extLst>
      <p:ext uri="{BB962C8B-B14F-4D97-AF65-F5344CB8AC3E}">
        <p14:creationId xmlns:p14="http://schemas.microsoft.com/office/powerpoint/2010/main" val="418223288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Products">
    <p:spTree>
      <p:nvGrpSpPr>
        <p:cNvPr id="1" name=""/>
        <p:cNvGrpSpPr/>
        <p:nvPr/>
      </p:nvGrpSpPr>
      <p:grpSpPr>
        <a:xfrm>
          <a:off x="0" y="0"/>
          <a:ext cx="0" cy="0"/>
          <a:chOff x="0" y="0"/>
          <a:chExt cx="0" cy="0"/>
        </a:xfrm>
      </p:grpSpPr>
      <p:grpSp>
        <p:nvGrpSpPr>
          <p:cNvPr id="28" name="Gráfico 102">
            <a:extLst>
              <a:ext uri="{FF2B5EF4-FFF2-40B4-BE49-F238E27FC236}">
                <a16:creationId xmlns:a16="http://schemas.microsoft.com/office/drawing/2014/main" id="{0A7F1C39-A74C-438B-9E35-1F1EBBDD0D17}"/>
              </a:ext>
            </a:extLst>
          </p:cNvPr>
          <p:cNvGrpSpPr/>
          <p:nvPr userDrawn="1"/>
        </p:nvGrpSpPr>
        <p:grpSpPr>
          <a:xfrm>
            <a:off x="4769962" y="0"/>
            <a:ext cx="7422037" cy="6858634"/>
            <a:chOff x="1981200" y="0"/>
            <a:chExt cx="8230234" cy="6858634"/>
          </a:xfrm>
          <a:solidFill>
            <a:schemeClr val="accent1"/>
          </a:solidFill>
        </p:grpSpPr>
        <p:sp>
          <p:nvSpPr>
            <p:cNvPr id="29" name="Forma libre: forma 28">
              <a:extLst>
                <a:ext uri="{FF2B5EF4-FFF2-40B4-BE49-F238E27FC236}">
                  <a16:creationId xmlns:a16="http://schemas.microsoft.com/office/drawing/2014/main" id="{DF4284D5-C477-4F6B-8147-D6F4B0A140C3}"/>
                </a:ext>
              </a:extLst>
            </p:cNvPr>
            <p:cNvSpPr/>
            <p:nvPr/>
          </p:nvSpPr>
          <p:spPr>
            <a:xfrm>
              <a:off x="6989445" y="0"/>
              <a:ext cx="3221989" cy="2273300"/>
            </a:xfrm>
            <a:custGeom>
              <a:avLst/>
              <a:gdLst>
                <a:gd name="connsiteX0" fmla="*/ 2379980 w 3221989"/>
                <a:gd name="connsiteY0" fmla="*/ 2007870 h 2273300"/>
                <a:gd name="connsiteX1" fmla="*/ 3221990 w 3221989"/>
                <a:gd name="connsiteY1" fmla="*/ 2273300 h 2273300"/>
                <a:gd name="connsiteX2" fmla="*/ 3221990 w 3221989"/>
                <a:gd name="connsiteY2" fmla="*/ 1771015 h 2273300"/>
                <a:gd name="connsiteX3" fmla="*/ 2560320 w 3221989"/>
                <a:gd name="connsiteY3" fmla="*/ 1545590 h 2273300"/>
                <a:gd name="connsiteX4" fmla="*/ 685800 w 3221989"/>
                <a:gd name="connsiteY4" fmla="*/ 421640 h 2273300"/>
                <a:gd name="connsiteX5" fmla="*/ 291465 w 3221989"/>
                <a:gd name="connsiteY5" fmla="*/ 0 h 2273300"/>
                <a:gd name="connsiteX6" fmla="*/ 0 w 3221989"/>
                <a:gd name="connsiteY6" fmla="*/ 0 h 2273300"/>
                <a:gd name="connsiteX7" fmla="*/ 607060 w 3221989"/>
                <a:gd name="connsiteY7" fmla="*/ 834390 h 2273300"/>
                <a:gd name="connsiteX8" fmla="*/ 2379980 w 3221989"/>
                <a:gd name="connsiteY8" fmla="*/ 2007870 h 227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1989" h="2273300">
                  <a:moveTo>
                    <a:pt x="2379980" y="2007870"/>
                  </a:moveTo>
                  <a:cubicBezTo>
                    <a:pt x="2663190" y="2105660"/>
                    <a:pt x="2950845" y="2179955"/>
                    <a:pt x="3221990" y="2273300"/>
                  </a:cubicBezTo>
                  <a:lnTo>
                    <a:pt x="3221990" y="1771015"/>
                  </a:lnTo>
                  <a:cubicBezTo>
                    <a:pt x="3006725" y="1695450"/>
                    <a:pt x="2782570" y="1625600"/>
                    <a:pt x="2560320" y="1545590"/>
                  </a:cubicBezTo>
                  <a:cubicBezTo>
                    <a:pt x="1881505" y="1318895"/>
                    <a:pt x="1224915" y="965200"/>
                    <a:pt x="685800" y="421640"/>
                  </a:cubicBezTo>
                  <a:cubicBezTo>
                    <a:pt x="548005" y="287020"/>
                    <a:pt x="416560" y="144780"/>
                    <a:pt x="291465" y="0"/>
                  </a:cubicBezTo>
                  <a:lnTo>
                    <a:pt x="0" y="0"/>
                  </a:lnTo>
                  <a:cubicBezTo>
                    <a:pt x="182880" y="286385"/>
                    <a:pt x="385445" y="577850"/>
                    <a:pt x="607060" y="834390"/>
                  </a:cubicBezTo>
                  <a:cubicBezTo>
                    <a:pt x="1105535" y="1433830"/>
                    <a:pt x="1725930" y="1800225"/>
                    <a:pt x="2379980" y="2007870"/>
                  </a:cubicBezTo>
                  <a:close/>
                </a:path>
              </a:pathLst>
            </a:custGeom>
            <a:grpFill/>
            <a:ln w="6350" cap="flat">
              <a:no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BF1B16BB-B015-4B63-8189-AFDC38393C24}"/>
                </a:ext>
              </a:extLst>
            </p:cNvPr>
            <p:cNvSpPr/>
            <p:nvPr/>
          </p:nvSpPr>
          <p:spPr>
            <a:xfrm>
              <a:off x="7592695" y="0"/>
              <a:ext cx="2618739" cy="1396364"/>
            </a:xfrm>
            <a:custGeom>
              <a:avLst/>
              <a:gdLst>
                <a:gd name="connsiteX0" fmla="*/ 2099945 w 2618739"/>
                <a:gd name="connsiteY0" fmla="*/ 1210310 h 1396364"/>
                <a:gd name="connsiteX1" fmla="*/ 2618740 w 2618739"/>
                <a:gd name="connsiteY1" fmla="*/ 1396365 h 1396364"/>
                <a:gd name="connsiteX2" fmla="*/ 2618740 w 2618739"/>
                <a:gd name="connsiteY2" fmla="*/ 918210 h 1396364"/>
                <a:gd name="connsiteX3" fmla="*/ 2297430 w 2618739"/>
                <a:gd name="connsiteY3" fmla="*/ 796925 h 1396364"/>
                <a:gd name="connsiteX4" fmla="*/ 581025 w 2618739"/>
                <a:gd name="connsiteY4" fmla="*/ 0 h 1396364"/>
                <a:gd name="connsiteX5" fmla="*/ 0 w 2618739"/>
                <a:gd name="connsiteY5" fmla="*/ 0 h 1396364"/>
                <a:gd name="connsiteX6" fmla="*/ 147955 w 2618739"/>
                <a:gd name="connsiteY6" fmla="*/ 128905 h 1396364"/>
                <a:gd name="connsiteX7" fmla="*/ 2099945 w 2618739"/>
                <a:gd name="connsiteY7" fmla="*/ 1210310 h 139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8739" h="1396364">
                  <a:moveTo>
                    <a:pt x="2099945" y="1210310"/>
                  </a:moveTo>
                  <a:cubicBezTo>
                    <a:pt x="2273935" y="1275080"/>
                    <a:pt x="2448560" y="1334770"/>
                    <a:pt x="2618740" y="1396365"/>
                  </a:cubicBezTo>
                  <a:lnTo>
                    <a:pt x="2618740" y="918210"/>
                  </a:lnTo>
                  <a:cubicBezTo>
                    <a:pt x="2512695" y="878205"/>
                    <a:pt x="2405380" y="838200"/>
                    <a:pt x="2297430" y="796925"/>
                  </a:cubicBezTo>
                  <a:cubicBezTo>
                    <a:pt x="1708150" y="583565"/>
                    <a:pt x="1114425" y="325120"/>
                    <a:pt x="581025" y="0"/>
                  </a:cubicBezTo>
                  <a:lnTo>
                    <a:pt x="0" y="0"/>
                  </a:lnTo>
                  <a:cubicBezTo>
                    <a:pt x="48260" y="43180"/>
                    <a:pt x="97790" y="86360"/>
                    <a:pt x="147955" y="128905"/>
                  </a:cubicBezTo>
                  <a:cubicBezTo>
                    <a:pt x="718820" y="625475"/>
                    <a:pt x="1403985" y="968375"/>
                    <a:pt x="2099945" y="1210310"/>
                  </a:cubicBezTo>
                  <a:close/>
                </a:path>
              </a:pathLst>
            </a:custGeom>
            <a:grpFill/>
            <a:ln w="6350" cap="flat">
              <a:no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F86A4F78-E78D-4772-8B23-AD2D2BAFC2BB}"/>
                </a:ext>
              </a:extLst>
            </p:cNvPr>
            <p:cNvSpPr/>
            <p:nvPr/>
          </p:nvSpPr>
          <p:spPr>
            <a:xfrm>
              <a:off x="6678929" y="0"/>
              <a:ext cx="3531870" cy="3189604"/>
            </a:xfrm>
            <a:custGeom>
              <a:avLst/>
              <a:gdLst>
                <a:gd name="connsiteX0" fmla="*/ 2386965 w 3531870"/>
                <a:gd name="connsiteY0" fmla="*/ 2867660 h 3189604"/>
                <a:gd name="connsiteX1" fmla="*/ 3531870 w 3531870"/>
                <a:gd name="connsiteY1" fmla="*/ 3189605 h 3189604"/>
                <a:gd name="connsiteX2" fmla="*/ 3531870 w 3531870"/>
                <a:gd name="connsiteY2" fmla="*/ 2665095 h 3189604"/>
                <a:gd name="connsiteX3" fmla="*/ 2557145 w 3531870"/>
                <a:gd name="connsiteY3" fmla="*/ 2374900 h 3189604"/>
                <a:gd name="connsiteX4" fmla="*/ 859155 w 3531870"/>
                <a:gd name="connsiteY4" fmla="*/ 1169670 h 3189604"/>
                <a:gd name="connsiteX5" fmla="*/ 150495 w 3531870"/>
                <a:gd name="connsiteY5" fmla="*/ 0 h 3189604"/>
                <a:gd name="connsiteX6" fmla="*/ 0 w 3531870"/>
                <a:gd name="connsiteY6" fmla="*/ 0 h 3189604"/>
                <a:gd name="connsiteX7" fmla="*/ 781685 w 3531870"/>
                <a:gd name="connsiteY7" fmla="*/ 1627505 h 3189604"/>
                <a:gd name="connsiteX8" fmla="*/ 2386965 w 3531870"/>
                <a:gd name="connsiteY8" fmla="*/ 2867660 h 318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1870" h="3189604">
                  <a:moveTo>
                    <a:pt x="2386965" y="2867660"/>
                  </a:moveTo>
                  <a:cubicBezTo>
                    <a:pt x="2773680" y="2992755"/>
                    <a:pt x="3178176" y="3049270"/>
                    <a:pt x="3531870" y="3189605"/>
                  </a:cubicBezTo>
                  <a:lnTo>
                    <a:pt x="3531870" y="2665095"/>
                  </a:lnTo>
                  <a:cubicBezTo>
                    <a:pt x="3222626" y="2555875"/>
                    <a:pt x="2885440" y="2484755"/>
                    <a:pt x="2557145" y="2374900"/>
                  </a:cubicBezTo>
                  <a:cubicBezTo>
                    <a:pt x="1922145" y="2181225"/>
                    <a:pt x="1327150" y="1807210"/>
                    <a:pt x="859155" y="1169670"/>
                  </a:cubicBezTo>
                  <a:cubicBezTo>
                    <a:pt x="591185" y="817880"/>
                    <a:pt x="355600" y="398145"/>
                    <a:pt x="150495" y="0"/>
                  </a:cubicBezTo>
                  <a:lnTo>
                    <a:pt x="0" y="0"/>
                  </a:lnTo>
                  <a:cubicBezTo>
                    <a:pt x="213995" y="548005"/>
                    <a:pt x="469265" y="1151890"/>
                    <a:pt x="781685" y="1627505"/>
                  </a:cubicBezTo>
                  <a:cubicBezTo>
                    <a:pt x="1212215" y="2305685"/>
                    <a:pt x="1776730" y="2689860"/>
                    <a:pt x="2386965" y="2867660"/>
                  </a:cubicBezTo>
                  <a:close/>
                </a:path>
              </a:pathLst>
            </a:custGeom>
            <a:grpFill/>
            <a:ln w="6350" cap="flat">
              <a:no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2AC3442D-0705-4527-889F-37FBAC40754F}"/>
                </a:ext>
              </a:extLst>
            </p:cNvPr>
            <p:cNvSpPr/>
            <p:nvPr/>
          </p:nvSpPr>
          <p:spPr>
            <a:xfrm>
              <a:off x="8811259" y="0"/>
              <a:ext cx="1399540" cy="566419"/>
            </a:xfrm>
            <a:custGeom>
              <a:avLst/>
              <a:gdLst>
                <a:gd name="connsiteX0" fmla="*/ 1399540 w 1399540"/>
                <a:gd name="connsiteY0" fmla="*/ 566420 h 566419"/>
                <a:gd name="connsiteX1" fmla="*/ 1399540 w 1399540"/>
                <a:gd name="connsiteY1" fmla="*/ 129540 h 566419"/>
                <a:gd name="connsiteX2" fmla="*/ 1054100 w 1399540"/>
                <a:gd name="connsiteY2" fmla="*/ 0 h 566419"/>
                <a:gd name="connsiteX3" fmla="*/ 0 w 1399540"/>
                <a:gd name="connsiteY3" fmla="*/ 0 h 566419"/>
                <a:gd name="connsiteX4" fmla="*/ 1236980 w 1399540"/>
                <a:gd name="connsiteY4" fmla="*/ 502920 h 566419"/>
                <a:gd name="connsiteX5" fmla="*/ 1399540 w 1399540"/>
                <a:gd name="connsiteY5" fmla="*/ 566420 h 56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540" h="566419">
                  <a:moveTo>
                    <a:pt x="1399540" y="566420"/>
                  </a:moveTo>
                  <a:lnTo>
                    <a:pt x="1399540" y="129540"/>
                  </a:lnTo>
                  <a:cubicBezTo>
                    <a:pt x="1285240" y="86360"/>
                    <a:pt x="1170305" y="43180"/>
                    <a:pt x="1054100" y="0"/>
                  </a:cubicBezTo>
                  <a:lnTo>
                    <a:pt x="0" y="0"/>
                  </a:lnTo>
                  <a:cubicBezTo>
                    <a:pt x="403860" y="184785"/>
                    <a:pt x="823595" y="350520"/>
                    <a:pt x="1236980" y="502920"/>
                  </a:cubicBezTo>
                  <a:cubicBezTo>
                    <a:pt x="1291590" y="523875"/>
                    <a:pt x="1345565" y="545465"/>
                    <a:pt x="1399540" y="566420"/>
                  </a:cubicBezTo>
                  <a:close/>
                </a:path>
              </a:pathLst>
            </a:custGeom>
            <a:grpFill/>
            <a:ln w="6350" cap="flat">
              <a:no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BEA6EAE9-CC7B-4FC0-B059-3865EF9FF2A9}"/>
                </a:ext>
              </a:extLst>
            </p:cNvPr>
            <p:cNvSpPr/>
            <p:nvPr/>
          </p:nvSpPr>
          <p:spPr>
            <a:xfrm>
              <a:off x="6543040" y="930910"/>
              <a:ext cx="3667759" cy="5927724"/>
            </a:xfrm>
            <a:custGeom>
              <a:avLst/>
              <a:gdLst>
                <a:gd name="connsiteX0" fmla="*/ 3276600 w 3667759"/>
                <a:gd name="connsiteY0" fmla="*/ 4523740 h 5927724"/>
                <a:gd name="connsiteX1" fmla="*/ 1770380 w 3667759"/>
                <a:gd name="connsiteY1" fmla="*/ 4076700 h 5927724"/>
                <a:gd name="connsiteX2" fmla="*/ 471170 w 3667759"/>
                <a:gd name="connsiteY2" fmla="*/ 2749550 h 5927724"/>
                <a:gd name="connsiteX3" fmla="*/ 10795 w 3667759"/>
                <a:gd name="connsiteY3" fmla="*/ 0 h 5927724"/>
                <a:gd name="connsiteX4" fmla="*/ 0 w 3667759"/>
                <a:gd name="connsiteY4" fmla="*/ 471170 h 5927724"/>
                <a:gd name="connsiteX5" fmla="*/ 316230 w 3667759"/>
                <a:gd name="connsiteY5" fmla="*/ 3207385 h 5927724"/>
                <a:gd name="connsiteX6" fmla="*/ 1571625 w 3667759"/>
                <a:gd name="connsiteY6" fmla="*/ 4545330 h 5927724"/>
                <a:gd name="connsiteX7" fmla="*/ 3048000 w 3667759"/>
                <a:gd name="connsiteY7" fmla="*/ 4986655 h 5927724"/>
                <a:gd name="connsiteX8" fmla="*/ 3491230 w 3667759"/>
                <a:gd name="connsiteY8" fmla="*/ 5927725 h 5927724"/>
                <a:gd name="connsiteX9" fmla="*/ 3667760 w 3667759"/>
                <a:gd name="connsiteY9" fmla="*/ 5927725 h 5927724"/>
                <a:gd name="connsiteX10" fmla="*/ 3667760 w 3667759"/>
                <a:gd name="connsiteY10" fmla="*/ 5204460 h 5927724"/>
                <a:gd name="connsiteX11" fmla="*/ 3276600 w 3667759"/>
                <a:gd name="connsiteY11" fmla="*/ 4523740 h 592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7759" h="5927724">
                  <a:moveTo>
                    <a:pt x="3276600" y="4523740"/>
                  </a:moveTo>
                  <a:cubicBezTo>
                    <a:pt x="2875915" y="4194810"/>
                    <a:pt x="2299970" y="4257040"/>
                    <a:pt x="1770380" y="4076700"/>
                  </a:cubicBezTo>
                  <a:cubicBezTo>
                    <a:pt x="1238885" y="3928110"/>
                    <a:pt x="748665" y="3479165"/>
                    <a:pt x="471170" y="2749550"/>
                  </a:cubicBezTo>
                  <a:cubicBezTo>
                    <a:pt x="177800" y="2029460"/>
                    <a:pt x="95885" y="1028700"/>
                    <a:pt x="10795" y="0"/>
                  </a:cubicBezTo>
                  <a:cubicBezTo>
                    <a:pt x="10795" y="150495"/>
                    <a:pt x="7620" y="307975"/>
                    <a:pt x="0" y="471170"/>
                  </a:cubicBezTo>
                  <a:cubicBezTo>
                    <a:pt x="21590" y="1528445"/>
                    <a:pt x="49530" y="2495550"/>
                    <a:pt x="316230" y="3207385"/>
                  </a:cubicBezTo>
                  <a:cubicBezTo>
                    <a:pt x="564515" y="3923665"/>
                    <a:pt x="1051560" y="4384675"/>
                    <a:pt x="1571625" y="4545330"/>
                  </a:cubicBezTo>
                  <a:cubicBezTo>
                    <a:pt x="2092325" y="4737100"/>
                    <a:pt x="2655570" y="4678045"/>
                    <a:pt x="3048000" y="4986655"/>
                  </a:cubicBezTo>
                  <a:cubicBezTo>
                    <a:pt x="3257550" y="5149850"/>
                    <a:pt x="3420745" y="5436870"/>
                    <a:pt x="3491230" y="5927725"/>
                  </a:cubicBezTo>
                  <a:lnTo>
                    <a:pt x="3667760" y="5927725"/>
                  </a:lnTo>
                  <a:lnTo>
                    <a:pt x="3667760" y="5204460"/>
                  </a:lnTo>
                  <a:cubicBezTo>
                    <a:pt x="3581400" y="4873625"/>
                    <a:pt x="3444240" y="4658995"/>
                    <a:pt x="3276600" y="4523740"/>
                  </a:cubicBezTo>
                  <a:close/>
                </a:path>
              </a:pathLst>
            </a:custGeom>
            <a:grpFill/>
            <a:ln w="6350" cap="flat">
              <a:no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760895B1-BE0B-45B3-8338-48B6162FB4E1}"/>
                </a:ext>
              </a:extLst>
            </p:cNvPr>
            <p:cNvSpPr/>
            <p:nvPr/>
          </p:nvSpPr>
          <p:spPr>
            <a:xfrm>
              <a:off x="6529704" y="200025"/>
              <a:ext cx="3681095" cy="5166359"/>
            </a:xfrm>
            <a:custGeom>
              <a:avLst/>
              <a:gdLst>
                <a:gd name="connsiteX0" fmla="*/ 1926590 w 3681095"/>
                <a:gd name="connsiteY0" fmla="*/ 4436110 h 5166359"/>
                <a:gd name="connsiteX1" fmla="*/ 3459480 w 3681095"/>
                <a:gd name="connsiteY1" fmla="*/ 4900930 h 5166359"/>
                <a:gd name="connsiteX2" fmla="*/ 3681095 w 3681095"/>
                <a:gd name="connsiteY2" fmla="*/ 5166360 h 5166359"/>
                <a:gd name="connsiteX3" fmla="*/ 3681095 w 3681095"/>
                <a:gd name="connsiteY3" fmla="*/ 4446270 h 5166359"/>
                <a:gd name="connsiteX4" fmla="*/ 3677920 w 3681095"/>
                <a:gd name="connsiteY4" fmla="*/ 4443095 h 5166359"/>
                <a:gd name="connsiteX5" fmla="*/ 2105660 w 3681095"/>
                <a:gd name="connsiteY5" fmla="*/ 3940175 h 5166359"/>
                <a:gd name="connsiteX6" fmla="*/ 702945 w 3681095"/>
                <a:gd name="connsiteY6" fmla="*/ 2637790 h 5166359"/>
                <a:gd name="connsiteX7" fmla="*/ 0 w 3681095"/>
                <a:gd name="connsiteY7" fmla="*/ 0 h 5166359"/>
                <a:gd name="connsiteX8" fmla="*/ 19050 w 3681095"/>
                <a:gd name="connsiteY8" fmla="*/ 397510 h 5166359"/>
                <a:gd name="connsiteX9" fmla="*/ 586740 w 3681095"/>
                <a:gd name="connsiteY9" fmla="*/ 3119120 h 5166359"/>
                <a:gd name="connsiteX10" fmla="*/ 1926590 w 3681095"/>
                <a:gd name="connsiteY10" fmla="*/ 4436110 h 516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095" h="5166359">
                  <a:moveTo>
                    <a:pt x="1926590" y="4436110"/>
                  </a:moveTo>
                  <a:cubicBezTo>
                    <a:pt x="2465070" y="4612640"/>
                    <a:pt x="3052445" y="4554855"/>
                    <a:pt x="3459480" y="4900930"/>
                  </a:cubicBezTo>
                  <a:cubicBezTo>
                    <a:pt x="3541395" y="4969510"/>
                    <a:pt x="3616326" y="5056505"/>
                    <a:pt x="3681095" y="5166360"/>
                  </a:cubicBezTo>
                  <a:lnTo>
                    <a:pt x="3681095" y="4446270"/>
                  </a:lnTo>
                  <a:cubicBezTo>
                    <a:pt x="3679826" y="4445000"/>
                    <a:pt x="3678555" y="4444365"/>
                    <a:pt x="3677920" y="4443095"/>
                  </a:cubicBezTo>
                  <a:cubicBezTo>
                    <a:pt x="3263265" y="4070350"/>
                    <a:pt x="2659380" y="4114800"/>
                    <a:pt x="2105660" y="3940175"/>
                  </a:cubicBezTo>
                  <a:cubicBezTo>
                    <a:pt x="1547495" y="3799205"/>
                    <a:pt x="1040130" y="3367405"/>
                    <a:pt x="702945" y="2637790"/>
                  </a:cubicBezTo>
                  <a:cubicBezTo>
                    <a:pt x="354330" y="1924685"/>
                    <a:pt x="175895" y="914400"/>
                    <a:pt x="0" y="0"/>
                  </a:cubicBezTo>
                  <a:cubicBezTo>
                    <a:pt x="8255" y="125095"/>
                    <a:pt x="14605" y="257175"/>
                    <a:pt x="19050" y="397510"/>
                  </a:cubicBezTo>
                  <a:cubicBezTo>
                    <a:pt x="147320" y="1385570"/>
                    <a:pt x="270510" y="2399030"/>
                    <a:pt x="586740" y="3119120"/>
                  </a:cubicBezTo>
                  <a:cubicBezTo>
                    <a:pt x="889635" y="3852545"/>
                    <a:pt x="1384300" y="4293235"/>
                    <a:pt x="1926590" y="4436110"/>
                  </a:cubicBezTo>
                  <a:close/>
                </a:path>
              </a:pathLst>
            </a:custGeom>
            <a:grpFill/>
            <a:ln w="6350" cap="flat">
              <a:no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413BDA6C-0E94-4E16-B750-B48445102376}"/>
                </a:ext>
              </a:extLst>
            </p:cNvPr>
            <p:cNvSpPr/>
            <p:nvPr/>
          </p:nvSpPr>
          <p:spPr>
            <a:xfrm>
              <a:off x="6526529" y="0"/>
              <a:ext cx="3684270" cy="4173220"/>
            </a:xfrm>
            <a:custGeom>
              <a:avLst/>
              <a:gdLst>
                <a:gd name="connsiteX0" fmla="*/ 2240915 w 3684270"/>
                <a:gd name="connsiteY0" fmla="*/ 3756025 h 4173220"/>
                <a:gd name="connsiteX1" fmla="*/ 3684270 w 3684270"/>
                <a:gd name="connsiteY1" fmla="*/ 4173220 h 4173220"/>
                <a:gd name="connsiteX2" fmla="*/ 3684270 w 3684270"/>
                <a:gd name="connsiteY2" fmla="*/ 3602990 h 4173220"/>
                <a:gd name="connsiteX3" fmla="*/ 2410460 w 3684270"/>
                <a:gd name="connsiteY3" fmla="*/ 3250565 h 4173220"/>
                <a:gd name="connsiteX4" fmla="*/ 872490 w 3684270"/>
                <a:gd name="connsiteY4" fmla="*/ 1988185 h 4173220"/>
                <a:gd name="connsiteX5" fmla="*/ 71755 w 3684270"/>
                <a:gd name="connsiteY5" fmla="*/ 0 h 4173220"/>
                <a:gd name="connsiteX6" fmla="*/ 0 w 3684270"/>
                <a:gd name="connsiteY6" fmla="*/ 0 h 4173220"/>
                <a:gd name="connsiteX7" fmla="*/ 783590 w 3684270"/>
                <a:gd name="connsiteY7" fmla="*/ 2469515 h 4173220"/>
                <a:gd name="connsiteX8" fmla="*/ 2240915 w 3684270"/>
                <a:gd name="connsiteY8" fmla="*/ 3756025 h 417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4270" h="4173220">
                  <a:moveTo>
                    <a:pt x="2240915" y="3756025"/>
                  </a:moveTo>
                  <a:cubicBezTo>
                    <a:pt x="2739390" y="3912235"/>
                    <a:pt x="3275965" y="3909695"/>
                    <a:pt x="3684270" y="4173220"/>
                  </a:cubicBezTo>
                  <a:lnTo>
                    <a:pt x="3684270" y="3602990"/>
                  </a:lnTo>
                  <a:cubicBezTo>
                    <a:pt x="3302635" y="3424555"/>
                    <a:pt x="2843530" y="3387725"/>
                    <a:pt x="2410460" y="3250565"/>
                  </a:cubicBezTo>
                  <a:cubicBezTo>
                    <a:pt x="1816735" y="3082925"/>
                    <a:pt x="1273175" y="2691765"/>
                    <a:pt x="872490" y="1988185"/>
                  </a:cubicBezTo>
                  <a:cubicBezTo>
                    <a:pt x="535305" y="1419860"/>
                    <a:pt x="281940" y="665480"/>
                    <a:pt x="71755" y="0"/>
                  </a:cubicBezTo>
                  <a:lnTo>
                    <a:pt x="0" y="0"/>
                  </a:lnTo>
                  <a:cubicBezTo>
                    <a:pt x="196850" y="828040"/>
                    <a:pt x="424180" y="1783715"/>
                    <a:pt x="783590" y="2469515"/>
                  </a:cubicBezTo>
                  <a:cubicBezTo>
                    <a:pt x="1147445" y="3196590"/>
                    <a:pt x="1668780" y="3596640"/>
                    <a:pt x="2240915" y="3756025"/>
                  </a:cubicBezTo>
                  <a:close/>
                </a:path>
              </a:pathLst>
            </a:custGeom>
            <a:grpFill/>
            <a:ln w="6350" cap="flat">
              <a:no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7C43A660-0210-4E24-A3D5-3F13E0507EB1}"/>
                </a:ext>
              </a:extLst>
            </p:cNvPr>
            <p:cNvSpPr/>
            <p:nvPr/>
          </p:nvSpPr>
          <p:spPr>
            <a:xfrm>
              <a:off x="5495456" y="3662045"/>
              <a:ext cx="1135848" cy="3195954"/>
            </a:xfrm>
            <a:custGeom>
              <a:avLst/>
              <a:gdLst>
                <a:gd name="connsiteX0" fmla="*/ 90004 w 1135848"/>
                <a:gd name="connsiteY0" fmla="*/ 2411730 h 3195954"/>
                <a:gd name="connsiteX1" fmla="*/ 559904 w 1135848"/>
                <a:gd name="connsiteY1" fmla="*/ 3195955 h 3195954"/>
                <a:gd name="connsiteX2" fmla="*/ 1135849 w 1135848"/>
                <a:gd name="connsiteY2" fmla="*/ 3195955 h 3195954"/>
                <a:gd name="connsiteX3" fmla="*/ 388454 w 1135848"/>
                <a:gd name="connsiteY3" fmla="*/ 2121535 h 3195954"/>
                <a:gd name="connsiteX4" fmla="*/ 315429 w 1135848"/>
                <a:gd name="connsiteY4" fmla="*/ 1146810 h 3195954"/>
                <a:gd name="connsiteX5" fmla="*/ 614514 w 1135848"/>
                <a:gd name="connsiteY5" fmla="*/ 0 h 3195954"/>
                <a:gd name="connsiteX6" fmla="*/ 386549 w 1135848"/>
                <a:gd name="connsiteY6" fmla="*/ 516255 h 3195954"/>
                <a:gd name="connsiteX7" fmla="*/ 31584 w 1135848"/>
                <a:gd name="connsiteY7" fmla="*/ 1520190 h 3195954"/>
                <a:gd name="connsiteX8" fmla="*/ 90004 w 1135848"/>
                <a:gd name="connsiteY8" fmla="*/ 2411730 h 319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848" h="3195954">
                  <a:moveTo>
                    <a:pt x="90004" y="2411730"/>
                  </a:moveTo>
                  <a:cubicBezTo>
                    <a:pt x="182714" y="2697480"/>
                    <a:pt x="350989" y="2963545"/>
                    <a:pt x="559904" y="3195955"/>
                  </a:cubicBezTo>
                  <a:lnTo>
                    <a:pt x="1135849" y="3195955"/>
                  </a:lnTo>
                  <a:cubicBezTo>
                    <a:pt x="801204" y="2919730"/>
                    <a:pt x="521169" y="2550795"/>
                    <a:pt x="388454" y="2121535"/>
                  </a:cubicBezTo>
                  <a:cubicBezTo>
                    <a:pt x="292569" y="1819910"/>
                    <a:pt x="267804" y="1493520"/>
                    <a:pt x="315429" y="1146810"/>
                  </a:cubicBezTo>
                  <a:cubicBezTo>
                    <a:pt x="360514" y="798195"/>
                    <a:pt x="477354" y="430530"/>
                    <a:pt x="614514" y="0"/>
                  </a:cubicBezTo>
                  <a:cubicBezTo>
                    <a:pt x="547839" y="175895"/>
                    <a:pt x="472274" y="348615"/>
                    <a:pt x="386549" y="516255"/>
                  </a:cubicBezTo>
                  <a:cubicBezTo>
                    <a:pt x="219544" y="889000"/>
                    <a:pt x="86194" y="1209675"/>
                    <a:pt x="31584" y="1520190"/>
                  </a:cubicBezTo>
                  <a:cubicBezTo>
                    <a:pt x="-25566" y="1828800"/>
                    <a:pt x="-4611" y="2127250"/>
                    <a:pt x="90004" y="2411730"/>
                  </a:cubicBezTo>
                  <a:close/>
                </a:path>
              </a:pathLst>
            </a:custGeom>
            <a:grpFill/>
            <a:ln w="6350" cap="flat">
              <a:no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26D6F821-984F-4B0D-84AF-16A7F135995C}"/>
                </a:ext>
              </a:extLst>
            </p:cNvPr>
            <p:cNvSpPr/>
            <p:nvPr/>
          </p:nvSpPr>
          <p:spPr>
            <a:xfrm>
              <a:off x="3539332" y="5953759"/>
              <a:ext cx="702467" cy="904240"/>
            </a:xfrm>
            <a:custGeom>
              <a:avLst/>
              <a:gdLst>
                <a:gd name="connsiteX0" fmla="*/ 527843 w 702467"/>
                <a:gd name="connsiteY0" fmla="*/ 904240 h 904240"/>
                <a:gd name="connsiteX1" fmla="*/ 702468 w 702467"/>
                <a:gd name="connsiteY1" fmla="*/ 0 h 904240"/>
                <a:gd name="connsiteX2" fmla="*/ 225582 w 702467"/>
                <a:gd name="connsiteY2" fmla="*/ 262890 h 904240"/>
                <a:gd name="connsiteX3" fmla="*/ 89693 w 702467"/>
                <a:gd name="connsiteY3" fmla="*/ 904240 h 904240"/>
                <a:gd name="connsiteX4" fmla="*/ 527843 w 702467"/>
                <a:gd name="connsiteY4" fmla="*/ 904240 h 90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67" h="904240">
                  <a:moveTo>
                    <a:pt x="527843" y="904240"/>
                  </a:moveTo>
                  <a:cubicBezTo>
                    <a:pt x="334168" y="523875"/>
                    <a:pt x="367188" y="212090"/>
                    <a:pt x="702468" y="0"/>
                  </a:cubicBezTo>
                  <a:cubicBezTo>
                    <a:pt x="548163" y="95250"/>
                    <a:pt x="388778" y="182880"/>
                    <a:pt x="225582" y="262890"/>
                  </a:cubicBezTo>
                  <a:cubicBezTo>
                    <a:pt x="-32863" y="385445"/>
                    <a:pt x="-56358" y="610235"/>
                    <a:pt x="89693" y="904240"/>
                  </a:cubicBezTo>
                  <a:lnTo>
                    <a:pt x="527843" y="904240"/>
                  </a:lnTo>
                  <a:close/>
                </a:path>
              </a:pathLst>
            </a:custGeom>
            <a:grpFill/>
            <a:ln w="6350" cap="flat">
              <a:no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D3D3D3F3-C9DD-43FA-A7D6-477E20A5579F}"/>
                </a:ext>
              </a:extLst>
            </p:cNvPr>
            <p:cNvSpPr/>
            <p:nvPr/>
          </p:nvSpPr>
          <p:spPr>
            <a:xfrm>
              <a:off x="2781189" y="6395084"/>
              <a:ext cx="587485" cy="462915"/>
            </a:xfrm>
            <a:custGeom>
              <a:avLst/>
              <a:gdLst>
                <a:gd name="connsiteX0" fmla="*/ 511921 w 587485"/>
                <a:gd name="connsiteY0" fmla="*/ 462915 h 462915"/>
                <a:gd name="connsiteX1" fmla="*/ 587486 w 587485"/>
                <a:gd name="connsiteY1" fmla="*/ 0 h 462915"/>
                <a:gd name="connsiteX2" fmla="*/ 59801 w 587485"/>
                <a:gd name="connsiteY2" fmla="*/ 197485 h 462915"/>
                <a:gd name="connsiteX3" fmla="*/ 64246 w 587485"/>
                <a:gd name="connsiteY3" fmla="*/ 462915 h 462915"/>
                <a:gd name="connsiteX4" fmla="*/ 511921 w 58748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85" h="462915">
                  <a:moveTo>
                    <a:pt x="511921" y="462915"/>
                  </a:moveTo>
                  <a:cubicBezTo>
                    <a:pt x="397621" y="238760"/>
                    <a:pt x="407146" y="74930"/>
                    <a:pt x="587486" y="0"/>
                  </a:cubicBezTo>
                  <a:cubicBezTo>
                    <a:pt x="412226" y="72390"/>
                    <a:pt x="235696" y="137795"/>
                    <a:pt x="59801" y="197485"/>
                  </a:cubicBezTo>
                  <a:cubicBezTo>
                    <a:pt x="-25289" y="229870"/>
                    <a:pt x="-15764" y="324485"/>
                    <a:pt x="64246" y="462915"/>
                  </a:cubicBezTo>
                  <a:lnTo>
                    <a:pt x="511921" y="462915"/>
                  </a:lnTo>
                  <a:close/>
                </a:path>
              </a:pathLst>
            </a:custGeom>
            <a:grpFill/>
            <a:ln w="6350" cap="flat">
              <a:noFill/>
              <a:prstDash val="solid"/>
              <a:miter/>
            </a:ln>
          </p:spPr>
          <p:txBody>
            <a:bodyPr rtlCol="0" anchor="ctr"/>
            <a:lstStyle/>
            <a:p>
              <a:endParaRPr lang="es-AR"/>
            </a:p>
          </p:txBody>
        </p:sp>
        <p:sp>
          <p:nvSpPr>
            <p:cNvPr id="39" name="Forma libre: forma 38">
              <a:extLst>
                <a:ext uri="{FF2B5EF4-FFF2-40B4-BE49-F238E27FC236}">
                  <a16:creationId xmlns:a16="http://schemas.microsoft.com/office/drawing/2014/main" id="{A62F6569-0DA1-4ED3-8902-41B59D3A68A3}"/>
                </a:ext>
              </a:extLst>
            </p:cNvPr>
            <p:cNvSpPr/>
            <p:nvPr/>
          </p:nvSpPr>
          <p:spPr>
            <a:xfrm>
              <a:off x="6360788" y="1784350"/>
              <a:ext cx="3420116" cy="5073650"/>
            </a:xfrm>
            <a:custGeom>
              <a:avLst/>
              <a:gdLst>
                <a:gd name="connsiteX0" fmla="*/ 159391 w 3420116"/>
                <a:gd name="connsiteY0" fmla="*/ 3102610 h 5073650"/>
                <a:gd name="connsiteX1" fmla="*/ 1367161 w 3420116"/>
                <a:gd name="connsiteY1" fmla="*/ 4457065 h 5073650"/>
                <a:gd name="connsiteX2" fmla="*/ 2806071 w 3420116"/>
                <a:gd name="connsiteY2" fmla="*/ 4933315 h 5073650"/>
                <a:gd name="connsiteX3" fmla="*/ 2953391 w 3420116"/>
                <a:gd name="connsiteY3" fmla="*/ 5073650 h 5073650"/>
                <a:gd name="connsiteX4" fmla="*/ 3420116 w 3420116"/>
                <a:gd name="connsiteY4" fmla="*/ 5073650 h 5073650"/>
                <a:gd name="connsiteX5" fmla="*/ 3050546 w 3420116"/>
                <a:gd name="connsiteY5" fmla="*/ 4483100 h 5073650"/>
                <a:gd name="connsiteX6" fmla="*/ 1592586 w 3420116"/>
                <a:gd name="connsiteY6" fmla="*/ 4034155 h 5073650"/>
                <a:gd name="connsiteX7" fmla="*/ 361956 w 3420116"/>
                <a:gd name="connsiteY7" fmla="*/ 2688590 h 5073650"/>
                <a:gd name="connsiteX8" fmla="*/ 156216 w 3420116"/>
                <a:gd name="connsiteY8" fmla="*/ 0 h 5073650"/>
                <a:gd name="connsiteX9" fmla="*/ 94621 w 3420116"/>
                <a:gd name="connsiteY9" fmla="*/ 522605 h 5073650"/>
                <a:gd name="connsiteX10" fmla="*/ 6 w 3420116"/>
                <a:gd name="connsiteY10" fmla="*/ 1944370 h 5073650"/>
                <a:gd name="connsiteX11" fmla="*/ 159391 w 3420116"/>
                <a:gd name="connsiteY11" fmla="*/ 3102610 h 50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0116" h="5073650">
                  <a:moveTo>
                    <a:pt x="159391" y="3102610"/>
                  </a:moveTo>
                  <a:cubicBezTo>
                    <a:pt x="374021" y="3789680"/>
                    <a:pt x="852176" y="4251960"/>
                    <a:pt x="1367161" y="4457065"/>
                  </a:cubicBezTo>
                  <a:cubicBezTo>
                    <a:pt x="1880241" y="4679950"/>
                    <a:pt x="2426976" y="4650740"/>
                    <a:pt x="2806071" y="4933315"/>
                  </a:cubicBezTo>
                  <a:cubicBezTo>
                    <a:pt x="2858141" y="4972050"/>
                    <a:pt x="2907671" y="5018406"/>
                    <a:pt x="2953391" y="5073650"/>
                  </a:cubicBezTo>
                  <a:lnTo>
                    <a:pt x="3420116" y="5073650"/>
                  </a:lnTo>
                  <a:cubicBezTo>
                    <a:pt x="3335661" y="4786631"/>
                    <a:pt x="3205486" y="4601210"/>
                    <a:pt x="3050546" y="4483100"/>
                  </a:cubicBezTo>
                  <a:cubicBezTo>
                    <a:pt x="2664466" y="4187825"/>
                    <a:pt x="2109476" y="4237355"/>
                    <a:pt x="1592586" y="4034155"/>
                  </a:cubicBezTo>
                  <a:cubicBezTo>
                    <a:pt x="1078236" y="3860800"/>
                    <a:pt x="590556" y="3390265"/>
                    <a:pt x="361956" y="2688590"/>
                  </a:cubicBezTo>
                  <a:cubicBezTo>
                    <a:pt x="113671" y="1988820"/>
                    <a:pt x="123831" y="1058545"/>
                    <a:pt x="156216" y="0"/>
                  </a:cubicBezTo>
                  <a:cubicBezTo>
                    <a:pt x="141611" y="170180"/>
                    <a:pt x="121291" y="345440"/>
                    <a:pt x="94621" y="522605"/>
                  </a:cubicBezTo>
                  <a:cubicBezTo>
                    <a:pt x="50171" y="1047750"/>
                    <a:pt x="-629" y="1515110"/>
                    <a:pt x="6" y="1944370"/>
                  </a:cubicBezTo>
                  <a:cubicBezTo>
                    <a:pt x="-629" y="2372360"/>
                    <a:pt x="48266" y="2762250"/>
                    <a:pt x="159391" y="3102610"/>
                  </a:cubicBezTo>
                  <a:close/>
                </a:path>
              </a:pathLst>
            </a:custGeom>
            <a:grpFill/>
            <a:ln w="6350" cap="flat">
              <a:noFill/>
              <a:prstDash val="solid"/>
              <a:miter/>
            </a:ln>
          </p:spPr>
          <p:txBody>
            <a:bodyPr rtlCol="0" anchor="ctr"/>
            <a:lstStyle/>
            <a:p>
              <a:endParaRPr lang="es-AR"/>
            </a:p>
          </p:txBody>
        </p:sp>
        <p:sp>
          <p:nvSpPr>
            <p:cNvPr id="40" name="Forma libre: forma 39">
              <a:extLst>
                <a:ext uri="{FF2B5EF4-FFF2-40B4-BE49-F238E27FC236}">
                  <a16:creationId xmlns:a16="http://schemas.microsoft.com/office/drawing/2014/main" id="{DDCF306F-561A-49D9-8C0F-A67A17BFEE8A}"/>
                </a:ext>
              </a:extLst>
            </p:cNvPr>
            <p:cNvSpPr/>
            <p:nvPr/>
          </p:nvSpPr>
          <p:spPr>
            <a:xfrm>
              <a:off x="1981200" y="6721475"/>
              <a:ext cx="505459" cy="136525"/>
            </a:xfrm>
            <a:custGeom>
              <a:avLst/>
              <a:gdLst>
                <a:gd name="connsiteX0" fmla="*/ 459740 w 505459"/>
                <a:gd name="connsiteY0" fmla="*/ 0 h 136525"/>
                <a:gd name="connsiteX1" fmla="*/ 0 w 505459"/>
                <a:gd name="connsiteY1" fmla="*/ 136525 h 136525"/>
                <a:gd name="connsiteX2" fmla="*/ 505460 w 505459"/>
                <a:gd name="connsiteY2" fmla="*/ 136525 h 136525"/>
                <a:gd name="connsiteX3" fmla="*/ 459740 w 505459"/>
                <a:gd name="connsiteY3" fmla="*/ 0 h 136525"/>
              </a:gdLst>
              <a:ahLst/>
              <a:cxnLst>
                <a:cxn ang="0">
                  <a:pos x="connsiteX0" y="connsiteY0"/>
                </a:cxn>
                <a:cxn ang="0">
                  <a:pos x="connsiteX1" y="connsiteY1"/>
                </a:cxn>
                <a:cxn ang="0">
                  <a:pos x="connsiteX2" y="connsiteY2"/>
                </a:cxn>
                <a:cxn ang="0">
                  <a:pos x="connsiteX3" y="connsiteY3"/>
                </a:cxn>
              </a:cxnLst>
              <a:rect l="l" t="t" r="r" b="b"/>
              <a:pathLst>
                <a:path w="505459" h="136525">
                  <a:moveTo>
                    <a:pt x="459740" y="0"/>
                  </a:moveTo>
                  <a:cubicBezTo>
                    <a:pt x="302895" y="48260"/>
                    <a:pt x="149225" y="93345"/>
                    <a:pt x="0" y="136525"/>
                  </a:cubicBezTo>
                  <a:lnTo>
                    <a:pt x="505460" y="136525"/>
                  </a:lnTo>
                  <a:cubicBezTo>
                    <a:pt x="453390" y="63500"/>
                    <a:pt x="434975" y="15875"/>
                    <a:pt x="459740" y="0"/>
                  </a:cubicBezTo>
                  <a:close/>
                </a:path>
              </a:pathLst>
            </a:custGeom>
            <a:grpFill/>
            <a:ln w="6350" cap="flat">
              <a:noFill/>
              <a:prstDash val="solid"/>
              <a:miter/>
            </a:ln>
          </p:spPr>
          <p:txBody>
            <a:bodyPr rtlCol="0" anchor="ctr"/>
            <a:lstStyle/>
            <a:p>
              <a:endParaRPr lang="es-AR"/>
            </a:p>
          </p:txBody>
        </p:sp>
        <p:sp>
          <p:nvSpPr>
            <p:cNvPr id="41" name="Forma libre: forma 40">
              <a:extLst>
                <a:ext uri="{FF2B5EF4-FFF2-40B4-BE49-F238E27FC236}">
                  <a16:creationId xmlns:a16="http://schemas.microsoft.com/office/drawing/2014/main" id="{411DCF95-8677-4AD7-9FA4-2F659DCA5D27}"/>
                </a:ext>
              </a:extLst>
            </p:cNvPr>
            <p:cNvSpPr/>
            <p:nvPr/>
          </p:nvSpPr>
          <p:spPr>
            <a:xfrm>
              <a:off x="5988071" y="2716529"/>
              <a:ext cx="2585697" cy="4141470"/>
            </a:xfrm>
            <a:custGeom>
              <a:avLst/>
              <a:gdLst>
                <a:gd name="connsiteX0" fmla="*/ 106658 w 2585697"/>
                <a:gd name="connsiteY0" fmla="*/ 2821305 h 4141470"/>
                <a:gd name="connsiteX1" fmla="*/ 1207113 w 2585697"/>
                <a:gd name="connsiteY1" fmla="*/ 4141470 h 4141470"/>
                <a:gd name="connsiteX2" fmla="*/ 2585698 w 2585697"/>
                <a:gd name="connsiteY2" fmla="*/ 4141470 h 4141470"/>
                <a:gd name="connsiteX3" fmla="*/ 1555093 w 2585697"/>
                <a:gd name="connsiteY3" fmla="*/ 3825240 h 4141470"/>
                <a:gd name="connsiteX4" fmla="*/ 359388 w 2585697"/>
                <a:gd name="connsiteY4" fmla="*/ 2465070 h 4141470"/>
                <a:gd name="connsiteX5" fmla="*/ 233023 w 2585697"/>
                <a:gd name="connsiteY5" fmla="*/ 1356360 h 4141470"/>
                <a:gd name="connsiteX6" fmla="*/ 394948 w 2585697"/>
                <a:gd name="connsiteY6" fmla="*/ 0 h 4141470"/>
                <a:gd name="connsiteX7" fmla="*/ 259693 w 2585697"/>
                <a:gd name="connsiteY7" fmla="*/ 539115 h 4141470"/>
                <a:gd name="connsiteX8" fmla="*/ 15218 w 2585697"/>
                <a:gd name="connsiteY8" fmla="*/ 1785620 h 4141470"/>
                <a:gd name="connsiteX9" fmla="*/ 106658 w 2585697"/>
                <a:gd name="connsiteY9" fmla="*/ 2821305 h 414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5697" h="4141470">
                  <a:moveTo>
                    <a:pt x="106658" y="2821305"/>
                  </a:moveTo>
                  <a:cubicBezTo>
                    <a:pt x="288268" y="3418205"/>
                    <a:pt x="726418" y="3879215"/>
                    <a:pt x="1207113" y="4141470"/>
                  </a:cubicBezTo>
                  <a:lnTo>
                    <a:pt x="2585698" y="4141470"/>
                  </a:lnTo>
                  <a:cubicBezTo>
                    <a:pt x="2270738" y="4038601"/>
                    <a:pt x="1905613" y="3990340"/>
                    <a:pt x="1555093" y="3825240"/>
                  </a:cubicBezTo>
                  <a:cubicBezTo>
                    <a:pt x="1040743" y="3601085"/>
                    <a:pt x="561953" y="3130550"/>
                    <a:pt x="359388" y="2465070"/>
                  </a:cubicBezTo>
                  <a:cubicBezTo>
                    <a:pt x="254613" y="2135505"/>
                    <a:pt x="215243" y="1762760"/>
                    <a:pt x="233023" y="1356360"/>
                  </a:cubicBezTo>
                  <a:cubicBezTo>
                    <a:pt x="248898" y="948055"/>
                    <a:pt x="321923" y="505460"/>
                    <a:pt x="394948" y="0"/>
                  </a:cubicBezTo>
                  <a:cubicBezTo>
                    <a:pt x="357483" y="179705"/>
                    <a:pt x="313033" y="360045"/>
                    <a:pt x="259693" y="539115"/>
                  </a:cubicBezTo>
                  <a:cubicBezTo>
                    <a:pt x="149203" y="1007110"/>
                    <a:pt x="49508" y="1409700"/>
                    <a:pt x="15218" y="1785620"/>
                  </a:cubicBezTo>
                  <a:cubicBezTo>
                    <a:pt x="-21612" y="2159000"/>
                    <a:pt x="8233" y="2506345"/>
                    <a:pt x="106658" y="2821305"/>
                  </a:cubicBezTo>
                  <a:close/>
                </a:path>
              </a:pathLst>
            </a:custGeom>
            <a:grpFill/>
            <a:ln w="6350" cap="flat">
              <a:noFill/>
              <a:prstDash val="solid"/>
              <a:miter/>
            </a:ln>
          </p:spPr>
          <p:txBody>
            <a:bodyPr rtlCol="0" anchor="ctr"/>
            <a:lstStyle/>
            <a:p>
              <a:endParaRPr lang="es-AR"/>
            </a:p>
          </p:txBody>
        </p:sp>
        <p:sp>
          <p:nvSpPr>
            <p:cNvPr id="42" name="Forma libre: forma 41">
              <a:extLst>
                <a:ext uri="{FF2B5EF4-FFF2-40B4-BE49-F238E27FC236}">
                  <a16:creationId xmlns:a16="http://schemas.microsoft.com/office/drawing/2014/main" id="{B2B82678-F540-4BA5-8C25-5EC70E1B7642}"/>
                </a:ext>
              </a:extLst>
            </p:cNvPr>
            <p:cNvSpPr/>
            <p:nvPr/>
          </p:nvSpPr>
          <p:spPr>
            <a:xfrm>
              <a:off x="4250338" y="5324475"/>
              <a:ext cx="796640" cy="1533525"/>
            </a:xfrm>
            <a:custGeom>
              <a:avLst/>
              <a:gdLst>
                <a:gd name="connsiteX0" fmla="*/ 152751 w 796640"/>
                <a:gd name="connsiteY0" fmla="*/ 1533525 h 1533525"/>
                <a:gd name="connsiteX1" fmla="*/ 597886 w 796640"/>
                <a:gd name="connsiteY1" fmla="*/ 1533525 h 1533525"/>
                <a:gd name="connsiteX2" fmla="*/ 484856 w 796640"/>
                <a:gd name="connsiteY2" fmla="*/ 1311275 h 1533525"/>
                <a:gd name="connsiteX3" fmla="*/ 404211 w 796640"/>
                <a:gd name="connsiteY3" fmla="*/ 627380 h 1533525"/>
                <a:gd name="connsiteX4" fmla="*/ 796641 w 796640"/>
                <a:gd name="connsiteY4" fmla="*/ 0 h 1533525"/>
                <a:gd name="connsiteX5" fmla="*/ 369921 w 796640"/>
                <a:gd name="connsiteY5" fmla="*/ 369570 h 1533525"/>
                <a:gd name="connsiteX6" fmla="*/ 121636 w 796640"/>
                <a:gd name="connsiteY6" fmla="*/ 1473200 h 1533525"/>
                <a:gd name="connsiteX7" fmla="*/ 152751 w 796640"/>
                <a:gd name="connsiteY7" fmla="*/ 1533525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640" h="1533525">
                  <a:moveTo>
                    <a:pt x="152751" y="1533525"/>
                  </a:moveTo>
                  <a:lnTo>
                    <a:pt x="597886" y="1533525"/>
                  </a:lnTo>
                  <a:cubicBezTo>
                    <a:pt x="554071" y="1459865"/>
                    <a:pt x="516606" y="1385570"/>
                    <a:pt x="484856" y="1311275"/>
                  </a:cubicBezTo>
                  <a:cubicBezTo>
                    <a:pt x="383256" y="1073785"/>
                    <a:pt x="351506" y="842645"/>
                    <a:pt x="404211" y="627380"/>
                  </a:cubicBezTo>
                  <a:cubicBezTo>
                    <a:pt x="456281" y="410845"/>
                    <a:pt x="592806" y="211455"/>
                    <a:pt x="796641" y="0"/>
                  </a:cubicBezTo>
                  <a:cubicBezTo>
                    <a:pt x="662656" y="132080"/>
                    <a:pt x="519781" y="255270"/>
                    <a:pt x="369921" y="369570"/>
                  </a:cubicBezTo>
                  <a:cubicBezTo>
                    <a:pt x="-32669" y="662305"/>
                    <a:pt x="-92359" y="1035685"/>
                    <a:pt x="121636" y="1473200"/>
                  </a:cubicBezTo>
                  <a:cubicBezTo>
                    <a:pt x="131796" y="1492885"/>
                    <a:pt x="141956" y="1513205"/>
                    <a:pt x="152751" y="1533525"/>
                  </a:cubicBezTo>
                  <a:close/>
                </a:path>
              </a:pathLst>
            </a:custGeom>
            <a:grpFill/>
            <a:ln w="6350" cap="flat">
              <a:noFill/>
              <a:prstDash val="solid"/>
              <a:miter/>
            </a:ln>
          </p:spPr>
          <p:txBody>
            <a:bodyPr rtlCol="0" anchor="ctr"/>
            <a:lstStyle/>
            <a:p>
              <a:endParaRPr lang="es-AR"/>
            </a:p>
          </p:txBody>
        </p:sp>
        <p:sp>
          <p:nvSpPr>
            <p:cNvPr id="43" name="Forma libre: forma 42">
              <a:extLst>
                <a:ext uri="{FF2B5EF4-FFF2-40B4-BE49-F238E27FC236}">
                  <a16:creationId xmlns:a16="http://schemas.microsoft.com/office/drawing/2014/main" id="{11D1C011-2FA0-445E-99B5-4F34EE4ADD95}"/>
                </a:ext>
              </a:extLst>
            </p:cNvPr>
            <p:cNvSpPr/>
            <p:nvPr/>
          </p:nvSpPr>
          <p:spPr>
            <a:xfrm>
              <a:off x="4909680" y="4552950"/>
              <a:ext cx="758965" cy="2305050"/>
            </a:xfrm>
            <a:custGeom>
              <a:avLst/>
              <a:gdLst>
                <a:gd name="connsiteX0" fmla="*/ 94755 w 758965"/>
                <a:gd name="connsiteY0" fmla="*/ 1938020 h 2305050"/>
                <a:gd name="connsiteX1" fmla="*/ 284620 w 758965"/>
                <a:gd name="connsiteY1" fmla="*/ 2305050 h 2305050"/>
                <a:gd name="connsiteX2" fmla="*/ 757695 w 758965"/>
                <a:gd name="connsiteY2" fmla="*/ 2305050 h 2305050"/>
                <a:gd name="connsiteX3" fmla="*/ 431305 w 758965"/>
                <a:gd name="connsiteY3" fmla="*/ 1715135 h 2305050"/>
                <a:gd name="connsiteX4" fmla="*/ 375425 w 758965"/>
                <a:gd name="connsiteY4" fmla="*/ 889000 h 2305050"/>
                <a:gd name="connsiteX5" fmla="*/ 758965 w 758965"/>
                <a:gd name="connsiteY5" fmla="*/ 0 h 2305050"/>
                <a:gd name="connsiteX6" fmla="*/ 428765 w 758965"/>
                <a:gd name="connsiteY6" fmla="*/ 455295 h 2305050"/>
                <a:gd name="connsiteX7" fmla="*/ 31255 w 758965"/>
                <a:gd name="connsiteY7" fmla="*/ 1195070 h 2305050"/>
                <a:gd name="connsiteX8" fmla="*/ 94755 w 758965"/>
                <a:gd name="connsiteY8" fmla="*/ 1938020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965" h="2305050">
                  <a:moveTo>
                    <a:pt x="94755" y="1938020"/>
                  </a:moveTo>
                  <a:cubicBezTo>
                    <a:pt x="141745" y="2061845"/>
                    <a:pt x="206515" y="2184400"/>
                    <a:pt x="284620" y="2305050"/>
                  </a:cubicBezTo>
                  <a:lnTo>
                    <a:pt x="757695" y="2305050"/>
                  </a:lnTo>
                  <a:cubicBezTo>
                    <a:pt x="616090" y="2119630"/>
                    <a:pt x="502425" y="1920875"/>
                    <a:pt x="431305" y="1715135"/>
                  </a:cubicBezTo>
                  <a:cubicBezTo>
                    <a:pt x="336055" y="1445260"/>
                    <a:pt x="315100" y="1167765"/>
                    <a:pt x="375425" y="889000"/>
                  </a:cubicBezTo>
                  <a:cubicBezTo>
                    <a:pt x="433845" y="607695"/>
                    <a:pt x="574180" y="325120"/>
                    <a:pt x="758965" y="0"/>
                  </a:cubicBezTo>
                  <a:cubicBezTo>
                    <a:pt x="658635" y="158750"/>
                    <a:pt x="548145" y="311150"/>
                    <a:pt x="428765" y="455295"/>
                  </a:cubicBezTo>
                  <a:cubicBezTo>
                    <a:pt x="230010" y="716915"/>
                    <a:pt x="88405" y="951865"/>
                    <a:pt x="31255" y="1195070"/>
                  </a:cubicBezTo>
                  <a:cubicBezTo>
                    <a:pt x="-27165" y="1436370"/>
                    <a:pt x="-2400" y="1686560"/>
                    <a:pt x="94755" y="1938020"/>
                  </a:cubicBezTo>
                  <a:close/>
                </a:path>
              </a:pathLst>
            </a:custGeom>
            <a:grpFill/>
            <a:ln w="6350" cap="flat">
              <a:noFill/>
              <a:prstDash val="solid"/>
              <a:miter/>
            </a:ln>
          </p:spPr>
          <p:txBody>
            <a:bodyPr rtlCol="0" anchor="ctr"/>
            <a:lstStyle/>
            <a:p>
              <a:endParaRPr lang="es-AR"/>
            </a:p>
          </p:txBody>
        </p:sp>
      </p:grpSp>
      <p:sp>
        <p:nvSpPr>
          <p:cNvPr id="45" name="Forma libre: forma 44">
            <a:extLst>
              <a:ext uri="{FF2B5EF4-FFF2-40B4-BE49-F238E27FC236}">
                <a16:creationId xmlns:a16="http://schemas.microsoft.com/office/drawing/2014/main" id="{B1F9737E-CE25-46E9-A9A7-5AB2FC6BABF5}"/>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48" name="Forma libre: forma 47">
            <a:extLst>
              <a:ext uri="{FF2B5EF4-FFF2-40B4-BE49-F238E27FC236}">
                <a16:creationId xmlns:a16="http://schemas.microsoft.com/office/drawing/2014/main" id="{746B24E3-362B-49DB-B523-755A6C3ED77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49" name="Marcador de número de diapositiva 5">
            <a:extLst>
              <a:ext uri="{FF2B5EF4-FFF2-40B4-BE49-F238E27FC236}">
                <a16:creationId xmlns:a16="http://schemas.microsoft.com/office/drawing/2014/main" id="{1D01B89E-C933-419F-A51D-0D060308535A}"/>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56050490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y us?">
    <p:spTree>
      <p:nvGrpSpPr>
        <p:cNvPr id="1" name=""/>
        <p:cNvGrpSpPr/>
        <p:nvPr/>
      </p:nvGrpSpPr>
      <p:grpSpPr>
        <a:xfrm>
          <a:off x="0" y="0"/>
          <a:ext cx="0" cy="0"/>
          <a:chOff x="0" y="0"/>
          <a:chExt cx="0" cy="0"/>
        </a:xfrm>
      </p:grpSpPr>
      <p:sp>
        <p:nvSpPr>
          <p:cNvPr id="8" name="Forma libre: forma 7">
            <a:extLst>
              <a:ext uri="{FF2B5EF4-FFF2-40B4-BE49-F238E27FC236}">
                <a16:creationId xmlns:a16="http://schemas.microsoft.com/office/drawing/2014/main" id="{ADF4983E-290E-434B-B0B3-C5F20286084C}"/>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9" name="Forma libre: forma 8">
            <a:extLst>
              <a:ext uri="{FF2B5EF4-FFF2-40B4-BE49-F238E27FC236}">
                <a16:creationId xmlns:a16="http://schemas.microsoft.com/office/drawing/2014/main" id="{69EB229E-0B2A-41DC-AD39-0B58A1830F6E}"/>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grpSp>
        <p:nvGrpSpPr>
          <p:cNvPr id="10" name="Gráfico 4">
            <a:extLst>
              <a:ext uri="{FF2B5EF4-FFF2-40B4-BE49-F238E27FC236}">
                <a16:creationId xmlns:a16="http://schemas.microsoft.com/office/drawing/2014/main" id="{30BE77F3-EA54-40AE-95F4-AA232937ED1B}"/>
              </a:ext>
            </a:extLst>
          </p:cNvPr>
          <p:cNvGrpSpPr/>
          <p:nvPr userDrawn="1"/>
        </p:nvGrpSpPr>
        <p:grpSpPr>
          <a:xfrm>
            <a:off x="327660" y="262255"/>
            <a:ext cx="504190" cy="2062480"/>
            <a:chOff x="327660" y="142875"/>
            <a:chExt cx="504190" cy="2062480"/>
          </a:xfrm>
          <a:solidFill>
            <a:schemeClr val="accent1"/>
          </a:solidFill>
        </p:grpSpPr>
        <p:sp>
          <p:nvSpPr>
            <p:cNvPr id="11" name="Forma libre: forma 10">
              <a:extLst>
                <a:ext uri="{FF2B5EF4-FFF2-40B4-BE49-F238E27FC236}">
                  <a16:creationId xmlns:a16="http://schemas.microsoft.com/office/drawing/2014/main" id="{051C2D49-FFA9-400F-9A05-D285913FD23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F3F16D6B-6F4D-4EB5-8FBB-3BECAAA6E28E}"/>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0F87329D-0627-42D4-AF85-DA8077F81BFC}"/>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AA2E67C8-C518-4D70-8A6E-01C1AFBC67CD}"/>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1F521933-EAEB-4207-B04C-5060DE4E7317}"/>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15066391-B7CC-4F02-AFD8-F0CCA70567D6}"/>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83A2AB23-303A-42B7-AC6A-C4DE07495907}"/>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E596DB74-BC65-419F-9E71-1540CA567870}"/>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ED55F7C9-E539-4D5C-9A52-A0ACC9505371}"/>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7253DD50-E5C6-459E-8FF6-2824658B5239}"/>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59D9A103-AE2F-45CC-B42A-DC3A93CB80C4}"/>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53AB36B0-A5F9-4D96-9F6F-92A4BFAB8CBF}"/>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A14B7383-8EAA-4E7A-97AC-58747CC6712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B7DB2FF9-CB52-4DC1-AA94-15C309636BBA}"/>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AC9F38AF-DEA7-4577-B0B2-AAF647823BC7}"/>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6" name="Forma libre: forma 25">
            <a:extLst>
              <a:ext uri="{FF2B5EF4-FFF2-40B4-BE49-F238E27FC236}">
                <a16:creationId xmlns:a16="http://schemas.microsoft.com/office/drawing/2014/main" id="{5C82BF1A-8032-4C7E-B974-DCD78B253A54}"/>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a:p>
        </p:txBody>
      </p:sp>
      <p:sp>
        <p:nvSpPr>
          <p:cNvPr id="27" name="Marcador de número de diapositiva 5">
            <a:extLst>
              <a:ext uri="{FF2B5EF4-FFF2-40B4-BE49-F238E27FC236}">
                <a16:creationId xmlns:a16="http://schemas.microsoft.com/office/drawing/2014/main" id="{1C06BB6D-12D0-42F7-8AA3-D94C7ED7B8B1}"/>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387564366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Number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766581E2-5402-4C09-B448-D369564F0F4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V="1">
            <a:off x="0" y="1239092"/>
            <a:ext cx="12192000" cy="1165346"/>
          </a:xfrm>
          <a:prstGeom prst="rect">
            <a:avLst/>
          </a:prstGeom>
        </p:spPr>
      </p:pic>
      <p:sp>
        <p:nvSpPr>
          <p:cNvPr id="8" name="Forma libre: forma 7">
            <a:extLst>
              <a:ext uri="{FF2B5EF4-FFF2-40B4-BE49-F238E27FC236}">
                <a16:creationId xmlns:a16="http://schemas.microsoft.com/office/drawing/2014/main" id="{B2F180C9-9FE5-4713-ADC0-E9A7125D5B7E}"/>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grpSp>
        <p:nvGrpSpPr>
          <p:cNvPr id="9" name="Grupo 8">
            <a:extLst>
              <a:ext uri="{FF2B5EF4-FFF2-40B4-BE49-F238E27FC236}">
                <a16:creationId xmlns:a16="http://schemas.microsoft.com/office/drawing/2014/main" id="{EFE9EDF5-32EB-4F03-AFDA-3DB37499AC03}"/>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7F877C92-0001-473E-B177-BDD607D28A78}"/>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BE33C8D8-45B4-4496-9B26-CB2335A4764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277BD177-E8B1-458B-A0EA-6E79397E67CC}"/>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3921A8C4-873A-4ED3-AA31-6895E6097947}"/>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77F13FD4-768D-4E2C-B625-C55846F9A9A9}"/>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02A69AF0-AC8A-4352-88FA-479FD3C8F9D5}"/>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3AC2BE86-D411-4340-A708-4CA536DC95DB}"/>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0A8B6EBF-BA7B-4B7B-A59C-07776041C26B}"/>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428AF146-F66C-495A-A57C-EB0DE1FD3161}"/>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48EF6198-737E-4E4F-BD41-DE289996CC6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83368FB0-CDA7-49DB-B387-A5DE084A9C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469000BD-B0D6-4EC7-8C5D-1E2C00D6F55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9AF2112A-9A31-405C-BEB5-AC5EA7B7E3D1}"/>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9A707118-D294-47CF-B6F8-F2D6AA99EF73}"/>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07AAB5EE-F40E-43F9-975B-9DFDE366B193}"/>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5" name="Forma libre: forma 24">
            <a:extLst>
              <a:ext uri="{FF2B5EF4-FFF2-40B4-BE49-F238E27FC236}">
                <a16:creationId xmlns:a16="http://schemas.microsoft.com/office/drawing/2014/main" id="{01B5B0C2-22CA-4607-AC9E-B3CCA3000003}"/>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grpSp>
        <p:nvGrpSpPr>
          <p:cNvPr id="26" name="Gráfico 73">
            <a:extLst>
              <a:ext uri="{FF2B5EF4-FFF2-40B4-BE49-F238E27FC236}">
                <a16:creationId xmlns:a16="http://schemas.microsoft.com/office/drawing/2014/main" id="{7A1C111E-0663-414D-826F-49ED41F8AAAB}"/>
              </a:ext>
            </a:extLst>
          </p:cNvPr>
          <p:cNvGrpSpPr/>
          <p:nvPr userDrawn="1"/>
        </p:nvGrpSpPr>
        <p:grpSpPr>
          <a:xfrm>
            <a:off x="10748008" y="5493002"/>
            <a:ext cx="1443991" cy="1364998"/>
            <a:chOff x="7666726" y="4253229"/>
            <a:chExt cx="2176462" cy="2057400"/>
          </a:xfrm>
          <a:solidFill>
            <a:srgbClr val="658DC5"/>
          </a:solidFill>
        </p:grpSpPr>
        <p:sp>
          <p:nvSpPr>
            <p:cNvPr id="27" name="Forma libre: forma 26">
              <a:extLst>
                <a:ext uri="{FF2B5EF4-FFF2-40B4-BE49-F238E27FC236}">
                  <a16:creationId xmlns:a16="http://schemas.microsoft.com/office/drawing/2014/main" id="{000D907B-8500-404E-AD33-FAAC81E2A383}"/>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a:p>
          </p:txBody>
        </p:sp>
        <p:sp>
          <p:nvSpPr>
            <p:cNvPr id="28" name="Forma libre: forma 27">
              <a:extLst>
                <a:ext uri="{FF2B5EF4-FFF2-40B4-BE49-F238E27FC236}">
                  <a16:creationId xmlns:a16="http://schemas.microsoft.com/office/drawing/2014/main" id="{16A4CB5E-B026-4784-A665-88F5D8234964}"/>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a:p>
          </p:txBody>
        </p:sp>
        <p:sp>
          <p:nvSpPr>
            <p:cNvPr id="29" name="Forma libre: forma 28">
              <a:extLst>
                <a:ext uri="{FF2B5EF4-FFF2-40B4-BE49-F238E27FC236}">
                  <a16:creationId xmlns:a16="http://schemas.microsoft.com/office/drawing/2014/main" id="{3047F534-963C-4CAE-80A1-AA59E64CFC57}"/>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7A5C32B4-B8A4-417C-9371-F2B754448849}"/>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5AEA2EE5-3EC6-4BBF-B73B-A318E801FA95}"/>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AD06F16F-A13C-40CB-AD54-168E130455BB}"/>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945A1C7E-D7B4-4ACD-8FF9-DC83E88E0F8B}"/>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AC525926-394F-491E-BDB3-73450D95545D}"/>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61443540-A9E8-4F13-BF52-C087F4324C89}"/>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BDE8F592-5029-424B-838E-A13CD89B375A}"/>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81B01E38-B918-4281-A2F7-E2E31FAF5E0F}"/>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a:p>
          </p:txBody>
        </p:sp>
      </p:grpSp>
      <p:sp>
        <p:nvSpPr>
          <p:cNvPr id="38" name="Marcador de número de diapositiva 5">
            <a:extLst>
              <a:ext uri="{FF2B5EF4-FFF2-40B4-BE49-F238E27FC236}">
                <a16:creationId xmlns:a16="http://schemas.microsoft.com/office/drawing/2014/main" id="{B61C5C0B-0F5E-4BFB-B5BB-F824B00EAEFE}"/>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357498135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7" name="Gráfico 127">
            <a:extLst>
              <a:ext uri="{FF2B5EF4-FFF2-40B4-BE49-F238E27FC236}">
                <a16:creationId xmlns:a16="http://schemas.microsoft.com/office/drawing/2014/main" id="{5D1CB40D-6D17-4F08-812A-3D92F5A67034}"/>
              </a:ext>
            </a:extLst>
          </p:cNvPr>
          <p:cNvSpPr/>
          <p:nvPr userDrawn="1"/>
        </p:nvSpPr>
        <p:spPr>
          <a:xfrm>
            <a:off x="-3494" y="-762"/>
            <a:ext cx="1220197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a:p>
        </p:txBody>
      </p:sp>
      <p:grpSp>
        <p:nvGrpSpPr>
          <p:cNvPr id="25" name="Gráfico 8">
            <a:extLst>
              <a:ext uri="{FF2B5EF4-FFF2-40B4-BE49-F238E27FC236}">
                <a16:creationId xmlns:a16="http://schemas.microsoft.com/office/drawing/2014/main" id="{C60CA567-E7FB-49E1-B836-AA6BB92AFB69}"/>
              </a:ext>
            </a:extLst>
          </p:cNvPr>
          <p:cNvGrpSpPr/>
          <p:nvPr userDrawn="1"/>
        </p:nvGrpSpPr>
        <p:grpSpPr>
          <a:xfrm>
            <a:off x="631" y="15032"/>
            <a:ext cx="12173613" cy="6841641"/>
            <a:chOff x="8876" y="8808"/>
            <a:chExt cx="12173613" cy="6841641"/>
          </a:xfrm>
          <a:noFill/>
        </p:grpSpPr>
        <p:sp>
          <p:nvSpPr>
            <p:cNvPr id="26" name="Forma libre: forma 25">
              <a:extLst>
                <a:ext uri="{FF2B5EF4-FFF2-40B4-BE49-F238E27FC236}">
                  <a16:creationId xmlns:a16="http://schemas.microsoft.com/office/drawing/2014/main" id="{40F7FD97-82A3-4363-B86B-60CC51552166}"/>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27" name="Forma libre: forma 26">
              <a:extLst>
                <a:ext uri="{FF2B5EF4-FFF2-40B4-BE49-F238E27FC236}">
                  <a16:creationId xmlns:a16="http://schemas.microsoft.com/office/drawing/2014/main" id="{864D1C55-768D-4938-A4FC-2B550301EDC0}"/>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28" name="Forma libre: forma 27">
              <a:extLst>
                <a:ext uri="{FF2B5EF4-FFF2-40B4-BE49-F238E27FC236}">
                  <a16:creationId xmlns:a16="http://schemas.microsoft.com/office/drawing/2014/main" id="{51F218C8-79FA-4E2B-B63C-201F2B6D808E}"/>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29" name="Forma libre: forma 28">
              <a:extLst>
                <a:ext uri="{FF2B5EF4-FFF2-40B4-BE49-F238E27FC236}">
                  <a16:creationId xmlns:a16="http://schemas.microsoft.com/office/drawing/2014/main" id="{C39910B5-4C62-421C-B5E7-67837C2C1BD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82CC096D-9684-4CC5-8F79-A26628270315}"/>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979B0CB9-A683-45E7-8AFF-AF0B92026063}"/>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6E01E245-D870-4764-8852-A57BC8C875C9}"/>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grpFill/>
            <a:ln w="17972" cap="flat">
              <a:solidFill>
                <a:schemeClr val="accent1">
                  <a:lumMod val="75000"/>
                </a:schemeClr>
              </a:solid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DCA2893B-A325-4C78-8119-DB8CE9C5162C}"/>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AB55A68F-A5CA-40C5-BB50-E7E6DB26AFD6}"/>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grpFill/>
            <a:ln w="17972" cap="flat">
              <a:solidFill>
                <a:schemeClr val="accent1">
                  <a:lumMod val="75000"/>
                </a:schemeClr>
              </a:solid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740ECBF1-E2DA-43B3-BB95-15B71F9F09E3}"/>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F5C4A104-CE83-4CFE-9EBA-7EFC02246562}"/>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602F0C4F-40AC-4158-A055-6A93770DD767}"/>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0B524BE3-95C2-4EBB-A494-96B8277AEEBB}"/>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39" name="Forma libre: forma 38">
              <a:extLst>
                <a:ext uri="{FF2B5EF4-FFF2-40B4-BE49-F238E27FC236}">
                  <a16:creationId xmlns:a16="http://schemas.microsoft.com/office/drawing/2014/main" id="{6718CD8E-ACCD-4985-8384-48B3DC7C1393}"/>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40" name="Forma libre: forma 39">
              <a:extLst>
                <a:ext uri="{FF2B5EF4-FFF2-40B4-BE49-F238E27FC236}">
                  <a16:creationId xmlns:a16="http://schemas.microsoft.com/office/drawing/2014/main" id="{D2E7943F-707B-4E96-B571-6697D4193EC7}"/>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41" name="Forma libre: forma 40">
              <a:extLst>
                <a:ext uri="{FF2B5EF4-FFF2-40B4-BE49-F238E27FC236}">
                  <a16:creationId xmlns:a16="http://schemas.microsoft.com/office/drawing/2014/main" id="{87712CBD-B6F0-4DF8-BBD5-A0C85DF1CCB8}"/>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42" name="Forma libre: forma 41">
              <a:extLst>
                <a:ext uri="{FF2B5EF4-FFF2-40B4-BE49-F238E27FC236}">
                  <a16:creationId xmlns:a16="http://schemas.microsoft.com/office/drawing/2014/main" id="{9D8346DC-6455-479E-944B-32494D912900}"/>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43" name="Forma libre: forma 42">
              <a:extLst>
                <a:ext uri="{FF2B5EF4-FFF2-40B4-BE49-F238E27FC236}">
                  <a16:creationId xmlns:a16="http://schemas.microsoft.com/office/drawing/2014/main" id="{64AA8E37-5565-4664-9288-8662BEAB9B1E}"/>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grpFill/>
            <a:ln w="17972" cap="flat">
              <a:solidFill>
                <a:schemeClr val="accent1">
                  <a:lumMod val="75000"/>
                </a:schemeClr>
              </a:solidFill>
              <a:prstDash val="solid"/>
              <a:miter/>
            </a:ln>
          </p:spPr>
          <p:txBody>
            <a:bodyPr rtlCol="0" anchor="ctr"/>
            <a:lstStyle/>
            <a:p>
              <a:endParaRPr lang="es-AR"/>
            </a:p>
          </p:txBody>
        </p:sp>
        <p:sp>
          <p:nvSpPr>
            <p:cNvPr id="44" name="Forma libre: forma 43">
              <a:extLst>
                <a:ext uri="{FF2B5EF4-FFF2-40B4-BE49-F238E27FC236}">
                  <a16:creationId xmlns:a16="http://schemas.microsoft.com/office/drawing/2014/main" id="{F485D98C-FFB5-44C9-A165-D6E3A0289B90}"/>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grpFill/>
            <a:ln w="17972" cap="flat">
              <a:solidFill>
                <a:schemeClr val="accent1">
                  <a:lumMod val="75000"/>
                </a:schemeClr>
              </a:solidFill>
              <a:prstDash val="solid"/>
              <a:miter/>
            </a:ln>
          </p:spPr>
          <p:txBody>
            <a:bodyPr rtlCol="0" anchor="ctr"/>
            <a:lstStyle/>
            <a:p>
              <a:endParaRPr lang="es-AR"/>
            </a:p>
          </p:txBody>
        </p:sp>
      </p:grpSp>
      <p:grpSp>
        <p:nvGrpSpPr>
          <p:cNvPr id="9" name="Gráfico 7">
            <a:extLst>
              <a:ext uri="{FF2B5EF4-FFF2-40B4-BE49-F238E27FC236}">
                <a16:creationId xmlns:a16="http://schemas.microsoft.com/office/drawing/2014/main" id="{ADC5E3E8-C714-4A2D-885A-7BA631406518}"/>
              </a:ext>
            </a:extLst>
          </p:cNvPr>
          <p:cNvGrpSpPr/>
          <p:nvPr userDrawn="1"/>
        </p:nvGrpSpPr>
        <p:grpSpPr>
          <a:xfrm>
            <a:off x="327660" y="285750"/>
            <a:ext cx="504190" cy="2062480"/>
            <a:chOff x="327660" y="285750"/>
            <a:chExt cx="504190" cy="2062480"/>
          </a:xfrm>
          <a:solidFill>
            <a:schemeClr val="bg1"/>
          </a:solidFill>
        </p:grpSpPr>
        <p:sp>
          <p:nvSpPr>
            <p:cNvPr id="10" name="Forma libre: forma 9">
              <a:extLst>
                <a:ext uri="{FF2B5EF4-FFF2-40B4-BE49-F238E27FC236}">
                  <a16:creationId xmlns:a16="http://schemas.microsoft.com/office/drawing/2014/main" id="{9A808E22-9FBB-4F7F-8373-A0FB811CB8D6}"/>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73608EE8-C8D5-4CD8-9FFF-CD65E7F3FAC2}"/>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A3AE116B-6C5F-483E-8835-3282D09EFCF8}"/>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576197CE-6BFE-4733-90BD-806FD34EC614}"/>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28FFD891-F6D2-4CE2-BE19-E60DA50681A8}"/>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7009F306-D926-49F8-8FDD-648E6A1E4686}"/>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E3E254A7-1977-4879-A80A-1046AB23598F}"/>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F4358B92-A9D6-47CC-8D63-C7DAD5CA0AC1}"/>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5B0EC66D-32F7-447D-8EA1-531E5E4497DB}"/>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8C11ACF7-BF2B-4DFA-9FE7-38A723D83838}"/>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EB1403D6-375C-4DFA-A186-4B46B9F4A14C}"/>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ACE55E7C-0CBC-44FF-9B91-C9FAD8A33B88}"/>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EF854B05-3039-4BB7-8418-054483B96795}"/>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CE784116-9B77-40C9-AE77-60BEEBCAF5C3}"/>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EA946F0A-1331-4E78-8BDD-43EF8D1EB993}"/>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8" name="Forma libre: forma 7">
            <a:extLst>
              <a:ext uri="{FF2B5EF4-FFF2-40B4-BE49-F238E27FC236}">
                <a16:creationId xmlns:a16="http://schemas.microsoft.com/office/drawing/2014/main" id="{564A81D1-79BA-4E9D-AB24-B06A9059B57A}"/>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45" name="Marcador de número de diapositiva 5">
            <a:extLst>
              <a:ext uri="{FF2B5EF4-FFF2-40B4-BE49-F238E27FC236}">
                <a16:creationId xmlns:a16="http://schemas.microsoft.com/office/drawing/2014/main" id="{F4A3CD1D-1651-4676-A245-7D72636DBF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1345916767"/>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grpSp>
        <p:nvGrpSpPr>
          <p:cNvPr id="6" name="Gráfico 8">
            <a:extLst>
              <a:ext uri="{FF2B5EF4-FFF2-40B4-BE49-F238E27FC236}">
                <a16:creationId xmlns:a16="http://schemas.microsoft.com/office/drawing/2014/main" id="{029B2603-98EE-49E9-ABF4-B06ACFBC294D}"/>
              </a:ext>
            </a:extLst>
          </p:cNvPr>
          <p:cNvGrpSpPr/>
          <p:nvPr userDrawn="1"/>
        </p:nvGrpSpPr>
        <p:grpSpPr>
          <a:xfrm>
            <a:off x="8876" y="8808"/>
            <a:ext cx="12173613" cy="6841641"/>
            <a:chOff x="8876" y="8808"/>
            <a:chExt cx="12173613" cy="6841641"/>
          </a:xfrm>
          <a:noFill/>
        </p:grpSpPr>
        <p:sp>
          <p:nvSpPr>
            <p:cNvPr id="7" name="Forma libre: forma 6">
              <a:extLst>
                <a:ext uri="{FF2B5EF4-FFF2-40B4-BE49-F238E27FC236}">
                  <a16:creationId xmlns:a16="http://schemas.microsoft.com/office/drawing/2014/main" id="{664A12F5-954E-4626-9359-24D4F9AE09D0}"/>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noFill/>
            <a:ln w="17972" cap="flat">
              <a:solidFill>
                <a:schemeClr val="bg2"/>
              </a:solidFill>
              <a:prstDash val="solid"/>
              <a:miter/>
            </a:ln>
          </p:spPr>
          <p:txBody>
            <a:bodyPr rtlCol="0" anchor="ctr"/>
            <a:lstStyle/>
            <a:p>
              <a:endParaRPr lang="es-AR"/>
            </a:p>
          </p:txBody>
        </p:sp>
        <p:sp>
          <p:nvSpPr>
            <p:cNvPr id="8" name="Forma libre: forma 7">
              <a:extLst>
                <a:ext uri="{FF2B5EF4-FFF2-40B4-BE49-F238E27FC236}">
                  <a16:creationId xmlns:a16="http://schemas.microsoft.com/office/drawing/2014/main" id="{E2604786-43E5-415D-9BCF-A97A092CBB49}"/>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noFill/>
            <a:ln w="17972" cap="flat">
              <a:solidFill>
                <a:schemeClr val="bg2"/>
              </a:solidFill>
              <a:prstDash val="solid"/>
              <a:miter/>
            </a:ln>
          </p:spPr>
          <p:txBody>
            <a:bodyPr rtlCol="0" anchor="ctr"/>
            <a:lstStyle/>
            <a:p>
              <a:endParaRPr lang="es-AR"/>
            </a:p>
          </p:txBody>
        </p:sp>
        <p:sp>
          <p:nvSpPr>
            <p:cNvPr id="9" name="Forma libre: forma 8">
              <a:extLst>
                <a:ext uri="{FF2B5EF4-FFF2-40B4-BE49-F238E27FC236}">
                  <a16:creationId xmlns:a16="http://schemas.microsoft.com/office/drawing/2014/main" id="{3DCE3E3D-94B9-4D28-9A4D-4CB599812828}"/>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noFill/>
            <a:ln w="17972" cap="flat">
              <a:solidFill>
                <a:schemeClr val="bg2"/>
              </a:solidFill>
              <a:prstDash val="solid"/>
              <a:miter/>
            </a:ln>
          </p:spPr>
          <p:txBody>
            <a:bodyPr rtlCol="0" anchor="ctr"/>
            <a:lstStyle/>
            <a:p>
              <a:endParaRPr lang="es-AR"/>
            </a:p>
          </p:txBody>
        </p:sp>
        <p:sp>
          <p:nvSpPr>
            <p:cNvPr id="10" name="Forma libre: forma 9">
              <a:extLst>
                <a:ext uri="{FF2B5EF4-FFF2-40B4-BE49-F238E27FC236}">
                  <a16:creationId xmlns:a16="http://schemas.microsoft.com/office/drawing/2014/main" id="{FB5E114F-45C0-4F37-8039-AF1798A300E1}"/>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noFill/>
            <a:ln w="17972" cap="flat">
              <a:solidFill>
                <a:schemeClr val="bg2"/>
              </a:solid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AD019BE6-8101-4539-9AA0-3B33C68A703C}"/>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noFill/>
            <a:ln w="17972" cap="flat">
              <a:solidFill>
                <a:schemeClr val="bg2"/>
              </a:solid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E47C7515-F404-4AF8-A22C-C3AFDFDA397F}"/>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noFill/>
            <a:ln w="17972" cap="flat">
              <a:solidFill>
                <a:schemeClr val="bg2"/>
              </a:solid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52C18A80-9174-4FA0-AE51-7A4E3773988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noFill/>
            <a:ln w="17972" cap="flat">
              <a:solidFill>
                <a:schemeClr val="bg2"/>
              </a:solid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E9180FA6-C1AD-4C07-BA6B-747C5A7149C4}"/>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noFill/>
            <a:ln w="17972" cap="flat">
              <a:solidFill>
                <a:schemeClr val="bg2"/>
              </a:solid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C88A2054-73A2-4ADE-8F35-301673D6135A}"/>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noFill/>
            <a:ln w="17972" cap="flat">
              <a:solidFill>
                <a:schemeClr val="bg2"/>
              </a:solid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4DD9DA1C-FB5A-4691-909B-C3857273603B}"/>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noFill/>
            <a:ln w="17972" cap="flat">
              <a:solidFill>
                <a:schemeClr val="bg2"/>
              </a:solid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0DA4FFC5-8F74-4EC0-AC11-519D7E4A435F}"/>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noFill/>
            <a:ln w="17972" cap="flat">
              <a:solidFill>
                <a:schemeClr val="bg2"/>
              </a:solid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42B9D345-E3AE-4112-80FF-99FAA43BF132}"/>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noFill/>
            <a:ln w="17972" cap="flat">
              <a:solidFill>
                <a:schemeClr val="bg2"/>
              </a:solid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FC6EF45D-B552-4EDA-95D5-ADB6C5E4AFD1}"/>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noFill/>
            <a:ln w="17972" cap="flat">
              <a:solidFill>
                <a:schemeClr val="bg2"/>
              </a:solid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EADED8B0-4D9F-400D-BE39-70A51F432BB7}"/>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noFill/>
            <a:ln w="17972" cap="flat">
              <a:solidFill>
                <a:schemeClr val="bg2"/>
              </a:solid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E3B1C341-5264-475F-9BD4-27A7790B3E42}"/>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noFill/>
            <a:ln w="17972" cap="flat">
              <a:solidFill>
                <a:schemeClr val="bg2"/>
              </a:solid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D43F450A-B29A-45EC-869C-3045D5BF86BB}"/>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noFill/>
            <a:ln w="17972" cap="flat">
              <a:solidFill>
                <a:schemeClr val="bg2"/>
              </a:solid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CFECD7CD-536A-4CD9-8BB5-78D28F8851E4}"/>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noFill/>
            <a:ln w="17972" cap="flat">
              <a:solidFill>
                <a:schemeClr val="bg2"/>
              </a:solid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E7069C31-F3A4-429C-8C96-E4D8E73337B0}"/>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noFill/>
            <a:ln w="17972" cap="flat">
              <a:solidFill>
                <a:schemeClr val="bg2"/>
              </a:solid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DF619BDA-6492-4D78-8EF6-363C17A72656}"/>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noFill/>
            <a:ln w="17972" cap="flat">
              <a:solidFill>
                <a:schemeClr val="bg2"/>
              </a:solidFill>
              <a:prstDash val="solid"/>
              <a:miter/>
            </a:ln>
          </p:spPr>
          <p:txBody>
            <a:bodyPr rtlCol="0" anchor="ctr"/>
            <a:lstStyle/>
            <a:p>
              <a:endParaRPr lang="es-AR"/>
            </a:p>
          </p:txBody>
        </p:sp>
      </p:grpSp>
      <p:sp>
        <p:nvSpPr>
          <p:cNvPr id="26" name="Forma libre: forma 25">
            <a:extLst>
              <a:ext uri="{FF2B5EF4-FFF2-40B4-BE49-F238E27FC236}">
                <a16:creationId xmlns:a16="http://schemas.microsoft.com/office/drawing/2014/main" id="{1811543A-F107-40C4-8331-D73660B7FC56}"/>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27" name="Forma libre: forma 26">
            <a:extLst>
              <a:ext uri="{FF2B5EF4-FFF2-40B4-BE49-F238E27FC236}">
                <a16:creationId xmlns:a16="http://schemas.microsoft.com/office/drawing/2014/main" id="{7EB3BB4F-E2C7-4A3B-ABA6-8E6835C5A220}"/>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grpSp>
        <p:nvGrpSpPr>
          <p:cNvPr id="28" name="Grupo 27">
            <a:extLst>
              <a:ext uri="{FF2B5EF4-FFF2-40B4-BE49-F238E27FC236}">
                <a16:creationId xmlns:a16="http://schemas.microsoft.com/office/drawing/2014/main" id="{D3A10F8A-C475-4E7F-B9C8-D329E467306D}"/>
              </a:ext>
            </a:extLst>
          </p:cNvPr>
          <p:cNvGrpSpPr/>
          <p:nvPr userDrawn="1"/>
        </p:nvGrpSpPr>
        <p:grpSpPr>
          <a:xfrm>
            <a:off x="9841865" y="400050"/>
            <a:ext cx="2062479" cy="503554"/>
            <a:chOff x="9841865" y="400050"/>
            <a:chExt cx="2062479" cy="503554"/>
          </a:xfrm>
          <a:solidFill>
            <a:schemeClr val="accent1"/>
          </a:solidFill>
        </p:grpSpPr>
        <p:sp>
          <p:nvSpPr>
            <p:cNvPr id="29" name="Forma libre: forma 28">
              <a:extLst>
                <a:ext uri="{FF2B5EF4-FFF2-40B4-BE49-F238E27FC236}">
                  <a16:creationId xmlns:a16="http://schemas.microsoft.com/office/drawing/2014/main" id="{9A1C7AE6-CBAE-428A-95A9-174AFC62D465}"/>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DE99FDCC-8C57-41F6-B9B6-D86EEEDC52F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F8A402A0-B2AA-44B7-AC89-31C610652CAD}"/>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17B5B5F5-B7CB-47DE-9939-611C0D4CB259}"/>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5E5394CC-A14B-4B9A-9166-543594C6E613}"/>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A33E8012-A030-4F55-A9C1-F31A64C15664}"/>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313DEA0A-6757-4345-AB4E-6BADF6534FEF}"/>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6F0CC052-B643-4CFD-AA5E-6299FCC4B08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93C96528-B385-41E6-954C-8A9E1F4CBC2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4CE6E8CB-042E-446E-8B75-69651297289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39" name="Forma libre: forma 38">
              <a:extLst>
                <a:ext uri="{FF2B5EF4-FFF2-40B4-BE49-F238E27FC236}">
                  <a16:creationId xmlns:a16="http://schemas.microsoft.com/office/drawing/2014/main" id="{CF6E5A8E-83FD-450A-9843-A5D26A99282E}"/>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40" name="Forma libre: forma 39">
              <a:extLst>
                <a:ext uri="{FF2B5EF4-FFF2-40B4-BE49-F238E27FC236}">
                  <a16:creationId xmlns:a16="http://schemas.microsoft.com/office/drawing/2014/main" id="{70C3F9DB-CA3B-40C6-B039-0145D0756C7A}"/>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41" name="Forma libre: forma 40">
              <a:extLst>
                <a:ext uri="{FF2B5EF4-FFF2-40B4-BE49-F238E27FC236}">
                  <a16:creationId xmlns:a16="http://schemas.microsoft.com/office/drawing/2014/main" id="{364A97C2-994B-48A6-A02B-EEC2CE61AB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42" name="Forma libre: forma 41">
              <a:extLst>
                <a:ext uri="{FF2B5EF4-FFF2-40B4-BE49-F238E27FC236}">
                  <a16:creationId xmlns:a16="http://schemas.microsoft.com/office/drawing/2014/main" id="{B9A70381-4E86-45DB-BD8D-594E7D886E1A}"/>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43" name="Forma libre: forma 42">
              <a:extLst>
                <a:ext uri="{FF2B5EF4-FFF2-40B4-BE49-F238E27FC236}">
                  <a16:creationId xmlns:a16="http://schemas.microsoft.com/office/drawing/2014/main" id="{55E63DCD-B09C-47D1-A48F-B6FA20716819}"/>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44" name="Marcador de número de diapositiva 5">
            <a:extLst>
              <a:ext uri="{FF2B5EF4-FFF2-40B4-BE49-F238E27FC236}">
                <a16:creationId xmlns:a16="http://schemas.microsoft.com/office/drawing/2014/main" id="{FD161458-F144-4EC9-B235-829A665E8698}"/>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2581542097"/>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C4EA1D4F-EB4A-4184-BF24-A555DE99FED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2473104"/>
            <a:ext cx="4675587" cy="3166447"/>
          </a:xfrm>
          <a:prstGeom prst="rect">
            <a:avLst/>
          </a:prstGeom>
        </p:spPr>
      </p:pic>
      <p:pic>
        <p:nvPicPr>
          <p:cNvPr id="8" name="Gráfico 7">
            <a:extLst>
              <a:ext uri="{FF2B5EF4-FFF2-40B4-BE49-F238E27FC236}">
                <a16:creationId xmlns:a16="http://schemas.microsoft.com/office/drawing/2014/main" id="{D6E6AF0D-21C8-4DBB-A8A4-2DFBC3008A3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21340" y="3194652"/>
            <a:ext cx="3970660" cy="3666507"/>
          </a:xfrm>
          <a:prstGeom prst="rect">
            <a:avLst/>
          </a:prstGeom>
        </p:spPr>
      </p:pic>
      <p:pic>
        <p:nvPicPr>
          <p:cNvPr id="9" name="Gráfico 8">
            <a:extLst>
              <a:ext uri="{FF2B5EF4-FFF2-40B4-BE49-F238E27FC236}">
                <a16:creationId xmlns:a16="http://schemas.microsoft.com/office/drawing/2014/main" id="{B58F28D8-4F75-4D8F-B4AA-C8AACE063C08}"/>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48428" y="2473104"/>
            <a:ext cx="2969440" cy="518706"/>
          </a:xfrm>
          <a:prstGeom prst="rect">
            <a:avLst/>
          </a:prstGeom>
        </p:spPr>
      </p:pic>
      <p:grpSp>
        <p:nvGrpSpPr>
          <p:cNvPr id="11" name="Grupo 10">
            <a:extLst>
              <a:ext uri="{FF2B5EF4-FFF2-40B4-BE49-F238E27FC236}">
                <a16:creationId xmlns:a16="http://schemas.microsoft.com/office/drawing/2014/main" id="{BE7AE10B-CFFF-4965-ADE7-33A2C93BDC8B}"/>
              </a:ext>
            </a:extLst>
          </p:cNvPr>
          <p:cNvGrpSpPr/>
          <p:nvPr userDrawn="1"/>
        </p:nvGrpSpPr>
        <p:grpSpPr>
          <a:xfrm>
            <a:off x="9841865" y="400050"/>
            <a:ext cx="2062479" cy="503554"/>
            <a:chOff x="9841865" y="400050"/>
            <a:chExt cx="2062479" cy="503554"/>
          </a:xfrm>
          <a:solidFill>
            <a:schemeClr val="accent1"/>
          </a:solidFill>
        </p:grpSpPr>
        <p:sp>
          <p:nvSpPr>
            <p:cNvPr id="12" name="Forma libre: forma 11">
              <a:extLst>
                <a:ext uri="{FF2B5EF4-FFF2-40B4-BE49-F238E27FC236}">
                  <a16:creationId xmlns:a16="http://schemas.microsoft.com/office/drawing/2014/main" id="{692CCBDF-5A1A-4B82-895E-A7856DF3954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78EE2CB8-0844-4CA4-8817-A7F1C4967B98}"/>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9EC8D3E3-2468-4453-8301-D1DE2265534B}"/>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C775F303-2777-49E3-BD74-9B8C3246D8C1}"/>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C72590F0-313A-4AFA-8224-4A4902CD2945}"/>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739B3CCF-7557-4C58-88D0-61F57E07A60E}"/>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614A2890-349E-44DF-8E6E-D166800FA7AD}"/>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67E7DE57-B67A-47B5-A50D-A0A6635792A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2EC882A9-2DCB-4764-9315-6A4FE63C859A}"/>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BE62F1A7-CA32-4985-A073-D312F03CC660}"/>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B0F5AF00-2845-433E-B5F0-87F7EDEA40EF}"/>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AC40DCA4-286E-43C0-B41D-5C22DCEF3BF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90B5CF5B-8E8A-4088-905F-FD8DCD15A5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67B79394-8783-42A9-8BDD-8DEC59EF1961}"/>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6" name="Forma libre: forma 25">
              <a:extLst>
                <a:ext uri="{FF2B5EF4-FFF2-40B4-BE49-F238E27FC236}">
                  <a16:creationId xmlns:a16="http://schemas.microsoft.com/office/drawing/2014/main" id="{07F342A9-627D-49C6-9D69-69EDDA39AC15}"/>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7" name="Forma libre: forma 26">
            <a:extLst>
              <a:ext uri="{FF2B5EF4-FFF2-40B4-BE49-F238E27FC236}">
                <a16:creationId xmlns:a16="http://schemas.microsoft.com/office/drawing/2014/main" id="{F2FA8C68-E43E-4CE3-99E9-7A163ED797B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29" name="Forma libre: forma 28">
            <a:extLst>
              <a:ext uri="{FF2B5EF4-FFF2-40B4-BE49-F238E27FC236}">
                <a16:creationId xmlns:a16="http://schemas.microsoft.com/office/drawing/2014/main" id="{67FAB55D-06B0-48DD-A627-F21E9205F81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30" name="Marcador de número de diapositiva 5">
            <a:extLst>
              <a:ext uri="{FF2B5EF4-FFF2-40B4-BE49-F238E27FC236}">
                <a16:creationId xmlns:a16="http://schemas.microsoft.com/office/drawing/2014/main" id="{47C77F3B-774A-4C8A-9EEC-8D5CBAB728B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
        <p:nvSpPr>
          <p:cNvPr id="33" name="Marcador de posición de imagen 31">
            <a:extLst>
              <a:ext uri="{FF2B5EF4-FFF2-40B4-BE49-F238E27FC236}">
                <a16:creationId xmlns:a16="http://schemas.microsoft.com/office/drawing/2014/main" id="{C3C69E09-34C6-4B5A-AC63-81D7885067B2}"/>
              </a:ext>
            </a:extLst>
          </p:cNvPr>
          <p:cNvSpPr>
            <a:spLocks noGrp="1"/>
          </p:cNvSpPr>
          <p:nvPr>
            <p:ph type="pic" sz="quarter" idx="15"/>
          </p:nvPr>
        </p:nvSpPr>
        <p:spPr>
          <a:xfrm>
            <a:off x="1300163" y="2473325"/>
            <a:ext cx="3375025" cy="3165475"/>
          </a:xfrm>
        </p:spPr>
        <p:txBody>
          <a:bodyPr/>
          <a:lstStyle/>
          <a:p>
            <a:endParaRPr lang="en-US"/>
          </a:p>
        </p:txBody>
      </p:sp>
    </p:spTree>
    <p:extLst>
      <p:ext uri="{BB962C8B-B14F-4D97-AF65-F5344CB8AC3E}">
        <p14:creationId xmlns:p14="http://schemas.microsoft.com/office/powerpoint/2010/main" val="382594399"/>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_Vision">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514E6813-95BF-4094-BE3A-55AF30DE2A90}"/>
              </a:ext>
            </a:extLst>
          </p:cNvPr>
          <p:cNvSpPr/>
          <p:nvPr userDrawn="1"/>
        </p:nvSpPr>
        <p:spPr>
          <a:xfrm>
            <a:off x="0" y="6353175"/>
            <a:ext cx="12192000" cy="504825"/>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a:p>
        </p:txBody>
      </p:sp>
      <p:sp>
        <p:nvSpPr>
          <p:cNvPr id="8" name="Forma libre: forma 7">
            <a:extLst>
              <a:ext uri="{FF2B5EF4-FFF2-40B4-BE49-F238E27FC236}">
                <a16:creationId xmlns:a16="http://schemas.microsoft.com/office/drawing/2014/main" id="{CF1DA5CB-14F7-489D-9C21-E2165BBF793D}"/>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grpSp>
        <p:nvGrpSpPr>
          <p:cNvPr id="11" name="Gráfico 4">
            <a:extLst>
              <a:ext uri="{FF2B5EF4-FFF2-40B4-BE49-F238E27FC236}">
                <a16:creationId xmlns:a16="http://schemas.microsoft.com/office/drawing/2014/main" id="{612D9014-616A-4D33-BCAC-B1C57F270DBE}"/>
              </a:ext>
            </a:extLst>
          </p:cNvPr>
          <p:cNvGrpSpPr/>
          <p:nvPr userDrawn="1"/>
        </p:nvGrpSpPr>
        <p:grpSpPr>
          <a:xfrm>
            <a:off x="327660" y="262255"/>
            <a:ext cx="504190" cy="2062480"/>
            <a:chOff x="327660" y="142875"/>
            <a:chExt cx="504190" cy="2062480"/>
          </a:xfrm>
          <a:solidFill>
            <a:schemeClr val="accent1"/>
          </a:solidFill>
        </p:grpSpPr>
        <p:sp>
          <p:nvSpPr>
            <p:cNvPr id="12" name="Forma libre: forma 11">
              <a:extLst>
                <a:ext uri="{FF2B5EF4-FFF2-40B4-BE49-F238E27FC236}">
                  <a16:creationId xmlns:a16="http://schemas.microsoft.com/office/drawing/2014/main" id="{6A2D9F50-1C27-4E04-A19E-A8E265EA09D3}"/>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F19C6789-F842-4246-ADE8-304E6A09CD37}"/>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31CA4B0E-F4FC-4BBD-A441-3A93CEE4BB01}"/>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A65C42A6-E060-45E0-83E2-AB34710F2571}"/>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C33DCD3C-1DD0-432F-9AFB-5A1740A8CED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8E138861-713D-4A5E-B5D6-7DF4F4A47FB5}"/>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24113F66-4835-4937-80B1-76E7889F794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4D4BD05F-DDE9-4B11-93BF-83698C79845A}"/>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63F552BE-9B2A-4717-9D49-AD6AC305B092}"/>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644CC5E5-E5EE-4151-86FD-B76588E9B573}"/>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4E05F055-291B-449D-A43B-4B74F1A203D7}"/>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FF292808-1D6B-4C8C-BD96-DEA7B381D055}"/>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252D3067-FA22-41B9-B349-458466AC249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CD4351D8-B064-4E49-8FF3-0CC4D09029A5}"/>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6" name="Forma libre: forma 25">
              <a:extLst>
                <a:ext uri="{FF2B5EF4-FFF2-40B4-BE49-F238E27FC236}">
                  <a16:creationId xmlns:a16="http://schemas.microsoft.com/office/drawing/2014/main" id="{2B5F4B55-D5E8-4807-ACFA-51CC58E4404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7" name="Forma libre: forma 26">
            <a:extLst>
              <a:ext uri="{FF2B5EF4-FFF2-40B4-BE49-F238E27FC236}">
                <a16:creationId xmlns:a16="http://schemas.microsoft.com/office/drawing/2014/main" id="{5AC5FDF5-DBDB-4D11-83D0-C7349251CC07}"/>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28" name="Marcador de número de diapositiva 5">
            <a:extLst>
              <a:ext uri="{FF2B5EF4-FFF2-40B4-BE49-F238E27FC236}">
                <a16:creationId xmlns:a16="http://schemas.microsoft.com/office/drawing/2014/main" id="{748086C4-CF94-45DA-A9B2-401DA61EE7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413223007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MAIN LEADING SERVICES">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0FAB3C61-A6D6-47AF-8D91-F8A10612ED47}"/>
              </a:ext>
            </a:extLst>
          </p:cNvPr>
          <p:cNvGrpSpPr/>
          <p:nvPr userDrawn="1"/>
        </p:nvGrpSpPr>
        <p:grpSpPr>
          <a:xfrm>
            <a:off x="9841865" y="400050"/>
            <a:ext cx="2062479" cy="503554"/>
            <a:chOff x="9841865" y="400050"/>
            <a:chExt cx="2062479" cy="503554"/>
          </a:xfrm>
          <a:solidFill>
            <a:schemeClr val="accent1"/>
          </a:solidFill>
        </p:grpSpPr>
        <p:sp>
          <p:nvSpPr>
            <p:cNvPr id="9" name="Forma libre: forma 8">
              <a:extLst>
                <a:ext uri="{FF2B5EF4-FFF2-40B4-BE49-F238E27FC236}">
                  <a16:creationId xmlns:a16="http://schemas.microsoft.com/office/drawing/2014/main" id="{7E4EDEE3-1708-439E-8195-7419F72AB5B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0" name="Forma libre: forma 9">
              <a:extLst>
                <a:ext uri="{FF2B5EF4-FFF2-40B4-BE49-F238E27FC236}">
                  <a16:creationId xmlns:a16="http://schemas.microsoft.com/office/drawing/2014/main" id="{88BBA7E3-DC81-4542-B9EF-293ACF2366D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E07741F4-1B7D-45AC-9005-4E03BADA48FE}"/>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55806F82-C5CE-4A66-8E5A-A3B1F20C93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828757D4-09CB-4DF1-A2BC-4C9A842EDE8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4F910A3D-00FB-40A5-AB3C-C394DB2A8248}"/>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5646834B-D22D-4551-8A86-41CD75D7269C}"/>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DC15E123-C4CA-4755-8B86-E00487C097C7}"/>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C2D0B662-26FD-4F0F-9D43-3ACBA4BF2AE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79E772D1-7A69-425B-8293-8419022D827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16349C93-6667-4D2F-86BE-CB70A5269B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E86304C3-88FF-41DC-A1D8-3106CF30F7FD}"/>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9E3EAF16-EDFA-456B-A139-3E5D70030C8C}"/>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B7822F16-5817-4A4F-8524-0FA0022E3A18}"/>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DB1AB80C-A4B1-4C1C-BCC8-9A3451703550}"/>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4" name="Forma libre: forma 23">
            <a:extLst>
              <a:ext uri="{FF2B5EF4-FFF2-40B4-BE49-F238E27FC236}">
                <a16:creationId xmlns:a16="http://schemas.microsoft.com/office/drawing/2014/main" id="{C8424945-BE40-49E1-8366-CB60289B3628}"/>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25" name="Forma libre: forma 24">
            <a:extLst>
              <a:ext uri="{FF2B5EF4-FFF2-40B4-BE49-F238E27FC236}">
                <a16:creationId xmlns:a16="http://schemas.microsoft.com/office/drawing/2014/main" id="{C0372326-AE21-42C8-85A1-2077EB7C8D49}"/>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grpSp>
        <p:nvGrpSpPr>
          <p:cNvPr id="27" name="Gráfico 73">
            <a:extLst>
              <a:ext uri="{FF2B5EF4-FFF2-40B4-BE49-F238E27FC236}">
                <a16:creationId xmlns:a16="http://schemas.microsoft.com/office/drawing/2014/main" id="{5001E77A-4C5F-4189-BFA5-F7CCB448A076}"/>
              </a:ext>
            </a:extLst>
          </p:cNvPr>
          <p:cNvGrpSpPr/>
          <p:nvPr userDrawn="1"/>
        </p:nvGrpSpPr>
        <p:grpSpPr>
          <a:xfrm>
            <a:off x="10748008" y="5493002"/>
            <a:ext cx="1443991" cy="1364998"/>
            <a:chOff x="7666726" y="4253229"/>
            <a:chExt cx="2176462" cy="2057400"/>
          </a:xfrm>
          <a:solidFill>
            <a:srgbClr val="658DC5"/>
          </a:solidFill>
        </p:grpSpPr>
        <p:sp>
          <p:nvSpPr>
            <p:cNvPr id="28" name="Forma libre: forma 27">
              <a:extLst>
                <a:ext uri="{FF2B5EF4-FFF2-40B4-BE49-F238E27FC236}">
                  <a16:creationId xmlns:a16="http://schemas.microsoft.com/office/drawing/2014/main" id="{583EB990-6381-4DD9-B5A6-FB5016FC945F}"/>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a:p>
          </p:txBody>
        </p:sp>
        <p:sp>
          <p:nvSpPr>
            <p:cNvPr id="29" name="Forma libre: forma 28">
              <a:extLst>
                <a:ext uri="{FF2B5EF4-FFF2-40B4-BE49-F238E27FC236}">
                  <a16:creationId xmlns:a16="http://schemas.microsoft.com/office/drawing/2014/main" id="{A09A1D48-26E2-4846-9DDC-19B1DCC86167}"/>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7EF43A8D-F89B-4418-B35B-5961C806BE3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CEFD36C0-A33B-4282-B70E-AA46E87F3C00}"/>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27DFB366-2A0D-469D-A6F8-6C64CFFF9801}"/>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47F19F0C-21B2-4425-AFC3-7055A4AA25C8}"/>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013E369A-A5D4-445C-9365-B77B3E9D9A47}"/>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7BAAD395-5C42-43BF-8C77-832124110DCE}"/>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99414F67-E8F0-4AE2-9B0F-C6AB67120354}"/>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BEFF662F-2D03-4B84-BA40-7B8B63A6FFB5}"/>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74E49B27-3DCA-40C7-BDCB-DFE07AE89910}"/>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a:p>
          </p:txBody>
        </p:sp>
      </p:grpSp>
      <p:sp>
        <p:nvSpPr>
          <p:cNvPr id="40" name="Marcador de número de diapositiva 5">
            <a:extLst>
              <a:ext uri="{FF2B5EF4-FFF2-40B4-BE49-F238E27FC236}">
                <a16:creationId xmlns:a16="http://schemas.microsoft.com/office/drawing/2014/main" id="{6D6374B8-3E2E-49FD-8128-ED9237734B27}"/>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
        <p:nvSpPr>
          <p:cNvPr id="41" name="Forma libre: forma 40">
            <a:extLst>
              <a:ext uri="{FF2B5EF4-FFF2-40B4-BE49-F238E27FC236}">
                <a16:creationId xmlns:a16="http://schemas.microsoft.com/office/drawing/2014/main" id="{BF6DC99E-BBE7-4276-B30F-08BEB779A9DE}"/>
              </a:ext>
            </a:extLst>
          </p:cNvPr>
          <p:cNvSpPr/>
          <p:nvPr userDrawn="1"/>
        </p:nvSpPr>
        <p:spPr>
          <a:xfrm>
            <a:off x="0" y="1876742"/>
            <a:ext cx="12192000" cy="3104515"/>
          </a:xfrm>
          <a:custGeom>
            <a:avLst/>
            <a:gdLst>
              <a:gd name="connsiteX0" fmla="*/ 0 w 12192000"/>
              <a:gd name="connsiteY0" fmla="*/ 0 h 3104515"/>
              <a:gd name="connsiteX1" fmla="*/ 12192000 w 12192000"/>
              <a:gd name="connsiteY1" fmla="*/ 0 h 3104515"/>
              <a:gd name="connsiteX2" fmla="*/ 12192000 w 12192000"/>
              <a:gd name="connsiteY2" fmla="*/ 3104515 h 3104515"/>
              <a:gd name="connsiteX3" fmla="*/ 0 w 12192000"/>
              <a:gd name="connsiteY3" fmla="*/ 3104515 h 3104515"/>
            </a:gdLst>
            <a:ahLst/>
            <a:cxnLst>
              <a:cxn ang="0">
                <a:pos x="connsiteX0" y="connsiteY0"/>
              </a:cxn>
              <a:cxn ang="0">
                <a:pos x="connsiteX1" y="connsiteY1"/>
              </a:cxn>
              <a:cxn ang="0">
                <a:pos x="connsiteX2" y="connsiteY2"/>
              </a:cxn>
              <a:cxn ang="0">
                <a:pos x="connsiteX3" y="connsiteY3"/>
              </a:cxn>
            </a:cxnLst>
            <a:rect l="l" t="t" r="r" b="b"/>
            <a:pathLst>
              <a:path w="12192000" h="3104515">
                <a:moveTo>
                  <a:pt x="0" y="0"/>
                </a:moveTo>
                <a:lnTo>
                  <a:pt x="12192000" y="0"/>
                </a:lnTo>
                <a:lnTo>
                  <a:pt x="12192000" y="3104515"/>
                </a:lnTo>
                <a:lnTo>
                  <a:pt x="0" y="3104515"/>
                </a:lnTo>
                <a:close/>
              </a:path>
            </a:pathLst>
          </a:custGeom>
          <a:solidFill>
            <a:schemeClr val="accent1"/>
          </a:solidFill>
          <a:ln w="6350" cap="flat">
            <a:noFill/>
            <a:prstDash val="solid"/>
            <a:miter/>
          </a:ln>
        </p:spPr>
        <p:txBody>
          <a:bodyPr rtlCol="0" anchor="ctr"/>
          <a:lstStyle/>
          <a:p>
            <a:endParaRPr lang="es-AR"/>
          </a:p>
        </p:txBody>
      </p:sp>
      <p:sp>
        <p:nvSpPr>
          <p:cNvPr id="42" name="Marcador de posición de imagen 2">
            <a:extLst>
              <a:ext uri="{FF2B5EF4-FFF2-40B4-BE49-F238E27FC236}">
                <a16:creationId xmlns:a16="http://schemas.microsoft.com/office/drawing/2014/main" id="{BD67F047-1568-4871-A06B-33DCD98A0AD7}"/>
              </a:ext>
            </a:extLst>
          </p:cNvPr>
          <p:cNvSpPr>
            <a:spLocks noGrp="1"/>
          </p:cNvSpPr>
          <p:nvPr>
            <p:ph type="pic" sz="quarter" idx="13"/>
          </p:nvPr>
        </p:nvSpPr>
        <p:spPr>
          <a:xfrm>
            <a:off x="698500" y="1662113"/>
            <a:ext cx="6342063" cy="4146550"/>
          </a:xfrm>
        </p:spPr>
        <p:txBody>
          <a:bodyPr/>
          <a:lstStyle/>
          <a:p>
            <a:endParaRPr lang="en-US"/>
          </a:p>
        </p:txBody>
      </p:sp>
    </p:spTree>
    <p:extLst>
      <p:ext uri="{BB962C8B-B14F-4D97-AF65-F5344CB8AC3E}">
        <p14:creationId xmlns:p14="http://schemas.microsoft.com/office/powerpoint/2010/main" val="341432930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king Process">
    <p:spTree>
      <p:nvGrpSpPr>
        <p:cNvPr id="1" name=""/>
        <p:cNvGrpSpPr/>
        <p:nvPr/>
      </p:nvGrpSpPr>
      <p:grpSpPr>
        <a:xfrm>
          <a:off x="0" y="0"/>
          <a:ext cx="0" cy="0"/>
          <a:chOff x="0" y="0"/>
          <a:chExt cx="0" cy="0"/>
        </a:xfrm>
      </p:grpSpPr>
      <p:sp>
        <p:nvSpPr>
          <p:cNvPr id="10" name="Gráfico 127">
            <a:extLst>
              <a:ext uri="{FF2B5EF4-FFF2-40B4-BE49-F238E27FC236}">
                <a16:creationId xmlns:a16="http://schemas.microsoft.com/office/drawing/2014/main" id="{86A81682-B912-431D-B5D6-912837D91CEE}"/>
              </a:ext>
            </a:extLst>
          </p:cNvPr>
          <p:cNvSpPr/>
          <p:nvPr userDrawn="1"/>
        </p:nvSpPr>
        <p:spPr>
          <a:xfrm>
            <a:off x="6105975"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9B804098-4A56-4576-9231-379387A522E1}"/>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grpSp>
        <p:nvGrpSpPr>
          <p:cNvPr id="12" name="Grupo 11">
            <a:extLst>
              <a:ext uri="{FF2B5EF4-FFF2-40B4-BE49-F238E27FC236}">
                <a16:creationId xmlns:a16="http://schemas.microsoft.com/office/drawing/2014/main" id="{7AB3C137-23FE-4545-9FC9-6EF35985DEA5}"/>
              </a:ext>
            </a:extLst>
          </p:cNvPr>
          <p:cNvGrpSpPr/>
          <p:nvPr userDrawn="1"/>
        </p:nvGrpSpPr>
        <p:grpSpPr>
          <a:xfrm>
            <a:off x="9841865" y="400050"/>
            <a:ext cx="2062479" cy="503554"/>
            <a:chOff x="9841865" y="400050"/>
            <a:chExt cx="2062479" cy="503554"/>
          </a:xfrm>
          <a:solidFill>
            <a:schemeClr val="bg1"/>
          </a:solidFill>
        </p:grpSpPr>
        <p:sp>
          <p:nvSpPr>
            <p:cNvPr id="13" name="Forma libre: forma 12">
              <a:extLst>
                <a:ext uri="{FF2B5EF4-FFF2-40B4-BE49-F238E27FC236}">
                  <a16:creationId xmlns:a16="http://schemas.microsoft.com/office/drawing/2014/main" id="{BEF5800C-AF82-4FE3-B88F-12202B0B884D}"/>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F872CA87-5A1C-4119-AD0F-4D312F1664B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0E00F597-1AB9-444A-8C80-5D619E1400E9}"/>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BDE7097A-3C16-4FF1-BE2E-1488F99731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CD862D80-5F4E-4683-9CDD-4842A4098D02}"/>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D8306C11-D084-4A73-A8CD-8570E1F38703}"/>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EE57BD2E-BC78-4346-BAA6-5D240B598A93}"/>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F9BB4BB7-EF17-4C52-9779-47FE054EA81D}"/>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462D4B19-7018-4986-91D2-F5274172356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71EEA79C-DD43-4F47-82F5-355ED62A3943}"/>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371118BD-FBDD-4298-B214-6A9A16B7BDC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67A84FD2-2D0C-4E62-AD5B-A5462341A2B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F4204B61-4F02-4073-B280-74EB96609F02}"/>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6" name="Forma libre: forma 25">
              <a:extLst>
                <a:ext uri="{FF2B5EF4-FFF2-40B4-BE49-F238E27FC236}">
                  <a16:creationId xmlns:a16="http://schemas.microsoft.com/office/drawing/2014/main" id="{C875317C-087D-46D2-9EC8-D0ADE6F6FAAE}"/>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a:p>
          </p:txBody>
        </p:sp>
        <p:sp>
          <p:nvSpPr>
            <p:cNvPr id="27" name="Forma libre: forma 26">
              <a:extLst>
                <a:ext uri="{FF2B5EF4-FFF2-40B4-BE49-F238E27FC236}">
                  <a16:creationId xmlns:a16="http://schemas.microsoft.com/office/drawing/2014/main" id="{6B620905-00A9-48A3-823B-283747C4AC6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8" name="Forma libre: forma 27">
            <a:extLst>
              <a:ext uri="{FF2B5EF4-FFF2-40B4-BE49-F238E27FC236}">
                <a16:creationId xmlns:a16="http://schemas.microsoft.com/office/drawing/2014/main" id="{C092E1B1-9FC7-439A-9F5A-DD554B4C8344}"/>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29" name="Marcador de número de diapositiva 5">
            <a:extLst>
              <a:ext uri="{FF2B5EF4-FFF2-40B4-BE49-F238E27FC236}">
                <a16:creationId xmlns:a16="http://schemas.microsoft.com/office/drawing/2014/main" id="{A733625E-7FD5-4797-AD38-A41047058F8B}"/>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311511783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06E37A1D-7D08-4B91-BA55-54FB12E9C72C}"/>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a:p>
        </p:txBody>
      </p:sp>
      <p:grpSp>
        <p:nvGrpSpPr>
          <p:cNvPr id="7" name="Gráfico 7">
            <a:extLst>
              <a:ext uri="{FF2B5EF4-FFF2-40B4-BE49-F238E27FC236}">
                <a16:creationId xmlns:a16="http://schemas.microsoft.com/office/drawing/2014/main" id="{F19B282C-4780-4BB5-9DB7-80FC8BCF9603}"/>
              </a:ext>
            </a:extLst>
          </p:cNvPr>
          <p:cNvGrpSpPr/>
          <p:nvPr userDrawn="1"/>
        </p:nvGrpSpPr>
        <p:grpSpPr>
          <a:xfrm>
            <a:off x="327660" y="285750"/>
            <a:ext cx="504190" cy="2062480"/>
            <a:chOff x="327660" y="285750"/>
            <a:chExt cx="504190" cy="2062480"/>
          </a:xfrm>
          <a:solidFill>
            <a:schemeClr val="accent1"/>
          </a:solidFill>
        </p:grpSpPr>
        <p:sp>
          <p:nvSpPr>
            <p:cNvPr id="8" name="Forma libre: forma 7">
              <a:extLst>
                <a:ext uri="{FF2B5EF4-FFF2-40B4-BE49-F238E27FC236}">
                  <a16:creationId xmlns:a16="http://schemas.microsoft.com/office/drawing/2014/main" id="{FBB5A41B-8456-4F70-878F-C9A9D8082E22}"/>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9" name="Forma libre: forma 8">
              <a:extLst>
                <a:ext uri="{FF2B5EF4-FFF2-40B4-BE49-F238E27FC236}">
                  <a16:creationId xmlns:a16="http://schemas.microsoft.com/office/drawing/2014/main" id="{1DD573F2-FEAA-4615-95A4-6E884194B35E}"/>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0" name="Forma libre: forma 9">
              <a:extLst>
                <a:ext uri="{FF2B5EF4-FFF2-40B4-BE49-F238E27FC236}">
                  <a16:creationId xmlns:a16="http://schemas.microsoft.com/office/drawing/2014/main" id="{53816565-5E1D-4A12-9376-959297CA4F2F}"/>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14756A2B-09FD-4554-A247-8B9E3B649318}"/>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AE9DE2EC-445A-4C38-BB9E-D33CE26CA941}"/>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7DA51659-763D-4071-BA95-2B3AFCACEC79}"/>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2E6838AC-4E9A-4422-8E84-CFCCCEFE3527}"/>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33EDE42D-5BAD-403F-B644-EDA3809ED56A}"/>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B0470DDF-CB2B-4F3B-AED9-1AFEE780E362}"/>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3095F1F2-5CC2-4335-BE1B-73369C59513D}"/>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75D6EE58-134D-4A7E-9397-39EC74FA58E7}"/>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F96DCAFF-5F0A-44BB-827C-1079B463712F}"/>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5003EEFB-31A9-4B4A-8F05-53084811FBE3}"/>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1CC678BE-F11D-471F-A524-2C804DE0D5FA}"/>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BCADF87C-8201-4734-8DB4-E3FCA66A8734}"/>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3" name="Forma libre: forma 22">
            <a:extLst>
              <a:ext uri="{FF2B5EF4-FFF2-40B4-BE49-F238E27FC236}">
                <a16:creationId xmlns:a16="http://schemas.microsoft.com/office/drawing/2014/main" id="{7895534F-82D2-4A75-95B6-3DCFB77396FD}"/>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sp>
        <p:nvSpPr>
          <p:cNvPr id="50" name="Forma libre: forma 49">
            <a:extLst>
              <a:ext uri="{FF2B5EF4-FFF2-40B4-BE49-F238E27FC236}">
                <a16:creationId xmlns:a16="http://schemas.microsoft.com/office/drawing/2014/main" id="{84843483-9C47-4DF1-9133-2FFD39BE3C25}"/>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61" name="Marcador de número de diapositiva 5">
            <a:extLst>
              <a:ext uri="{FF2B5EF4-FFF2-40B4-BE49-F238E27FC236}">
                <a16:creationId xmlns:a16="http://schemas.microsoft.com/office/drawing/2014/main" id="{DFDF48EB-108D-4B89-9D5D-713F2F007E1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250640407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3DE3FCAD-BFDF-42FF-AE98-AC5717C407A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5C9F628-F316-4A51-AC0E-81E3E091D353}"/>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grpSp>
        <p:nvGrpSpPr>
          <p:cNvPr id="8" name="Gráfico 4">
            <a:extLst>
              <a:ext uri="{FF2B5EF4-FFF2-40B4-BE49-F238E27FC236}">
                <a16:creationId xmlns:a16="http://schemas.microsoft.com/office/drawing/2014/main" id="{A77806CF-FA6F-43AC-BA32-06CFB60C7372}"/>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BB4AD6DF-C11A-48BF-AA6D-4AA0864A7BA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0" name="Forma libre: forma 9">
              <a:extLst>
                <a:ext uri="{FF2B5EF4-FFF2-40B4-BE49-F238E27FC236}">
                  <a16:creationId xmlns:a16="http://schemas.microsoft.com/office/drawing/2014/main" id="{04AAFCE5-EEA2-4863-B1BA-7D41FCD601C6}"/>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3F82E446-E1AF-401C-9B76-45B2FD547843}"/>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E2B0CA56-BBD9-414F-80B3-CCD4C12B22F8}"/>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8935E5E5-36BF-4746-9C62-B73ACF4828E2}"/>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B719F7A8-0778-4E58-93BF-FEC9A4EE384F}"/>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9D99BB4B-0F0A-4A5D-BD49-5299D296698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6087FFB1-E017-4A0F-8850-A48B34BA0172}"/>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15AE5A6D-501E-4F2F-9897-A9570DC78970}"/>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00E6F292-96B6-453B-97CB-0359C381A36C}"/>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AB35F607-4165-4353-AD66-3CBF0828608D}"/>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B6B65FC7-EAAE-46ED-BFCE-B1F78D185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2B29A33D-5CE6-425E-8DD8-1728F86CC456}"/>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51CC75B2-6619-4F84-B9E0-CF502067A900}"/>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B0A0A818-7274-43E3-820E-7FC6C2D38CCD}"/>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4" name="Forma libre: forma 23">
            <a:extLst>
              <a:ext uri="{FF2B5EF4-FFF2-40B4-BE49-F238E27FC236}">
                <a16:creationId xmlns:a16="http://schemas.microsoft.com/office/drawing/2014/main" id="{A7D79572-E8AB-4F57-BBFE-ACAC383BEDD6}"/>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25" name="Marcador de número de diapositiva 5">
            <a:extLst>
              <a:ext uri="{FF2B5EF4-FFF2-40B4-BE49-F238E27FC236}">
                <a16:creationId xmlns:a16="http://schemas.microsoft.com/office/drawing/2014/main" id="{C0C15818-EE3E-41C2-893D-415B1CEAFCA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3466622107"/>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Discussion">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7323330E-87AF-4639-B8D7-B383529CF88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8AE3824-E0F3-4391-B746-F806A4E6F84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grpSp>
        <p:nvGrpSpPr>
          <p:cNvPr id="8" name="Gráfico 4">
            <a:extLst>
              <a:ext uri="{FF2B5EF4-FFF2-40B4-BE49-F238E27FC236}">
                <a16:creationId xmlns:a16="http://schemas.microsoft.com/office/drawing/2014/main" id="{429E4684-D7C2-47AC-8807-120C94C4B0E7}"/>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ED61EDA0-31F6-4793-BB4E-D8033FA8B364}"/>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0" name="Forma libre: forma 9">
              <a:extLst>
                <a:ext uri="{FF2B5EF4-FFF2-40B4-BE49-F238E27FC236}">
                  <a16:creationId xmlns:a16="http://schemas.microsoft.com/office/drawing/2014/main" id="{F09483BC-E608-4C6B-BFDB-5B4A9458C1C5}"/>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DD6D4225-1660-4AC4-8FAF-D28A34A4E59A}"/>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F2CBD622-F319-4C9C-A094-48839B202417}"/>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5F8E0E11-2891-4B89-A075-FE459B2B9C8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46512C2C-6806-4748-9F77-5C1E7442DB14}"/>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77EB90A6-5EEF-4E1F-ADCF-158436BB4843}"/>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3294F9BD-29D4-4A52-A7BB-21BBD22EB068}"/>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CB7F4DE2-07A8-453E-AFA8-F51575B3734A}"/>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C33D03E9-EA35-4ACE-85F9-1BD3B688DBA5}"/>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9F78B8B3-A069-471D-B5C5-414FE41A80AE}"/>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0A1E9CFF-BD0A-4321-98B9-68C3E8EDE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051B2BF2-AFB3-4D9B-A765-A92E19DD49ED}"/>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3E69817C-8999-4292-9DCC-6037785DF85C}"/>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C039BBC3-2676-4079-85E9-8B57D644521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24" name="Forma libre: forma 23">
            <a:extLst>
              <a:ext uri="{FF2B5EF4-FFF2-40B4-BE49-F238E27FC236}">
                <a16:creationId xmlns:a16="http://schemas.microsoft.com/office/drawing/2014/main" id="{9C2E0513-C9B2-42FB-AE83-EC73E7962D68}"/>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B2EDA27D-ECCF-40AC-BDEB-53E1D6209455}"/>
              </a:ext>
            </a:extLst>
          </p:cNvPr>
          <p:cNvSpPr/>
          <p:nvPr userDrawn="1"/>
        </p:nvSpPr>
        <p:spPr>
          <a:xfrm>
            <a:off x="0" y="3887457"/>
            <a:ext cx="6331457" cy="2970543"/>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a:p>
        </p:txBody>
      </p:sp>
      <p:sp>
        <p:nvSpPr>
          <p:cNvPr id="26" name="Marcador de número de diapositiva 5">
            <a:extLst>
              <a:ext uri="{FF2B5EF4-FFF2-40B4-BE49-F238E27FC236}">
                <a16:creationId xmlns:a16="http://schemas.microsoft.com/office/drawing/2014/main" id="{97BEC7F9-1A56-4CB5-8B1F-C20C6AAEF60C}"/>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a:p>
        </p:txBody>
      </p:sp>
    </p:spTree>
    <p:extLst>
      <p:ext uri="{BB962C8B-B14F-4D97-AF65-F5344CB8AC3E}">
        <p14:creationId xmlns:p14="http://schemas.microsoft.com/office/powerpoint/2010/main" val="1537682693"/>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98084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3CABD8-85D3-490B-8804-B870C64E4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38FDD91-1AA7-45DD-9285-077BE4CCB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469AA11-B5D9-4953-9B74-7FD6E035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1F8E3-DAB4-4583-9D60-3CAF5E73B8A9}" type="datetimeFigureOut">
              <a:rPr lang="es-AR" smtClean="0"/>
              <a:t>3/5/2023</a:t>
            </a:fld>
            <a:endParaRPr lang="es-AR"/>
          </a:p>
        </p:txBody>
      </p:sp>
      <p:sp>
        <p:nvSpPr>
          <p:cNvPr id="5" name="Marcador de pie de página 4">
            <a:extLst>
              <a:ext uri="{FF2B5EF4-FFF2-40B4-BE49-F238E27FC236}">
                <a16:creationId xmlns:a16="http://schemas.microsoft.com/office/drawing/2014/main" id="{2687C77D-7AC5-41F7-AE37-3A9092C2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550B410-45FC-46B6-9045-39FCCD8C3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12DBF-A6B7-43E4-BADB-9CFD726AABE5}" type="slidenum">
              <a:rPr lang="es-AR" smtClean="0"/>
              <a:t>‹#›</a:t>
            </a:fld>
            <a:endParaRPr lang="es-AR"/>
          </a:p>
        </p:txBody>
      </p:sp>
    </p:spTree>
    <p:extLst>
      <p:ext uri="{BB962C8B-B14F-4D97-AF65-F5344CB8AC3E}">
        <p14:creationId xmlns:p14="http://schemas.microsoft.com/office/powerpoint/2010/main" val="19225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 id="2147483662" r:id="rId14"/>
  </p:sldLayoutIdLst>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image" Target="../media/image7.jpeg"/><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12.xml"/><Relationship Id="rId16"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diagramColors" Target="../diagrams/colors4.xml"/><Relationship Id="rId11" Type="http://schemas.openxmlformats.org/officeDocument/2006/relationships/image" Target="../media/image29.svg"/><Relationship Id="rId5" Type="http://schemas.openxmlformats.org/officeDocument/2006/relationships/diagramQuickStyle" Target="../diagrams/quickStyle4.xml"/><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diagramLayout" Target="../diagrams/layout4.xml"/><Relationship Id="rId9" Type="http://schemas.openxmlformats.org/officeDocument/2006/relationships/image" Target="../media/image27.sv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diagramLayout" Target="../diagrams/layout6.xml"/><Relationship Id="rId18" Type="http://schemas.openxmlformats.org/officeDocument/2006/relationships/image" Target="../media/image41.svg"/><Relationship Id="rId26" Type="http://schemas.openxmlformats.org/officeDocument/2006/relationships/hyperlink" Target="https://www.microtasking.online/strategic-perspectives-microwork-futures/" TargetMode="External"/><Relationship Id="rId3" Type="http://schemas.openxmlformats.org/officeDocument/2006/relationships/diagramData" Target="../diagrams/data5.xml"/><Relationship Id="rId21" Type="http://schemas.openxmlformats.org/officeDocument/2006/relationships/image" Target="../media/image44.jpeg"/><Relationship Id="rId7" Type="http://schemas.microsoft.com/office/2007/relationships/diagramDrawing" Target="../diagrams/drawing5.xml"/><Relationship Id="rId12" Type="http://schemas.openxmlformats.org/officeDocument/2006/relationships/diagramData" Target="../diagrams/data6.xml"/><Relationship Id="rId17" Type="http://schemas.openxmlformats.org/officeDocument/2006/relationships/image" Target="../media/image40.png"/><Relationship Id="rId25" Type="http://schemas.openxmlformats.org/officeDocument/2006/relationships/image" Target="../media/image46.jpeg"/><Relationship Id="rId2" Type="http://schemas.openxmlformats.org/officeDocument/2006/relationships/notesSlide" Target="../notesSlides/notesSlide13.xml"/><Relationship Id="rId16" Type="http://schemas.microsoft.com/office/2007/relationships/diagramDrawing" Target="../diagrams/drawing6.xml"/><Relationship Id="rId20" Type="http://schemas.openxmlformats.org/officeDocument/2006/relationships/image" Target="../media/image43.svg"/><Relationship Id="rId1" Type="http://schemas.openxmlformats.org/officeDocument/2006/relationships/slideLayout" Target="../slideLayouts/slideLayout9.xml"/><Relationship Id="rId6" Type="http://schemas.openxmlformats.org/officeDocument/2006/relationships/diagramColors" Target="../diagrams/colors5.xml"/><Relationship Id="rId11" Type="http://schemas.openxmlformats.org/officeDocument/2006/relationships/image" Target="../media/image39.svg"/><Relationship Id="rId24" Type="http://schemas.openxmlformats.org/officeDocument/2006/relationships/hyperlink" Target="https://www.pressenza.com/es/2015/01/drones-para-socorrer-banistas-en-peligro/" TargetMode="External"/><Relationship Id="rId5" Type="http://schemas.openxmlformats.org/officeDocument/2006/relationships/diagramQuickStyle" Target="../diagrams/quickStyle5.xml"/><Relationship Id="rId15" Type="http://schemas.openxmlformats.org/officeDocument/2006/relationships/diagramColors" Target="../diagrams/colors6.xml"/><Relationship Id="rId23" Type="http://schemas.openxmlformats.org/officeDocument/2006/relationships/image" Target="../media/image45.jpeg"/><Relationship Id="rId10" Type="http://schemas.openxmlformats.org/officeDocument/2006/relationships/image" Target="../media/image38.png"/><Relationship Id="rId19" Type="http://schemas.openxmlformats.org/officeDocument/2006/relationships/image" Target="../media/image42.png"/><Relationship Id="rId4" Type="http://schemas.openxmlformats.org/officeDocument/2006/relationships/diagramLayout" Target="../diagrams/layout5.xml"/><Relationship Id="rId9" Type="http://schemas.openxmlformats.org/officeDocument/2006/relationships/image" Target="../media/image37.svg"/><Relationship Id="rId14" Type="http://schemas.openxmlformats.org/officeDocument/2006/relationships/diagramQuickStyle" Target="../diagrams/quickStyle6.xml"/><Relationship Id="rId22" Type="http://schemas.openxmlformats.org/officeDocument/2006/relationships/hyperlink" Target="https://mappingignorance.org/2020/09/09/the-limitations-of-drones-for-medicine-deliver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49.jpeg"/><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31_20E0F51C.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áfico 8">
            <a:extLst>
              <a:ext uri="{FF2B5EF4-FFF2-40B4-BE49-F238E27FC236}">
                <a16:creationId xmlns:a16="http://schemas.microsoft.com/office/drawing/2014/main" id="{41E5AA37-7363-45FA-B2F5-9C828E61D721}"/>
              </a:ext>
            </a:extLst>
          </p:cNvPr>
          <p:cNvGrpSpPr/>
          <p:nvPr/>
        </p:nvGrpSpPr>
        <p:grpSpPr>
          <a:xfrm>
            <a:off x="512349" y="5044418"/>
            <a:ext cx="846861" cy="648722"/>
            <a:chOff x="8876" y="8808"/>
            <a:chExt cx="12173613" cy="6841641"/>
          </a:xfrm>
          <a:noFill/>
        </p:grpSpPr>
        <p:sp>
          <p:nvSpPr>
            <p:cNvPr id="10" name="Forma libre: forma 9">
              <a:extLst>
                <a:ext uri="{FF2B5EF4-FFF2-40B4-BE49-F238E27FC236}">
                  <a16:creationId xmlns:a16="http://schemas.microsoft.com/office/drawing/2014/main" id="{A28DCEA3-281C-47EB-8C07-D4BBC4286C4F}"/>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noFill/>
            <a:ln w="17972" cap="flat">
              <a:solidFill>
                <a:schemeClr val="bg2"/>
              </a:solidFill>
              <a:prstDash val="solid"/>
              <a:miter/>
            </a:ln>
          </p:spPr>
          <p:txBody>
            <a:bodyPr rtlCol="0" anchor="ctr"/>
            <a:lstStyle/>
            <a:p>
              <a:endParaRPr lang="es-AR"/>
            </a:p>
          </p:txBody>
        </p:sp>
        <p:sp>
          <p:nvSpPr>
            <p:cNvPr id="11" name="Forma libre: forma 10">
              <a:extLst>
                <a:ext uri="{FF2B5EF4-FFF2-40B4-BE49-F238E27FC236}">
                  <a16:creationId xmlns:a16="http://schemas.microsoft.com/office/drawing/2014/main" id="{0399065C-3DDF-4FF8-B720-2577E78C0BD1}"/>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noFill/>
            <a:ln w="17972" cap="flat">
              <a:solidFill>
                <a:schemeClr val="bg2"/>
              </a:solidFill>
              <a:prstDash val="solid"/>
              <a:miter/>
            </a:ln>
          </p:spPr>
          <p:txBody>
            <a:bodyPr rtlCol="0" anchor="ctr"/>
            <a:lstStyle/>
            <a:p>
              <a:endParaRPr lang="es-AR"/>
            </a:p>
          </p:txBody>
        </p:sp>
        <p:sp>
          <p:nvSpPr>
            <p:cNvPr id="12" name="Forma libre: forma 11">
              <a:extLst>
                <a:ext uri="{FF2B5EF4-FFF2-40B4-BE49-F238E27FC236}">
                  <a16:creationId xmlns:a16="http://schemas.microsoft.com/office/drawing/2014/main" id="{725C8000-C3F1-4A26-B77B-6AA1C6637F0F}"/>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noFill/>
            <a:ln w="17972" cap="flat">
              <a:solidFill>
                <a:schemeClr val="bg2"/>
              </a:solidFill>
              <a:prstDash val="solid"/>
              <a:miter/>
            </a:ln>
          </p:spPr>
          <p:txBody>
            <a:bodyPr rtlCol="0" anchor="ctr"/>
            <a:lstStyle/>
            <a:p>
              <a:endParaRPr lang="es-AR"/>
            </a:p>
          </p:txBody>
        </p:sp>
        <p:sp>
          <p:nvSpPr>
            <p:cNvPr id="13" name="Forma libre: forma 12">
              <a:extLst>
                <a:ext uri="{FF2B5EF4-FFF2-40B4-BE49-F238E27FC236}">
                  <a16:creationId xmlns:a16="http://schemas.microsoft.com/office/drawing/2014/main" id="{210D15A5-5D0F-4B11-BFB2-7E86C1F33DB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noFill/>
            <a:ln w="17972" cap="flat">
              <a:solidFill>
                <a:schemeClr val="bg2"/>
              </a:solidFill>
              <a:prstDash val="solid"/>
              <a:miter/>
            </a:ln>
          </p:spPr>
          <p:txBody>
            <a:bodyPr rtlCol="0" anchor="ctr"/>
            <a:lstStyle/>
            <a:p>
              <a:endParaRPr lang="es-AR"/>
            </a:p>
          </p:txBody>
        </p:sp>
        <p:sp>
          <p:nvSpPr>
            <p:cNvPr id="14" name="Forma libre: forma 13">
              <a:extLst>
                <a:ext uri="{FF2B5EF4-FFF2-40B4-BE49-F238E27FC236}">
                  <a16:creationId xmlns:a16="http://schemas.microsoft.com/office/drawing/2014/main" id="{28E93B56-03DC-4F8D-AC63-A9A25FC8C1C1}"/>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noFill/>
            <a:ln w="17972" cap="flat">
              <a:solidFill>
                <a:schemeClr val="bg2"/>
              </a:solid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53A99F5E-4879-49A2-8B42-CAF8DCAE9FF9}"/>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noFill/>
            <a:ln w="17972" cap="flat">
              <a:solidFill>
                <a:schemeClr val="bg2"/>
              </a:solid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DD9A68DC-ED5A-42E5-95BE-B10E30B5467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noFill/>
            <a:ln w="17972" cap="flat">
              <a:solidFill>
                <a:schemeClr val="bg2"/>
              </a:solid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8407F0D3-2520-4551-B0C9-EEF513994146}"/>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noFill/>
            <a:ln w="17972" cap="flat">
              <a:solidFill>
                <a:schemeClr val="bg2"/>
              </a:solid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71F1E31B-915D-4143-A810-F8EEDD42C9E3}"/>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noFill/>
            <a:ln w="17972" cap="flat">
              <a:solidFill>
                <a:schemeClr val="bg2"/>
              </a:solid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1205E870-6D16-43DD-8871-A54CDA756FCE}"/>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noFill/>
            <a:ln w="17972" cap="flat">
              <a:solidFill>
                <a:schemeClr val="bg2"/>
              </a:solid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C5B481AD-CCB4-44E1-9F6B-CBC31126B25D}"/>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noFill/>
            <a:ln w="17972" cap="flat">
              <a:solidFill>
                <a:schemeClr val="bg2"/>
              </a:solid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97890A4C-0D92-4047-9AAF-4A244A68780A}"/>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noFill/>
            <a:ln w="17972" cap="flat">
              <a:solidFill>
                <a:schemeClr val="bg2"/>
              </a:solid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15609E34-ADCC-4EC1-BA56-978F812D503C}"/>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noFill/>
            <a:ln w="17972" cap="flat">
              <a:solidFill>
                <a:schemeClr val="bg2"/>
              </a:solid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C466EF70-6329-4A82-B3CF-6B5B5DBE10FA}"/>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noFill/>
            <a:ln w="17972" cap="flat">
              <a:solidFill>
                <a:schemeClr val="bg2"/>
              </a:solid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45C95A7D-7645-4026-84E3-8AB53EA6FB05}"/>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noFill/>
            <a:ln w="17972" cap="flat">
              <a:solidFill>
                <a:schemeClr val="bg2"/>
              </a:solid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017F9A2E-23FC-4559-B585-ADB011342DDC}"/>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noFill/>
            <a:ln w="17972" cap="flat">
              <a:solidFill>
                <a:schemeClr val="bg2"/>
              </a:solidFill>
              <a:prstDash val="solid"/>
              <a:miter/>
            </a:ln>
          </p:spPr>
          <p:txBody>
            <a:bodyPr rtlCol="0" anchor="ctr"/>
            <a:lstStyle/>
            <a:p>
              <a:endParaRPr lang="es-AR"/>
            </a:p>
          </p:txBody>
        </p:sp>
        <p:sp>
          <p:nvSpPr>
            <p:cNvPr id="26" name="Forma libre: forma 25">
              <a:extLst>
                <a:ext uri="{FF2B5EF4-FFF2-40B4-BE49-F238E27FC236}">
                  <a16:creationId xmlns:a16="http://schemas.microsoft.com/office/drawing/2014/main" id="{024EC34D-A188-458F-BA32-5DCE54060A6C}"/>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noFill/>
            <a:ln w="17972" cap="flat">
              <a:solidFill>
                <a:schemeClr val="bg2"/>
              </a:solidFill>
              <a:prstDash val="solid"/>
              <a:miter/>
            </a:ln>
          </p:spPr>
          <p:txBody>
            <a:bodyPr rtlCol="0" anchor="ctr"/>
            <a:lstStyle/>
            <a:p>
              <a:endParaRPr lang="es-AR"/>
            </a:p>
          </p:txBody>
        </p:sp>
        <p:sp>
          <p:nvSpPr>
            <p:cNvPr id="27" name="Forma libre: forma 26">
              <a:extLst>
                <a:ext uri="{FF2B5EF4-FFF2-40B4-BE49-F238E27FC236}">
                  <a16:creationId xmlns:a16="http://schemas.microsoft.com/office/drawing/2014/main" id="{02DCF360-54AA-485A-9D74-1D99523F7331}"/>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noFill/>
            <a:ln w="17972" cap="flat">
              <a:solidFill>
                <a:schemeClr val="bg2"/>
              </a:solidFill>
              <a:prstDash val="solid"/>
              <a:miter/>
            </a:ln>
          </p:spPr>
          <p:txBody>
            <a:bodyPr rtlCol="0" anchor="ctr"/>
            <a:lstStyle/>
            <a:p>
              <a:endParaRPr lang="es-AR"/>
            </a:p>
          </p:txBody>
        </p:sp>
        <p:sp>
          <p:nvSpPr>
            <p:cNvPr id="28" name="Forma libre: forma 27">
              <a:extLst>
                <a:ext uri="{FF2B5EF4-FFF2-40B4-BE49-F238E27FC236}">
                  <a16:creationId xmlns:a16="http://schemas.microsoft.com/office/drawing/2014/main" id="{C48E1B66-0BBD-46E5-9554-7CB4C49BD1B7}"/>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noFill/>
            <a:ln w="17972" cap="flat">
              <a:solidFill>
                <a:schemeClr val="bg2"/>
              </a:solidFill>
              <a:prstDash val="solid"/>
              <a:miter/>
            </a:ln>
          </p:spPr>
          <p:txBody>
            <a:bodyPr rtlCol="0" anchor="ctr"/>
            <a:lstStyle/>
            <a:p>
              <a:endParaRPr lang="es-AR"/>
            </a:p>
          </p:txBody>
        </p:sp>
      </p:grpSp>
      <p:sp>
        <p:nvSpPr>
          <p:cNvPr id="29" name="CuadroTexto 28">
            <a:extLst>
              <a:ext uri="{FF2B5EF4-FFF2-40B4-BE49-F238E27FC236}">
                <a16:creationId xmlns:a16="http://schemas.microsoft.com/office/drawing/2014/main" id="{63D0923D-6BA5-4E45-B69C-4539C503369A}"/>
              </a:ext>
            </a:extLst>
          </p:cNvPr>
          <p:cNvSpPr txBox="1"/>
          <p:nvPr/>
        </p:nvSpPr>
        <p:spPr>
          <a:xfrm>
            <a:off x="507925" y="512295"/>
            <a:ext cx="6405633" cy="2123658"/>
          </a:xfrm>
          <a:prstGeom prst="rect">
            <a:avLst/>
          </a:prstGeom>
          <a:noFill/>
        </p:spPr>
        <p:txBody>
          <a:bodyPr wrap="square" rtlCol="0">
            <a:spAutoFit/>
          </a:bodyPr>
          <a:lstStyle/>
          <a:p>
            <a:r>
              <a:rPr lang="en-US" sz="4400" b="1"/>
              <a:t>PUBLIC SAFETY &amp; </a:t>
            </a:r>
            <a:r>
              <a:rPr lang="en-US" sz="4400" b="1">
                <a:solidFill>
                  <a:schemeClr val="accent2"/>
                </a:solidFill>
              </a:rPr>
              <a:t>AUTONOMOUS DEVICES</a:t>
            </a:r>
            <a:endParaRPr lang="es-AR" sz="4400" b="1">
              <a:solidFill>
                <a:schemeClr val="accent2"/>
              </a:solidFill>
              <a:latin typeface="+mj-lt"/>
              <a:ea typeface="Open Sans" panose="020B0606030504020204" pitchFamily="34" charset="0"/>
              <a:cs typeface="Open Sans" panose="020B0606030504020204" pitchFamily="34" charset="0"/>
            </a:endParaRPr>
          </a:p>
        </p:txBody>
      </p:sp>
      <p:grpSp>
        <p:nvGrpSpPr>
          <p:cNvPr id="48" name="Gráfico 87">
            <a:extLst>
              <a:ext uri="{FF2B5EF4-FFF2-40B4-BE49-F238E27FC236}">
                <a16:creationId xmlns:a16="http://schemas.microsoft.com/office/drawing/2014/main" id="{E78249FD-C55B-4728-8E72-AA1CC7CF0C7A}"/>
              </a:ext>
            </a:extLst>
          </p:cNvPr>
          <p:cNvGrpSpPr/>
          <p:nvPr/>
        </p:nvGrpSpPr>
        <p:grpSpPr>
          <a:xfrm>
            <a:off x="2939" y="5563842"/>
            <a:ext cx="3495635" cy="1294158"/>
            <a:chOff x="4271962" y="2519362"/>
            <a:chExt cx="3646169" cy="1823085"/>
          </a:xfrm>
          <a:noFill/>
        </p:grpSpPr>
        <p:sp>
          <p:nvSpPr>
            <p:cNvPr id="61" name="Forma libre: forma 60">
              <a:extLst>
                <a:ext uri="{FF2B5EF4-FFF2-40B4-BE49-F238E27FC236}">
                  <a16:creationId xmlns:a16="http://schemas.microsoft.com/office/drawing/2014/main" id="{D2DD28A1-E381-475D-855D-3B29220616CD}"/>
                </a:ext>
              </a:extLst>
            </p:cNvPr>
            <p:cNvSpPr/>
            <p:nvPr/>
          </p:nvSpPr>
          <p:spPr>
            <a:xfrm>
              <a:off x="4271962" y="2519362"/>
              <a:ext cx="3646169" cy="1823084"/>
            </a:xfrm>
            <a:custGeom>
              <a:avLst/>
              <a:gdLst>
                <a:gd name="connsiteX0" fmla="*/ 0 w 3646169"/>
                <a:gd name="connsiteY0" fmla="*/ 1823085 h 1823084"/>
                <a:gd name="connsiteX1" fmla="*/ 1823085 w 3646169"/>
                <a:gd name="connsiteY1" fmla="*/ 0 h 1823084"/>
                <a:gd name="connsiteX2" fmla="*/ 3646170 w 3646169"/>
                <a:gd name="connsiteY2" fmla="*/ 1823085 h 1823084"/>
              </a:gdLst>
              <a:ahLst/>
              <a:cxnLst>
                <a:cxn ang="0">
                  <a:pos x="connsiteX0" y="connsiteY0"/>
                </a:cxn>
                <a:cxn ang="0">
                  <a:pos x="connsiteX1" y="connsiteY1"/>
                </a:cxn>
                <a:cxn ang="0">
                  <a:pos x="connsiteX2" y="connsiteY2"/>
                </a:cxn>
              </a:cxnLst>
              <a:rect l="l" t="t" r="r" b="b"/>
              <a:pathLst>
                <a:path w="3646169" h="1823084">
                  <a:moveTo>
                    <a:pt x="0" y="1823085"/>
                  </a:moveTo>
                  <a:cubicBezTo>
                    <a:pt x="0" y="818198"/>
                    <a:pt x="818198" y="0"/>
                    <a:pt x="1823085" y="0"/>
                  </a:cubicBezTo>
                  <a:cubicBezTo>
                    <a:pt x="2827973" y="0"/>
                    <a:pt x="3646170" y="818198"/>
                    <a:pt x="3646170" y="1823085"/>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2" name="Forma libre: forma 61">
              <a:extLst>
                <a:ext uri="{FF2B5EF4-FFF2-40B4-BE49-F238E27FC236}">
                  <a16:creationId xmlns:a16="http://schemas.microsoft.com/office/drawing/2014/main" id="{92C90A25-9A1D-4549-8B95-507F828C82F1}"/>
                </a:ext>
              </a:extLst>
            </p:cNvPr>
            <p:cNvSpPr/>
            <p:nvPr/>
          </p:nvSpPr>
          <p:spPr>
            <a:xfrm>
              <a:off x="4330064" y="2577464"/>
              <a:ext cx="3529012" cy="1764982"/>
            </a:xfrm>
            <a:custGeom>
              <a:avLst/>
              <a:gdLst>
                <a:gd name="connsiteX0" fmla="*/ 0 w 3529012"/>
                <a:gd name="connsiteY0" fmla="*/ 1764983 h 1764982"/>
                <a:gd name="connsiteX1" fmla="*/ 1764983 w 3529012"/>
                <a:gd name="connsiteY1" fmla="*/ 0 h 1764982"/>
                <a:gd name="connsiteX2" fmla="*/ 3529013 w 3529012"/>
                <a:gd name="connsiteY2" fmla="*/ 1764030 h 1764982"/>
              </a:gdLst>
              <a:ahLst/>
              <a:cxnLst>
                <a:cxn ang="0">
                  <a:pos x="connsiteX0" y="connsiteY0"/>
                </a:cxn>
                <a:cxn ang="0">
                  <a:pos x="connsiteX1" y="connsiteY1"/>
                </a:cxn>
                <a:cxn ang="0">
                  <a:pos x="connsiteX2" y="connsiteY2"/>
                </a:cxn>
              </a:cxnLst>
              <a:rect l="l" t="t" r="r" b="b"/>
              <a:pathLst>
                <a:path w="3529012" h="1764982">
                  <a:moveTo>
                    <a:pt x="0" y="1764983"/>
                  </a:moveTo>
                  <a:cubicBezTo>
                    <a:pt x="0" y="791528"/>
                    <a:pt x="791528" y="0"/>
                    <a:pt x="1764983" y="0"/>
                  </a:cubicBezTo>
                  <a:cubicBezTo>
                    <a:pt x="2737485" y="0"/>
                    <a:pt x="3529013" y="791528"/>
                    <a:pt x="3529013" y="1764030"/>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3" name="Forma libre: forma 62">
              <a:extLst>
                <a:ext uri="{FF2B5EF4-FFF2-40B4-BE49-F238E27FC236}">
                  <a16:creationId xmlns:a16="http://schemas.microsoft.com/office/drawing/2014/main" id="{00706F38-BA9A-4196-A50D-37CABBB1BC07}"/>
                </a:ext>
              </a:extLst>
            </p:cNvPr>
            <p:cNvSpPr/>
            <p:nvPr/>
          </p:nvSpPr>
          <p:spPr>
            <a:xfrm>
              <a:off x="4389120" y="2636520"/>
              <a:ext cx="3411854" cy="1705927"/>
            </a:xfrm>
            <a:custGeom>
              <a:avLst/>
              <a:gdLst>
                <a:gd name="connsiteX0" fmla="*/ 0 w 3411854"/>
                <a:gd name="connsiteY0" fmla="*/ 1705928 h 1705927"/>
                <a:gd name="connsiteX1" fmla="*/ 1705928 w 3411854"/>
                <a:gd name="connsiteY1" fmla="*/ 0 h 1705927"/>
                <a:gd name="connsiteX2" fmla="*/ 3411855 w 3411854"/>
                <a:gd name="connsiteY2" fmla="*/ 1705928 h 1705927"/>
              </a:gdLst>
              <a:ahLst/>
              <a:cxnLst>
                <a:cxn ang="0">
                  <a:pos x="connsiteX0" y="connsiteY0"/>
                </a:cxn>
                <a:cxn ang="0">
                  <a:pos x="connsiteX1" y="connsiteY1"/>
                </a:cxn>
                <a:cxn ang="0">
                  <a:pos x="connsiteX2" y="connsiteY2"/>
                </a:cxn>
              </a:cxnLst>
              <a:rect l="l" t="t" r="r" b="b"/>
              <a:pathLst>
                <a:path w="3411854" h="1705927">
                  <a:moveTo>
                    <a:pt x="0" y="1705928"/>
                  </a:moveTo>
                  <a:cubicBezTo>
                    <a:pt x="0" y="764858"/>
                    <a:pt x="764858" y="0"/>
                    <a:pt x="1705928" y="0"/>
                  </a:cubicBezTo>
                  <a:cubicBezTo>
                    <a:pt x="2646998" y="0"/>
                    <a:pt x="3411855" y="764858"/>
                    <a:pt x="3411855" y="1705928"/>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4" name="Forma libre: forma 63">
              <a:extLst>
                <a:ext uri="{FF2B5EF4-FFF2-40B4-BE49-F238E27FC236}">
                  <a16:creationId xmlns:a16="http://schemas.microsoft.com/office/drawing/2014/main" id="{320BB66B-A57C-4BD2-B42D-31170D19DE18}"/>
                </a:ext>
              </a:extLst>
            </p:cNvPr>
            <p:cNvSpPr/>
            <p:nvPr/>
          </p:nvSpPr>
          <p:spPr>
            <a:xfrm>
              <a:off x="4447222" y="2695575"/>
              <a:ext cx="3293745" cy="1646872"/>
            </a:xfrm>
            <a:custGeom>
              <a:avLst/>
              <a:gdLst>
                <a:gd name="connsiteX0" fmla="*/ 0 w 3293745"/>
                <a:gd name="connsiteY0" fmla="*/ 1646873 h 1646872"/>
                <a:gd name="connsiteX1" fmla="*/ 1646873 w 3293745"/>
                <a:gd name="connsiteY1" fmla="*/ 0 h 1646872"/>
                <a:gd name="connsiteX2" fmla="*/ 3293745 w 3293745"/>
                <a:gd name="connsiteY2" fmla="*/ 1646873 h 1646872"/>
              </a:gdLst>
              <a:ahLst/>
              <a:cxnLst>
                <a:cxn ang="0">
                  <a:pos x="connsiteX0" y="connsiteY0"/>
                </a:cxn>
                <a:cxn ang="0">
                  <a:pos x="connsiteX1" y="connsiteY1"/>
                </a:cxn>
                <a:cxn ang="0">
                  <a:pos x="connsiteX2" y="connsiteY2"/>
                </a:cxn>
              </a:cxnLst>
              <a:rect l="l" t="t" r="r" b="b"/>
              <a:pathLst>
                <a:path w="3293745" h="1646872">
                  <a:moveTo>
                    <a:pt x="0" y="1646873"/>
                  </a:moveTo>
                  <a:cubicBezTo>
                    <a:pt x="0" y="738188"/>
                    <a:pt x="739140" y="0"/>
                    <a:pt x="1646873" y="0"/>
                  </a:cubicBezTo>
                  <a:cubicBezTo>
                    <a:pt x="2555558" y="0"/>
                    <a:pt x="3293745" y="739140"/>
                    <a:pt x="3293745" y="1646873"/>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5" name="Forma libre: forma 64">
              <a:extLst>
                <a:ext uri="{FF2B5EF4-FFF2-40B4-BE49-F238E27FC236}">
                  <a16:creationId xmlns:a16="http://schemas.microsoft.com/office/drawing/2014/main" id="{2E91DF1A-D028-44ED-A645-AFF7C175E477}"/>
                </a:ext>
              </a:extLst>
            </p:cNvPr>
            <p:cNvSpPr/>
            <p:nvPr/>
          </p:nvSpPr>
          <p:spPr>
            <a:xfrm>
              <a:off x="4506277" y="2753677"/>
              <a:ext cx="3177540" cy="1588769"/>
            </a:xfrm>
            <a:custGeom>
              <a:avLst/>
              <a:gdLst>
                <a:gd name="connsiteX0" fmla="*/ 0 w 3177540"/>
                <a:gd name="connsiteY0" fmla="*/ 1588770 h 1588769"/>
                <a:gd name="connsiteX1" fmla="*/ 1588770 w 3177540"/>
                <a:gd name="connsiteY1" fmla="*/ 0 h 1588769"/>
                <a:gd name="connsiteX2" fmla="*/ 3177540 w 3177540"/>
                <a:gd name="connsiteY2" fmla="*/ 1588770 h 1588769"/>
              </a:gdLst>
              <a:ahLst/>
              <a:cxnLst>
                <a:cxn ang="0">
                  <a:pos x="connsiteX0" y="connsiteY0"/>
                </a:cxn>
                <a:cxn ang="0">
                  <a:pos x="connsiteX1" y="connsiteY1"/>
                </a:cxn>
                <a:cxn ang="0">
                  <a:pos x="connsiteX2" y="connsiteY2"/>
                </a:cxn>
              </a:cxnLst>
              <a:rect l="l" t="t" r="r" b="b"/>
              <a:pathLst>
                <a:path w="3177540" h="1588769">
                  <a:moveTo>
                    <a:pt x="0" y="1588770"/>
                  </a:moveTo>
                  <a:cubicBezTo>
                    <a:pt x="0" y="712470"/>
                    <a:pt x="712470" y="0"/>
                    <a:pt x="1588770" y="0"/>
                  </a:cubicBezTo>
                  <a:cubicBezTo>
                    <a:pt x="2465070" y="0"/>
                    <a:pt x="3177540" y="712470"/>
                    <a:pt x="3177540" y="1588770"/>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6" name="Forma libre: forma 65">
              <a:extLst>
                <a:ext uri="{FF2B5EF4-FFF2-40B4-BE49-F238E27FC236}">
                  <a16:creationId xmlns:a16="http://schemas.microsoft.com/office/drawing/2014/main" id="{C45264A6-4048-42BC-ADCF-0A4CC4CAD2C8}"/>
                </a:ext>
              </a:extLst>
            </p:cNvPr>
            <p:cNvSpPr/>
            <p:nvPr/>
          </p:nvSpPr>
          <p:spPr>
            <a:xfrm>
              <a:off x="4564379" y="2811781"/>
              <a:ext cx="3061336" cy="1530666"/>
            </a:xfrm>
            <a:custGeom>
              <a:avLst/>
              <a:gdLst>
                <a:gd name="connsiteX0" fmla="*/ 0 w 3061335"/>
                <a:gd name="connsiteY0" fmla="*/ 1530667 h 1530667"/>
                <a:gd name="connsiteX1" fmla="*/ 1530667 w 3061335"/>
                <a:gd name="connsiteY1" fmla="*/ 0 h 1530667"/>
                <a:gd name="connsiteX2" fmla="*/ 3061335 w 3061335"/>
                <a:gd name="connsiteY2" fmla="*/ 1530667 h 1530667"/>
              </a:gdLst>
              <a:ahLst/>
              <a:cxnLst>
                <a:cxn ang="0">
                  <a:pos x="connsiteX0" y="connsiteY0"/>
                </a:cxn>
                <a:cxn ang="0">
                  <a:pos x="connsiteX1" y="connsiteY1"/>
                </a:cxn>
                <a:cxn ang="0">
                  <a:pos x="connsiteX2" y="connsiteY2"/>
                </a:cxn>
              </a:cxnLst>
              <a:rect l="l" t="t" r="r" b="b"/>
              <a:pathLst>
                <a:path w="3061335" h="1530667">
                  <a:moveTo>
                    <a:pt x="0" y="1530667"/>
                  </a:moveTo>
                  <a:cubicBezTo>
                    <a:pt x="0" y="686753"/>
                    <a:pt x="686753" y="0"/>
                    <a:pt x="1530667" y="0"/>
                  </a:cubicBezTo>
                  <a:cubicBezTo>
                    <a:pt x="2374583" y="0"/>
                    <a:pt x="3061335" y="686753"/>
                    <a:pt x="3061335" y="1530667"/>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7" name="Forma libre: forma 66">
              <a:extLst>
                <a:ext uri="{FF2B5EF4-FFF2-40B4-BE49-F238E27FC236}">
                  <a16:creationId xmlns:a16="http://schemas.microsoft.com/office/drawing/2014/main" id="{51A308B9-BB87-4046-8029-FE3690FCED53}"/>
                </a:ext>
              </a:extLst>
            </p:cNvPr>
            <p:cNvSpPr/>
            <p:nvPr/>
          </p:nvSpPr>
          <p:spPr>
            <a:xfrm>
              <a:off x="4623435" y="2870835"/>
              <a:ext cx="2943224" cy="1471612"/>
            </a:xfrm>
            <a:custGeom>
              <a:avLst/>
              <a:gdLst>
                <a:gd name="connsiteX0" fmla="*/ 0 w 2943224"/>
                <a:gd name="connsiteY0" fmla="*/ 1471612 h 1471612"/>
                <a:gd name="connsiteX1" fmla="*/ 1471612 w 2943224"/>
                <a:gd name="connsiteY1" fmla="*/ 0 h 1471612"/>
                <a:gd name="connsiteX2" fmla="*/ 2943225 w 2943224"/>
                <a:gd name="connsiteY2" fmla="*/ 1471612 h 1471612"/>
              </a:gdLst>
              <a:ahLst/>
              <a:cxnLst>
                <a:cxn ang="0">
                  <a:pos x="connsiteX0" y="connsiteY0"/>
                </a:cxn>
                <a:cxn ang="0">
                  <a:pos x="connsiteX1" y="connsiteY1"/>
                </a:cxn>
                <a:cxn ang="0">
                  <a:pos x="connsiteX2" y="connsiteY2"/>
                </a:cxn>
              </a:cxnLst>
              <a:rect l="l" t="t" r="r" b="b"/>
              <a:pathLst>
                <a:path w="2943224" h="1471612">
                  <a:moveTo>
                    <a:pt x="0" y="1471612"/>
                  </a:moveTo>
                  <a:cubicBezTo>
                    <a:pt x="0" y="660082"/>
                    <a:pt x="660082" y="0"/>
                    <a:pt x="1471612" y="0"/>
                  </a:cubicBezTo>
                  <a:cubicBezTo>
                    <a:pt x="2283143" y="0"/>
                    <a:pt x="2943225" y="660082"/>
                    <a:pt x="2943225" y="1471612"/>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8" name="Forma libre: forma 67">
              <a:extLst>
                <a:ext uri="{FF2B5EF4-FFF2-40B4-BE49-F238E27FC236}">
                  <a16:creationId xmlns:a16="http://schemas.microsoft.com/office/drawing/2014/main" id="{26AED1AA-9C9E-4171-A443-7579BEB90DD3}"/>
                </a:ext>
              </a:extLst>
            </p:cNvPr>
            <p:cNvSpPr/>
            <p:nvPr/>
          </p:nvSpPr>
          <p:spPr>
            <a:xfrm>
              <a:off x="4681537" y="2928937"/>
              <a:ext cx="2827019" cy="1413509"/>
            </a:xfrm>
            <a:custGeom>
              <a:avLst/>
              <a:gdLst>
                <a:gd name="connsiteX0" fmla="*/ 0 w 2827019"/>
                <a:gd name="connsiteY0" fmla="*/ 1413510 h 1413509"/>
                <a:gd name="connsiteX1" fmla="*/ 1413510 w 2827019"/>
                <a:gd name="connsiteY1" fmla="*/ 0 h 1413509"/>
                <a:gd name="connsiteX2" fmla="*/ 2827020 w 2827019"/>
                <a:gd name="connsiteY2" fmla="*/ 1413510 h 1413509"/>
              </a:gdLst>
              <a:ahLst/>
              <a:cxnLst>
                <a:cxn ang="0">
                  <a:pos x="connsiteX0" y="connsiteY0"/>
                </a:cxn>
                <a:cxn ang="0">
                  <a:pos x="connsiteX1" y="connsiteY1"/>
                </a:cxn>
                <a:cxn ang="0">
                  <a:pos x="connsiteX2" y="connsiteY2"/>
                </a:cxn>
              </a:cxnLst>
              <a:rect l="l" t="t" r="r" b="b"/>
              <a:pathLst>
                <a:path w="2827019" h="1413509">
                  <a:moveTo>
                    <a:pt x="0" y="1413510"/>
                  </a:moveTo>
                  <a:cubicBezTo>
                    <a:pt x="0" y="634365"/>
                    <a:pt x="634365" y="0"/>
                    <a:pt x="1413510" y="0"/>
                  </a:cubicBezTo>
                  <a:cubicBezTo>
                    <a:pt x="2192655" y="0"/>
                    <a:pt x="2827020" y="634365"/>
                    <a:pt x="2827020" y="1413510"/>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69" name="Forma libre: forma 68">
              <a:extLst>
                <a:ext uri="{FF2B5EF4-FFF2-40B4-BE49-F238E27FC236}">
                  <a16:creationId xmlns:a16="http://schemas.microsoft.com/office/drawing/2014/main" id="{BA2D0E1C-43F3-4FA9-B665-2542B430EBBB}"/>
                </a:ext>
              </a:extLst>
            </p:cNvPr>
            <p:cNvSpPr/>
            <p:nvPr/>
          </p:nvSpPr>
          <p:spPr>
            <a:xfrm>
              <a:off x="4740592" y="2987992"/>
              <a:ext cx="2708910" cy="1354454"/>
            </a:xfrm>
            <a:custGeom>
              <a:avLst/>
              <a:gdLst>
                <a:gd name="connsiteX0" fmla="*/ 0 w 2708910"/>
                <a:gd name="connsiteY0" fmla="*/ 1354455 h 1354454"/>
                <a:gd name="connsiteX1" fmla="*/ 1354455 w 2708910"/>
                <a:gd name="connsiteY1" fmla="*/ 0 h 1354454"/>
                <a:gd name="connsiteX2" fmla="*/ 2708910 w 2708910"/>
                <a:gd name="connsiteY2" fmla="*/ 1354455 h 1354454"/>
              </a:gdLst>
              <a:ahLst/>
              <a:cxnLst>
                <a:cxn ang="0">
                  <a:pos x="connsiteX0" y="connsiteY0"/>
                </a:cxn>
                <a:cxn ang="0">
                  <a:pos x="connsiteX1" y="connsiteY1"/>
                </a:cxn>
                <a:cxn ang="0">
                  <a:pos x="connsiteX2" y="connsiteY2"/>
                </a:cxn>
              </a:cxnLst>
              <a:rect l="l" t="t" r="r" b="b"/>
              <a:pathLst>
                <a:path w="2708910" h="1354454">
                  <a:moveTo>
                    <a:pt x="0" y="1354455"/>
                  </a:moveTo>
                  <a:cubicBezTo>
                    <a:pt x="0" y="607695"/>
                    <a:pt x="607695" y="0"/>
                    <a:pt x="1354455" y="0"/>
                  </a:cubicBezTo>
                  <a:cubicBezTo>
                    <a:pt x="2101215" y="0"/>
                    <a:pt x="2708910" y="607695"/>
                    <a:pt x="2708910" y="1354455"/>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70" name="Forma libre: forma 69">
              <a:extLst>
                <a:ext uri="{FF2B5EF4-FFF2-40B4-BE49-F238E27FC236}">
                  <a16:creationId xmlns:a16="http://schemas.microsoft.com/office/drawing/2014/main" id="{EBCAC0AD-09DF-47D0-9353-2CC2B09D14A5}"/>
                </a:ext>
              </a:extLst>
            </p:cNvPr>
            <p:cNvSpPr/>
            <p:nvPr/>
          </p:nvSpPr>
          <p:spPr>
            <a:xfrm>
              <a:off x="4798694" y="3046094"/>
              <a:ext cx="2592705" cy="1296352"/>
            </a:xfrm>
            <a:custGeom>
              <a:avLst/>
              <a:gdLst>
                <a:gd name="connsiteX0" fmla="*/ 0 w 2592705"/>
                <a:gd name="connsiteY0" fmla="*/ 1296353 h 1296352"/>
                <a:gd name="connsiteX1" fmla="*/ 1296353 w 2592705"/>
                <a:gd name="connsiteY1" fmla="*/ 0 h 1296352"/>
                <a:gd name="connsiteX2" fmla="*/ 2592705 w 2592705"/>
                <a:gd name="connsiteY2" fmla="*/ 1296353 h 1296352"/>
              </a:gdLst>
              <a:ahLst/>
              <a:cxnLst>
                <a:cxn ang="0">
                  <a:pos x="connsiteX0" y="connsiteY0"/>
                </a:cxn>
                <a:cxn ang="0">
                  <a:pos x="connsiteX1" y="connsiteY1"/>
                </a:cxn>
                <a:cxn ang="0">
                  <a:pos x="connsiteX2" y="connsiteY2"/>
                </a:cxn>
              </a:cxnLst>
              <a:rect l="l" t="t" r="r" b="b"/>
              <a:pathLst>
                <a:path w="2592705" h="1296352">
                  <a:moveTo>
                    <a:pt x="0" y="1296353"/>
                  </a:moveTo>
                  <a:cubicBezTo>
                    <a:pt x="0" y="581978"/>
                    <a:pt x="581025" y="0"/>
                    <a:pt x="1296353" y="0"/>
                  </a:cubicBezTo>
                  <a:cubicBezTo>
                    <a:pt x="2011680" y="0"/>
                    <a:pt x="2592705" y="581025"/>
                    <a:pt x="2592705" y="1296353"/>
                  </a:cubicBezTo>
                </a:path>
              </a:pathLst>
            </a:custGeom>
            <a:grpFill/>
            <a:ln w="9525" cap="flat">
              <a:solidFill>
                <a:schemeClr val="accent2">
                  <a:lumMod val="40000"/>
                  <a:lumOff val="60000"/>
                </a:schemeClr>
              </a:solidFill>
              <a:prstDash val="solid"/>
              <a:miter/>
            </a:ln>
          </p:spPr>
          <p:txBody>
            <a:bodyPr rtlCol="0" anchor="ctr"/>
            <a:lstStyle/>
            <a:p>
              <a:endParaRPr lang="es-AR"/>
            </a:p>
          </p:txBody>
        </p:sp>
        <p:sp>
          <p:nvSpPr>
            <p:cNvPr id="71" name="Forma libre: forma 70">
              <a:extLst>
                <a:ext uri="{FF2B5EF4-FFF2-40B4-BE49-F238E27FC236}">
                  <a16:creationId xmlns:a16="http://schemas.microsoft.com/office/drawing/2014/main" id="{9130A0BA-0F07-45DC-A8CB-6B9276527C44}"/>
                </a:ext>
              </a:extLst>
            </p:cNvPr>
            <p:cNvSpPr/>
            <p:nvPr/>
          </p:nvSpPr>
          <p:spPr>
            <a:xfrm>
              <a:off x="4857750" y="3105150"/>
              <a:ext cx="2474594" cy="1237297"/>
            </a:xfrm>
            <a:custGeom>
              <a:avLst/>
              <a:gdLst>
                <a:gd name="connsiteX0" fmla="*/ 0 w 2474594"/>
                <a:gd name="connsiteY0" fmla="*/ 1237298 h 1237297"/>
                <a:gd name="connsiteX1" fmla="*/ 1237298 w 2474594"/>
                <a:gd name="connsiteY1" fmla="*/ 0 h 1237297"/>
                <a:gd name="connsiteX2" fmla="*/ 2474595 w 2474594"/>
                <a:gd name="connsiteY2" fmla="*/ 1237298 h 1237297"/>
              </a:gdLst>
              <a:ahLst/>
              <a:cxnLst>
                <a:cxn ang="0">
                  <a:pos x="connsiteX0" y="connsiteY0"/>
                </a:cxn>
                <a:cxn ang="0">
                  <a:pos x="connsiteX1" y="connsiteY1"/>
                </a:cxn>
                <a:cxn ang="0">
                  <a:pos x="connsiteX2" y="connsiteY2"/>
                </a:cxn>
              </a:cxnLst>
              <a:rect l="l" t="t" r="r" b="b"/>
              <a:pathLst>
                <a:path w="2474594" h="1237297">
                  <a:moveTo>
                    <a:pt x="0" y="1237298"/>
                  </a:moveTo>
                  <a:cubicBezTo>
                    <a:pt x="0" y="553403"/>
                    <a:pt x="553403" y="0"/>
                    <a:pt x="1237298" y="0"/>
                  </a:cubicBezTo>
                  <a:cubicBezTo>
                    <a:pt x="1921193" y="0"/>
                    <a:pt x="2474595" y="554355"/>
                    <a:pt x="2474595" y="1237298"/>
                  </a:cubicBezTo>
                </a:path>
              </a:pathLst>
            </a:custGeom>
            <a:grpFill/>
            <a:ln w="9525" cap="flat">
              <a:solidFill>
                <a:schemeClr val="accent2">
                  <a:lumMod val="40000"/>
                  <a:lumOff val="60000"/>
                </a:schemeClr>
              </a:solidFill>
              <a:prstDash val="solid"/>
              <a:miter/>
            </a:ln>
          </p:spPr>
          <p:txBody>
            <a:bodyPr rtlCol="0" anchor="ctr"/>
            <a:lstStyle/>
            <a:p>
              <a:endParaRPr lang="es-AR"/>
            </a:p>
          </p:txBody>
        </p:sp>
      </p:grpSp>
      <p:grpSp>
        <p:nvGrpSpPr>
          <p:cNvPr id="75" name="Grupo 74">
            <a:extLst>
              <a:ext uri="{FF2B5EF4-FFF2-40B4-BE49-F238E27FC236}">
                <a16:creationId xmlns:a16="http://schemas.microsoft.com/office/drawing/2014/main" id="{B61B6AA4-FF5A-4421-A676-6D9004CC5FA5}"/>
              </a:ext>
            </a:extLst>
          </p:cNvPr>
          <p:cNvGrpSpPr/>
          <p:nvPr/>
        </p:nvGrpSpPr>
        <p:grpSpPr>
          <a:xfrm>
            <a:off x="10073819" y="4855697"/>
            <a:ext cx="2118170" cy="2002296"/>
            <a:chOff x="10748004" y="5493000"/>
            <a:chExt cx="1443990" cy="1364997"/>
          </a:xfrm>
        </p:grpSpPr>
        <p:sp>
          <p:nvSpPr>
            <p:cNvPr id="33" name="Forma libre: forma 32">
              <a:extLst>
                <a:ext uri="{FF2B5EF4-FFF2-40B4-BE49-F238E27FC236}">
                  <a16:creationId xmlns:a16="http://schemas.microsoft.com/office/drawing/2014/main" id="{51366A5A-0930-4855-AF82-4799DC9D521E}"/>
                </a:ext>
              </a:extLst>
            </p:cNvPr>
            <p:cNvSpPr/>
            <p:nvPr/>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a:p>
          </p:txBody>
        </p:sp>
        <p:grpSp>
          <p:nvGrpSpPr>
            <p:cNvPr id="34" name="Gráfico 73">
              <a:extLst>
                <a:ext uri="{FF2B5EF4-FFF2-40B4-BE49-F238E27FC236}">
                  <a16:creationId xmlns:a16="http://schemas.microsoft.com/office/drawing/2014/main" id="{6ABDCC03-E947-4EA9-BF2A-8D57F13CFC62}"/>
                </a:ext>
              </a:extLst>
            </p:cNvPr>
            <p:cNvGrpSpPr/>
            <p:nvPr/>
          </p:nvGrpSpPr>
          <p:grpSpPr>
            <a:xfrm>
              <a:off x="10748004" y="5493000"/>
              <a:ext cx="1443990" cy="1364997"/>
              <a:chOff x="7666726" y="4253229"/>
              <a:chExt cx="2176462" cy="2057400"/>
            </a:xfrm>
            <a:solidFill>
              <a:srgbClr val="658DC5"/>
            </a:solidFill>
          </p:grpSpPr>
          <p:sp>
            <p:nvSpPr>
              <p:cNvPr id="35" name="Forma libre: forma 34">
                <a:extLst>
                  <a:ext uri="{FF2B5EF4-FFF2-40B4-BE49-F238E27FC236}">
                    <a16:creationId xmlns:a16="http://schemas.microsoft.com/office/drawing/2014/main" id="{C84C6831-3A7E-482B-AD55-E97BE7058AC4}"/>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BCBEE484-5F3C-43FE-9923-3A403EF3B8CD}"/>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5249B971-4EBD-4B4A-8356-6B257600DEC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31507C68-8E5D-4A54-A319-39A1AF5A1D34}"/>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a:p>
            </p:txBody>
          </p:sp>
          <p:sp>
            <p:nvSpPr>
              <p:cNvPr id="39" name="Forma libre: forma 38">
                <a:extLst>
                  <a:ext uri="{FF2B5EF4-FFF2-40B4-BE49-F238E27FC236}">
                    <a16:creationId xmlns:a16="http://schemas.microsoft.com/office/drawing/2014/main" id="{92679E6A-C6E3-4742-A016-273452BDF52E}"/>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a:p>
            </p:txBody>
          </p:sp>
          <p:sp>
            <p:nvSpPr>
              <p:cNvPr id="40" name="Forma libre: forma 39">
                <a:extLst>
                  <a:ext uri="{FF2B5EF4-FFF2-40B4-BE49-F238E27FC236}">
                    <a16:creationId xmlns:a16="http://schemas.microsoft.com/office/drawing/2014/main" id="{4CB82A6A-71FA-4308-B295-AF09914C6630}"/>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a:p>
            </p:txBody>
          </p:sp>
          <p:sp>
            <p:nvSpPr>
              <p:cNvPr id="41" name="Forma libre: forma 40">
                <a:extLst>
                  <a:ext uri="{FF2B5EF4-FFF2-40B4-BE49-F238E27FC236}">
                    <a16:creationId xmlns:a16="http://schemas.microsoft.com/office/drawing/2014/main" id="{FA81700B-9BFB-4890-8B15-79C4C21CC1BC}"/>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a:p>
            </p:txBody>
          </p:sp>
          <p:sp>
            <p:nvSpPr>
              <p:cNvPr id="42" name="Forma libre: forma 41">
                <a:extLst>
                  <a:ext uri="{FF2B5EF4-FFF2-40B4-BE49-F238E27FC236}">
                    <a16:creationId xmlns:a16="http://schemas.microsoft.com/office/drawing/2014/main" id="{DD023EA6-A624-4F37-AB36-225AFFB13FEA}"/>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a:p>
            </p:txBody>
          </p:sp>
          <p:sp>
            <p:nvSpPr>
              <p:cNvPr id="43" name="Forma libre: forma 42">
                <a:extLst>
                  <a:ext uri="{FF2B5EF4-FFF2-40B4-BE49-F238E27FC236}">
                    <a16:creationId xmlns:a16="http://schemas.microsoft.com/office/drawing/2014/main" id="{8E7854BC-52A4-4FAD-A388-C7BFDDC4630E}"/>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a:p>
            </p:txBody>
          </p:sp>
          <p:sp>
            <p:nvSpPr>
              <p:cNvPr id="44" name="Forma libre: forma 43">
                <a:extLst>
                  <a:ext uri="{FF2B5EF4-FFF2-40B4-BE49-F238E27FC236}">
                    <a16:creationId xmlns:a16="http://schemas.microsoft.com/office/drawing/2014/main" id="{C9AE496E-0C8F-4565-81EE-4B120A986B41}"/>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a:p>
            </p:txBody>
          </p:sp>
          <p:sp>
            <p:nvSpPr>
              <p:cNvPr id="45" name="Forma libre: forma 44">
                <a:extLst>
                  <a:ext uri="{FF2B5EF4-FFF2-40B4-BE49-F238E27FC236}">
                    <a16:creationId xmlns:a16="http://schemas.microsoft.com/office/drawing/2014/main" id="{7CC1E354-0E1E-4E97-9611-6724F6024422}"/>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a:p>
            </p:txBody>
          </p:sp>
        </p:grpSp>
        <p:pic>
          <p:nvPicPr>
            <p:cNvPr id="74" name="Gráfico 73">
              <a:extLst>
                <a:ext uri="{FF2B5EF4-FFF2-40B4-BE49-F238E27FC236}">
                  <a16:creationId xmlns:a16="http://schemas.microsoft.com/office/drawing/2014/main" id="{A343E36E-0DCD-4663-BE6F-AD602DD41B1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410625" y="6197379"/>
              <a:ext cx="376249" cy="376249"/>
            </a:xfrm>
            <a:prstGeom prst="rect">
              <a:avLst/>
            </a:prstGeom>
          </p:spPr>
        </p:pic>
      </p:grpSp>
      <p:sp>
        <p:nvSpPr>
          <p:cNvPr id="88" name="CuadroTexto 87">
            <a:extLst>
              <a:ext uri="{FF2B5EF4-FFF2-40B4-BE49-F238E27FC236}">
                <a16:creationId xmlns:a16="http://schemas.microsoft.com/office/drawing/2014/main" id="{51A1D989-9F52-4B76-B144-10BA713ED937}"/>
              </a:ext>
            </a:extLst>
          </p:cNvPr>
          <p:cNvSpPr txBox="1"/>
          <p:nvPr/>
        </p:nvSpPr>
        <p:spPr>
          <a:xfrm>
            <a:off x="507925" y="3765303"/>
            <a:ext cx="4928181" cy="1323439"/>
          </a:xfrm>
          <a:prstGeom prst="rect">
            <a:avLst/>
          </a:prstGeom>
          <a:noFill/>
        </p:spPr>
        <p:txBody>
          <a:bodyPr wrap="square" rtlCol="0">
            <a:spAutoFit/>
          </a:bodyPr>
          <a:lstStyle/>
          <a:p>
            <a:r>
              <a:rPr lang="en-US" sz="2000" b="1">
                <a:latin typeface="+mj-lt"/>
              </a:rPr>
              <a:t>Team: </a:t>
            </a:r>
            <a:r>
              <a:rPr lang="en-US" sz="2000">
                <a:latin typeface="+mj-lt"/>
              </a:rPr>
              <a:t>Guru Ananthaneni, Annabelle Blair, Yannick Forbes, Han Lai, Umesh Mishra</a:t>
            </a:r>
          </a:p>
          <a:p>
            <a:endParaRPr lang="en-US" sz="2000">
              <a:latin typeface="+mj-lt"/>
            </a:endParaRPr>
          </a:p>
          <a:p>
            <a:r>
              <a:rPr lang="en-US" sz="2000" b="1">
                <a:latin typeface="+mj-lt"/>
              </a:rPr>
              <a:t>Mentor: </a:t>
            </a:r>
            <a:r>
              <a:rPr lang="en-US" sz="2000">
                <a:latin typeface="+mj-lt"/>
              </a:rPr>
              <a:t>Jeff Bartlett</a:t>
            </a:r>
          </a:p>
        </p:txBody>
      </p:sp>
      <p:pic>
        <p:nvPicPr>
          <p:cNvPr id="52" name="Marcador de posición de imagen 7">
            <a:extLst>
              <a:ext uri="{FF2B5EF4-FFF2-40B4-BE49-F238E27FC236}">
                <a16:creationId xmlns:a16="http://schemas.microsoft.com/office/drawing/2014/main" id="{8BC24B4F-93A9-4E29-8759-30289ECA1896}"/>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6497776" y="364572"/>
            <a:ext cx="5286248" cy="5005801"/>
          </a:xfrm>
          <a:prstGeom prst="teardrop">
            <a:avLst/>
          </a:prstGeom>
        </p:spPr>
      </p:pic>
      <p:pic>
        <p:nvPicPr>
          <p:cNvPr id="1028" name="Picture 4" descr="Office of Research and Innovation">
            <a:extLst>
              <a:ext uri="{FF2B5EF4-FFF2-40B4-BE49-F238E27FC236}">
                <a16:creationId xmlns:a16="http://schemas.microsoft.com/office/drawing/2014/main" id="{1F87D66E-99D0-DFE2-0CB5-D501E9B3D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825" y="6128889"/>
            <a:ext cx="753659" cy="7536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limited Data Plans, Internet &amp; TV | AT&amp;T">
            <a:extLst>
              <a:ext uri="{FF2B5EF4-FFF2-40B4-BE49-F238E27FC236}">
                <a16:creationId xmlns:a16="http://schemas.microsoft.com/office/drawing/2014/main" id="{F0964178-0D90-B663-CE36-E80C20EE1B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8586" y="6125216"/>
            <a:ext cx="753659" cy="7536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42DE0531-17AC-EE28-1842-E13F50696C70}"/>
              </a:ext>
            </a:extLst>
          </p:cNvPr>
          <p:cNvCxnSpPr>
            <a:cxnSpLocks/>
          </p:cNvCxnSpPr>
          <p:nvPr/>
        </p:nvCxnSpPr>
        <p:spPr>
          <a:xfrm>
            <a:off x="1736902" y="5979677"/>
            <a:ext cx="8770" cy="899198"/>
          </a:xfrm>
          <a:prstGeom prst="line">
            <a:avLst/>
          </a:prstGeom>
          <a:ln w="25400">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2" name="CuadroTexto 87">
            <a:extLst>
              <a:ext uri="{FF2B5EF4-FFF2-40B4-BE49-F238E27FC236}">
                <a16:creationId xmlns:a16="http://schemas.microsoft.com/office/drawing/2014/main" id="{63A18A56-977F-B213-818B-81F563C3CB85}"/>
              </a:ext>
            </a:extLst>
          </p:cNvPr>
          <p:cNvSpPr txBox="1"/>
          <p:nvPr/>
        </p:nvSpPr>
        <p:spPr>
          <a:xfrm>
            <a:off x="507925" y="2626584"/>
            <a:ext cx="5286248" cy="707886"/>
          </a:xfrm>
          <a:prstGeom prst="rect">
            <a:avLst/>
          </a:prstGeom>
          <a:noFill/>
        </p:spPr>
        <p:txBody>
          <a:bodyPr wrap="square" rtlCol="0">
            <a:spAutoFit/>
          </a:bodyPr>
          <a:lstStyle/>
          <a:p>
            <a:r>
              <a:rPr lang="en-US" sz="2000" i="1"/>
              <a:t>A plan for augmenting law enforcement and improving planned event safety</a:t>
            </a:r>
            <a:endParaRPr lang="en-US" sz="2000" i="1">
              <a:latin typeface="+mj-lt"/>
            </a:endParaRPr>
          </a:p>
        </p:txBody>
      </p:sp>
      <p:sp>
        <p:nvSpPr>
          <p:cNvPr id="4" name="CuadroTexto 87">
            <a:extLst>
              <a:ext uri="{FF2B5EF4-FFF2-40B4-BE49-F238E27FC236}">
                <a16:creationId xmlns:a16="http://schemas.microsoft.com/office/drawing/2014/main" id="{D483DAF9-C8D9-3871-4E0A-F951CBBFCD44}"/>
              </a:ext>
            </a:extLst>
          </p:cNvPr>
          <p:cNvSpPr txBox="1"/>
          <p:nvPr/>
        </p:nvSpPr>
        <p:spPr>
          <a:xfrm>
            <a:off x="4529456" y="6332582"/>
            <a:ext cx="5286248" cy="400110"/>
          </a:xfrm>
          <a:prstGeom prst="rect">
            <a:avLst/>
          </a:prstGeom>
          <a:noFill/>
        </p:spPr>
        <p:txBody>
          <a:bodyPr wrap="square" rtlCol="0">
            <a:spAutoFit/>
          </a:bodyPr>
          <a:lstStyle/>
          <a:p>
            <a:pPr algn="r"/>
            <a:r>
              <a:rPr lang="en-US" sz="2000" i="1"/>
              <a:t>05/03/2023</a:t>
            </a:r>
            <a:endParaRPr lang="en-US" sz="2000" i="1">
              <a:latin typeface="+mj-lt"/>
            </a:endParaRPr>
          </a:p>
        </p:txBody>
      </p:sp>
    </p:spTree>
    <p:extLst>
      <p:ext uri="{BB962C8B-B14F-4D97-AF65-F5344CB8AC3E}">
        <p14:creationId xmlns:p14="http://schemas.microsoft.com/office/powerpoint/2010/main" val="1786971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7304628" cy="707886"/>
          </a:xfrm>
          <a:prstGeom prst="rect">
            <a:avLst/>
          </a:prstGeom>
          <a:noFill/>
        </p:spPr>
        <p:txBody>
          <a:bodyPr wrap="none" lIns="91440" tIns="45720" rIns="91440" bIns="45720" rtlCol="0" anchor="t">
            <a:spAutoFit/>
          </a:bodyPr>
          <a:lstStyle/>
          <a:p>
            <a:r>
              <a:rPr lang="es-AR" sz="4000" b="1">
                <a:latin typeface="+mj-lt"/>
                <a:ea typeface="Open Sans"/>
                <a:cs typeface="Open Sans"/>
              </a:rPr>
              <a:t>INCOME &amp; </a:t>
            </a:r>
            <a:r>
              <a:rPr lang="es-AR" sz="4000" b="1">
                <a:solidFill>
                  <a:schemeClr val="accent1"/>
                </a:solidFill>
                <a:latin typeface="+mj-lt"/>
                <a:ea typeface="Open Sans"/>
                <a:cs typeface="Open Sans"/>
              </a:rPr>
              <a:t>TOTAL REVENUE</a:t>
            </a:r>
            <a:r>
              <a:rPr lang="es-AR" sz="4000" b="1">
                <a:latin typeface="+mj-lt"/>
                <a:ea typeface="Open Sans"/>
                <a:cs typeface="Open Sans"/>
              </a:rPr>
              <a:t> </a:t>
            </a:r>
            <a:endParaRPr lang="es-AR" sz="4000" b="1">
              <a:solidFill>
                <a:schemeClr val="accent1"/>
              </a:solidFill>
              <a:latin typeface="+mj-lt"/>
              <a:ea typeface="Open Sans"/>
              <a:cs typeface="Open Sans"/>
            </a:endParaRPr>
          </a:p>
        </p:txBody>
      </p:sp>
      <p:sp>
        <p:nvSpPr>
          <p:cNvPr id="3" name="TextBox 2">
            <a:extLst>
              <a:ext uri="{FF2B5EF4-FFF2-40B4-BE49-F238E27FC236}">
                <a16:creationId xmlns:a16="http://schemas.microsoft.com/office/drawing/2014/main" id="{85784510-8537-F465-8308-757A494B02D9}"/>
              </a:ext>
            </a:extLst>
          </p:cNvPr>
          <p:cNvSpPr txBox="1"/>
          <p:nvPr/>
        </p:nvSpPr>
        <p:spPr>
          <a:xfrm>
            <a:off x="11596670" y="6325275"/>
            <a:ext cx="527709" cy="461665"/>
          </a:xfrm>
          <a:prstGeom prst="rect">
            <a:avLst/>
          </a:prstGeom>
          <a:noFill/>
        </p:spPr>
        <p:txBody>
          <a:bodyPr wrap="none" lIns="91440" tIns="45720" rIns="91440" bIns="45720" rtlCol="0" anchor="t">
            <a:spAutoFit/>
          </a:bodyPr>
          <a:lstStyle/>
          <a:p>
            <a:r>
              <a:rPr lang="en-US" sz="2400" b="1">
                <a:cs typeface="Arial"/>
              </a:rPr>
              <a:t>10</a:t>
            </a:r>
            <a:endParaRPr lang="en-US"/>
          </a:p>
        </p:txBody>
      </p:sp>
      <p:sp>
        <p:nvSpPr>
          <p:cNvPr id="17" name="TextBox 16">
            <a:extLst>
              <a:ext uri="{FF2B5EF4-FFF2-40B4-BE49-F238E27FC236}">
                <a16:creationId xmlns:a16="http://schemas.microsoft.com/office/drawing/2014/main" id="{BCBB4ADE-3FF3-A529-3034-82433BD6166C}"/>
              </a:ext>
            </a:extLst>
          </p:cNvPr>
          <p:cNvSpPr txBox="1"/>
          <p:nvPr/>
        </p:nvSpPr>
        <p:spPr>
          <a:xfrm>
            <a:off x="5417671" y="1420614"/>
            <a:ext cx="1220738" cy="400110"/>
          </a:xfrm>
          <a:prstGeom prst="rect">
            <a:avLst/>
          </a:prstGeom>
          <a:noFill/>
        </p:spPr>
        <p:txBody>
          <a:bodyPr wrap="square" rtlCol="0">
            <a:spAutoFit/>
          </a:bodyPr>
          <a:lstStyle/>
          <a:p>
            <a:r>
              <a:rPr lang="en-US" sz="2000" b="1">
                <a:solidFill>
                  <a:schemeClr val="bg1"/>
                </a:solidFill>
              </a:rPr>
              <a:t>Solution</a:t>
            </a:r>
          </a:p>
        </p:txBody>
      </p:sp>
      <p:pic>
        <p:nvPicPr>
          <p:cNvPr id="5" name="Picture 4" descr="Icon&#10;&#10;Description automatically generated">
            <a:extLst>
              <a:ext uri="{FF2B5EF4-FFF2-40B4-BE49-F238E27FC236}">
                <a16:creationId xmlns:a16="http://schemas.microsoft.com/office/drawing/2014/main" id="{A1989117-1249-1541-BFB6-5CE07B4FC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196" y="5573309"/>
            <a:ext cx="7304629" cy="1062841"/>
          </a:xfrm>
          <a:prstGeom prst="rect">
            <a:avLst/>
          </a:prstGeom>
        </p:spPr>
      </p:pic>
      <p:sp>
        <p:nvSpPr>
          <p:cNvPr id="7" name="Rectangle 6">
            <a:extLst>
              <a:ext uri="{FF2B5EF4-FFF2-40B4-BE49-F238E27FC236}">
                <a16:creationId xmlns:a16="http://schemas.microsoft.com/office/drawing/2014/main" id="{354DB51C-BDE3-A946-9653-6A1B52EA73BA}"/>
              </a:ext>
            </a:extLst>
          </p:cNvPr>
          <p:cNvSpPr/>
          <p:nvPr/>
        </p:nvSpPr>
        <p:spPr>
          <a:xfrm>
            <a:off x="475200" y="5693321"/>
            <a:ext cx="3408305" cy="1015663"/>
          </a:xfrm>
          <a:prstGeom prst="rect">
            <a:avLst/>
          </a:prstGeom>
          <a:noFill/>
        </p:spPr>
        <p:txBody>
          <a:bodyPr wrap="none" lIns="91440" tIns="45720" rIns="91440" bIns="45720">
            <a:spAutoFit/>
          </a:bodyPr>
          <a:lstStyle/>
          <a:p>
            <a:pPr algn="ctr"/>
            <a:r>
              <a:rPr lang="en-US" sz="3000" b="1" cap="none" spc="0">
                <a:ln w="0"/>
                <a:solidFill>
                  <a:srgbClr val="0253A2"/>
                </a:solidFill>
                <a:effectLst>
                  <a:outerShdw blurRad="38100" dist="19050" dir="2700000" algn="tl" rotWithShape="0">
                    <a:schemeClr val="dk1">
                      <a:alpha val="40000"/>
                    </a:schemeClr>
                  </a:outerShdw>
                </a:effectLst>
              </a:rPr>
              <a:t>Revenue Streams</a:t>
            </a:r>
          </a:p>
          <a:p>
            <a:pPr algn="ctr"/>
            <a:r>
              <a:rPr lang="en-US" sz="3000" b="1" cap="none" spc="0">
                <a:ln w="0"/>
                <a:solidFill>
                  <a:srgbClr val="0253A2"/>
                </a:solidFill>
                <a:effectLst>
                  <a:outerShdw blurRad="38100" dist="19050" dir="2700000" algn="tl" rotWithShape="0">
                    <a:schemeClr val="dk1">
                      <a:alpha val="40000"/>
                    </a:schemeClr>
                  </a:outerShdw>
                </a:effectLst>
              </a:rPr>
              <a:t>By Year 5</a:t>
            </a:r>
          </a:p>
        </p:txBody>
      </p:sp>
      <p:sp>
        <p:nvSpPr>
          <p:cNvPr id="12" name="TextBox 11">
            <a:extLst>
              <a:ext uri="{FF2B5EF4-FFF2-40B4-BE49-F238E27FC236}">
                <a16:creationId xmlns:a16="http://schemas.microsoft.com/office/drawing/2014/main" id="{E015C6CE-E339-9C42-81F7-ADFEEE9F5677}"/>
              </a:ext>
            </a:extLst>
          </p:cNvPr>
          <p:cNvSpPr txBox="1"/>
          <p:nvPr/>
        </p:nvSpPr>
        <p:spPr>
          <a:xfrm>
            <a:off x="384897" y="1820724"/>
            <a:ext cx="4342966" cy="3739485"/>
          </a:xfrm>
          <a:prstGeom prst="rect">
            <a:avLst/>
          </a:prstGeom>
          <a:noFill/>
        </p:spPr>
        <p:txBody>
          <a:bodyPr wrap="square" rtlCol="0" anchor="ctr">
            <a:spAutoFit/>
          </a:bodyPr>
          <a:lstStyle/>
          <a:p>
            <a:pPr marL="285750" indent="-285750">
              <a:spcBef>
                <a:spcPts val="600"/>
              </a:spcBef>
              <a:buFont typeface="Arial" panose="020B0604020202020204" pitchFamily="34" charset="0"/>
              <a:buChar char="•"/>
            </a:pPr>
            <a:r>
              <a:rPr lang="en-US"/>
              <a:t>Revenues, profits &amp; income see healthy growth YOY.</a:t>
            </a:r>
          </a:p>
          <a:p>
            <a:pPr>
              <a:spcBef>
                <a:spcPts val="600"/>
              </a:spcBef>
            </a:pPr>
            <a:endParaRPr lang="en-US" sz="300"/>
          </a:p>
          <a:p>
            <a:pPr marL="285750" indent="-285750">
              <a:spcBef>
                <a:spcPts val="600"/>
              </a:spcBef>
              <a:buFont typeface="Arial" panose="020B0604020202020204" pitchFamily="34" charset="0"/>
              <a:buChar char="•"/>
            </a:pPr>
            <a:r>
              <a:rPr lang="en-US"/>
              <a:t>@ 75% Equipment COGS remains constant </a:t>
            </a:r>
          </a:p>
          <a:p>
            <a:pPr marL="285750" indent="-285750">
              <a:spcBef>
                <a:spcPts val="600"/>
              </a:spcBef>
              <a:buFont typeface="Arial" panose="020B0604020202020204" pitchFamily="34" charset="0"/>
              <a:buChar char="•"/>
            </a:pPr>
            <a:endParaRPr lang="en-US" sz="300"/>
          </a:p>
          <a:p>
            <a:pPr marL="285750" indent="-285750">
              <a:spcBef>
                <a:spcPts val="600"/>
              </a:spcBef>
              <a:buFont typeface="Arial" panose="020B0604020202020204" pitchFamily="34" charset="0"/>
              <a:buChar char="•"/>
            </a:pPr>
            <a:r>
              <a:rPr lang="en-US"/>
              <a:t>Operating income will take a negative dip in Y1 and takes a positive trend from Y2 till Y5.</a:t>
            </a:r>
          </a:p>
          <a:p>
            <a:pPr>
              <a:spcBef>
                <a:spcPts val="600"/>
              </a:spcBef>
            </a:pPr>
            <a:endParaRPr lang="en-US" sz="300"/>
          </a:p>
          <a:p>
            <a:pPr marL="285750" indent="-285750">
              <a:spcBef>
                <a:spcPts val="600"/>
              </a:spcBef>
              <a:buFont typeface="Arial" panose="020B0604020202020204" pitchFamily="34" charset="0"/>
              <a:buChar char="•"/>
            </a:pPr>
            <a:r>
              <a:rPr lang="en-US"/>
              <a:t>Operating expenses increase with agency capture numbers, largely due to increases in engineering, marketing &amp; sales roles.</a:t>
            </a:r>
          </a:p>
        </p:txBody>
      </p:sp>
      <p:sp>
        <p:nvSpPr>
          <p:cNvPr id="13" name="TextBox 12">
            <a:extLst>
              <a:ext uri="{FF2B5EF4-FFF2-40B4-BE49-F238E27FC236}">
                <a16:creationId xmlns:a16="http://schemas.microsoft.com/office/drawing/2014/main" id="{34CE52EB-3681-4540-B1E8-DBA71564439F}"/>
              </a:ext>
            </a:extLst>
          </p:cNvPr>
          <p:cNvSpPr txBox="1"/>
          <p:nvPr/>
        </p:nvSpPr>
        <p:spPr>
          <a:xfrm>
            <a:off x="1016948" y="1303701"/>
            <a:ext cx="3078864" cy="553998"/>
          </a:xfrm>
          <a:prstGeom prst="rect">
            <a:avLst/>
          </a:prstGeom>
          <a:noFill/>
        </p:spPr>
        <p:txBody>
          <a:bodyPr wrap="square" rtlCol="0">
            <a:spAutoFit/>
          </a:bodyPr>
          <a:lstStyle/>
          <a:p>
            <a:pPr algn="ctr"/>
            <a:r>
              <a:rPr lang="en-US" sz="3000" b="1">
                <a:latin typeface="Calibri" panose="020F0502020204030204" pitchFamily="34" charset="0"/>
                <a:cs typeface="Calibri" panose="020F0502020204030204" pitchFamily="34" charset="0"/>
              </a:rPr>
              <a:t>Key Takeaways</a:t>
            </a:r>
          </a:p>
        </p:txBody>
      </p:sp>
      <p:sp>
        <p:nvSpPr>
          <p:cNvPr id="14" name="TextBox 13">
            <a:extLst>
              <a:ext uri="{FF2B5EF4-FFF2-40B4-BE49-F238E27FC236}">
                <a16:creationId xmlns:a16="http://schemas.microsoft.com/office/drawing/2014/main" id="{28D61BDD-53B2-734F-A032-EC393A6C194B}"/>
              </a:ext>
            </a:extLst>
          </p:cNvPr>
          <p:cNvSpPr txBox="1"/>
          <p:nvPr/>
        </p:nvSpPr>
        <p:spPr>
          <a:xfrm>
            <a:off x="4804011" y="6517244"/>
            <a:ext cx="1725215" cy="276999"/>
          </a:xfrm>
          <a:prstGeom prst="rect">
            <a:avLst/>
          </a:prstGeom>
          <a:noFill/>
        </p:spPr>
        <p:txBody>
          <a:bodyPr wrap="square" rtlCol="0">
            <a:spAutoFit/>
          </a:bodyPr>
          <a:lstStyle/>
          <a:p>
            <a:r>
              <a:rPr lang="en-US" sz="1200" b="1"/>
              <a:t>Equipment Revenue</a:t>
            </a:r>
          </a:p>
        </p:txBody>
      </p:sp>
      <p:sp>
        <p:nvSpPr>
          <p:cNvPr id="21" name="TextBox 20">
            <a:extLst>
              <a:ext uri="{FF2B5EF4-FFF2-40B4-BE49-F238E27FC236}">
                <a16:creationId xmlns:a16="http://schemas.microsoft.com/office/drawing/2014/main" id="{388A291C-07EC-3846-BF65-730FAEAEE336}"/>
              </a:ext>
            </a:extLst>
          </p:cNvPr>
          <p:cNvSpPr txBox="1"/>
          <p:nvPr/>
        </p:nvSpPr>
        <p:spPr>
          <a:xfrm>
            <a:off x="7198641" y="6545037"/>
            <a:ext cx="1864102" cy="276999"/>
          </a:xfrm>
          <a:prstGeom prst="rect">
            <a:avLst/>
          </a:prstGeom>
          <a:noFill/>
        </p:spPr>
        <p:txBody>
          <a:bodyPr wrap="square" rtlCol="0">
            <a:spAutoFit/>
          </a:bodyPr>
          <a:lstStyle/>
          <a:p>
            <a:r>
              <a:rPr lang="en-US" sz="1200" b="1"/>
              <a:t>Subscription Revenue</a:t>
            </a:r>
          </a:p>
        </p:txBody>
      </p:sp>
      <p:sp>
        <p:nvSpPr>
          <p:cNvPr id="22" name="TextBox 21">
            <a:extLst>
              <a:ext uri="{FF2B5EF4-FFF2-40B4-BE49-F238E27FC236}">
                <a16:creationId xmlns:a16="http://schemas.microsoft.com/office/drawing/2014/main" id="{A1B074FE-1F47-BA42-A987-9AE9AC58ED43}"/>
              </a:ext>
            </a:extLst>
          </p:cNvPr>
          <p:cNvSpPr txBox="1"/>
          <p:nvPr/>
        </p:nvSpPr>
        <p:spPr>
          <a:xfrm>
            <a:off x="9593271" y="6538651"/>
            <a:ext cx="1864102" cy="276999"/>
          </a:xfrm>
          <a:prstGeom prst="rect">
            <a:avLst/>
          </a:prstGeom>
          <a:noFill/>
        </p:spPr>
        <p:txBody>
          <a:bodyPr wrap="square" rtlCol="0">
            <a:spAutoFit/>
          </a:bodyPr>
          <a:lstStyle/>
          <a:p>
            <a:r>
              <a:rPr lang="en-US" sz="1200" b="1"/>
              <a:t>Maintenance Revenue</a:t>
            </a:r>
          </a:p>
        </p:txBody>
      </p:sp>
      <p:graphicFrame>
        <p:nvGraphicFramePr>
          <p:cNvPr id="18" name="Chart 17">
            <a:extLst>
              <a:ext uri="{FF2B5EF4-FFF2-40B4-BE49-F238E27FC236}">
                <a16:creationId xmlns:a16="http://schemas.microsoft.com/office/drawing/2014/main" id="{98E64CDE-9BEB-4F0D-82B1-E7DE2FBE6518}"/>
              </a:ext>
            </a:extLst>
          </p:cNvPr>
          <p:cNvGraphicFramePr>
            <a:graphicFrameLocks/>
          </p:cNvGraphicFramePr>
          <p:nvPr>
            <p:extLst>
              <p:ext uri="{D42A27DB-BD31-4B8C-83A1-F6EECF244321}">
                <p14:modId xmlns:p14="http://schemas.microsoft.com/office/powerpoint/2010/main" val="1329963078"/>
              </p:ext>
            </p:extLst>
          </p:nvPr>
        </p:nvGraphicFramePr>
        <p:xfrm>
          <a:off x="4808907" y="1431469"/>
          <a:ext cx="7095438" cy="39668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331024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7F5A7AD-5F9C-2D43-8E33-80D96202AC1B}"/>
              </a:ext>
            </a:extLst>
          </p:cNvPr>
          <p:cNvSpPr/>
          <p:nvPr/>
        </p:nvSpPr>
        <p:spPr>
          <a:xfrm>
            <a:off x="9658978" y="1710693"/>
            <a:ext cx="1624083" cy="5997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tx1"/>
                </a:solidFill>
              </a:rPr>
              <a:t>3X INCREASE</a:t>
            </a:r>
          </a:p>
        </p:txBody>
      </p:sp>
      <p:sp>
        <p:nvSpPr>
          <p:cNvPr id="22" name="Rectangle 21">
            <a:extLst>
              <a:ext uri="{FF2B5EF4-FFF2-40B4-BE49-F238E27FC236}">
                <a16:creationId xmlns:a16="http://schemas.microsoft.com/office/drawing/2014/main" id="{7BD75DC5-FACD-014D-9754-1FE4121CCB45}"/>
              </a:ext>
            </a:extLst>
          </p:cNvPr>
          <p:cNvSpPr/>
          <p:nvPr/>
        </p:nvSpPr>
        <p:spPr>
          <a:xfrm>
            <a:off x="6800716" y="1710693"/>
            <a:ext cx="1624083" cy="5997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24%</a:t>
            </a:r>
          </a:p>
        </p:txBody>
      </p:sp>
      <p:sp>
        <p:nvSpPr>
          <p:cNvPr id="21" name="Rectangle 20">
            <a:extLst>
              <a:ext uri="{FF2B5EF4-FFF2-40B4-BE49-F238E27FC236}">
                <a16:creationId xmlns:a16="http://schemas.microsoft.com/office/drawing/2014/main" id="{D642A8FF-01AB-F04B-A4B8-D5549825B036}"/>
              </a:ext>
            </a:extLst>
          </p:cNvPr>
          <p:cNvSpPr/>
          <p:nvPr/>
        </p:nvSpPr>
        <p:spPr>
          <a:xfrm>
            <a:off x="3607404" y="1710693"/>
            <a:ext cx="1624083" cy="5997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3.7 YEARS</a:t>
            </a:r>
          </a:p>
        </p:txBody>
      </p:sp>
      <p:sp>
        <p:nvSpPr>
          <p:cNvPr id="7" name="Rectangle 6">
            <a:extLst>
              <a:ext uri="{FF2B5EF4-FFF2-40B4-BE49-F238E27FC236}">
                <a16:creationId xmlns:a16="http://schemas.microsoft.com/office/drawing/2014/main" id="{86FF40A1-EA61-9C4F-96D4-D2E276DDA7F8}"/>
              </a:ext>
            </a:extLst>
          </p:cNvPr>
          <p:cNvSpPr/>
          <p:nvPr/>
        </p:nvSpPr>
        <p:spPr>
          <a:xfrm>
            <a:off x="749140" y="1716427"/>
            <a:ext cx="1624083" cy="5997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$3.2 MILLION</a:t>
            </a:r>
          </a:p>
        </p:txBody>
      </p:sp>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7808163" cy="707886"/>
          </a:xfrm>
          <a:prstGeom prst="rect">
            <a:avLst/>
          </a:prstGeom>
          <a:noFill/>
        </p:spPr>
        <p:txBody>
          <a:bodyPr wrap="none" lIns="91440" tIns="45720" rIns="91440" bIns="45720" rtlCol="0" anchor="t">
            <a:spAutoFit/>
          </a:bodyPr>
          <a:lstStyle/>
          <a:p>
            <a:r>
              <a:rPr lang="es-AR" sz="4000" b="1">
                <a:latin typeface="+mj-lt"/>
                <a:ea typeface="Open Sans"/>
                <a:cs typeface="Open Sans"/>
              </a:rPr>
              <a:t>BREAK-EVEN ANALYSIS &amp; </a:t>
            </a:r>
            <a:r>
              <a:rPr lang="es-AR" sz="4000" b="1">
                <a:solidFill>
                  <a:schemeClr val="accent1"/>
                </a:solidFill>
                <a:latin typeface="+mj-lt"/>
                <a:ea typeface="Open Sans"/>
                <a:cs typeface="Open Sans"/>
              </a:rPr>
              <a:t>ROI</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05166" y="6339563"/>
            <a:ext cx="510717" cy="461665"/>
          </a:xfrm>
          <a:prstGeom prst="rect">
            <a:avLst/>
          </a:prstGeom>
          <a:noFill/>
        </p:spPr>
        <p:txBody>
          <a:bodyPr wrap="none" lIns="91440" tIns="45720" rIns="91440" bIns="45720" rtlCol="0" anchor="t">
            <a:spAutoFit/>
          </a:bodyPr>
          <a:lstStyle/>
          <a:p>
            <a:r>
              <a:rPr lang="en-US" sz="2400" b="1">
                <a:cs typeface="Arial"/>
              </a:rPr>
              <a:t>11</a:t>
            </a:r>
            <a:endParaRPr lang="en-US"/>
          </a:p>
        </p:txBody>
      </p:sp>
      <p:pic>
        <p:nvPicPr>
          <p:cNvPr id="8" name="Picture 7">
            <a:extLst>
              <a:ext uri="{FF2B5EF4-FFF2-40B4-BE49-F238E27FC236}">
                <a16:creationId xmlns:a16="http://schemas.microsoft.com/office/drawing/2014/main" id="{54B12ADB-EB10-1448-B4A0-C2B33EF4A272}"/>
              </a:ext>
            </a:extLst>
          </p:cNvPr>
          <p:cNvPicPr>
            <a:picLocks noChangeAspect="1"/>
          </p:cNvPicPr>
          <p:nvPr/>
        </p:nvPicPr>
        <p:blipFill>
          <a:blip r:embed="rId3"/>
          <a:stretch>
            <a:fillRect/>
          </a:stretch>
        </p:blipFill>
        <p:spPr>
          <a:xfrm>
            <a:off x="76319" y="2597960"/>
            <a:ext cx="5867502" cy="3574332"/>
          </a:xfrm>
          <a:prstGeom prst="rect">
            <a:avLst/>
          </a:prstGeom>
        </p:spPr>
      </p:pic>
      <p:pic>
        <p:nvPicPr>
          <p:cNvPr id="9" name="Picture 8">
            <a:extLst>
              <a:ext uri="{FF2B5EF4-FFF2-40B4-BE49-F238E27FC236}">
                <a16:creationId xmlns:a16="http://schemas.microsoft.com/office/drawing/2014/main" id="{090D4CB6-6277-1448-B4EC-8A005A4F0948}"/>
              </a:ext>
            </a:extLst>
          </p:cNvPr>
          <p:cNvPicPr>
            <a:picLocks noChangeAspect="1"/>
          </p:cNvPicPr>
          <p:nvPr/>
        </p:nvPicPr>
        <p:blipFill>
          <a:blip r:embed="rId4"/>
          <a:stretch>
            <a:fillRect/>
          </a:stretch>
        </p:blipFill>
        <p:spPr>
          <a:xfrm>
            <a:off x="6248181" y="2628282"/>
            <a:ext cx="5356986" cy="3544010"/>
          </a:xfrm>
          <a:prstGeom prst="rect">
            <a:avLst/>
          </a:prstGeom>
        </p:spPr>
      </p:pic>
      <p:sp>
        <p:nvSpPr>
          <p:cNvPr id="6" name="Rounded Rectangle 5">
            <a:extLst>
              <a:ext uri="{FF2B5EF4-FFF2-40B4-BE49-F238E27FC236}">
                <a16:creationId xmlns:a16="http://schemas.microsoft.com/office/drawing/2014/main" id="{8F9B0939-E191-034D-9DB6-BC4895E972B1}"/>
              </a:ext>
            </a:extLst>
          </p:cNvPr>
          <p:cNvSpPr/>
          <p:nvPr/>
        </p:nvSpPr>
        <p:spPr>
          <a:xfrm>
            <a:off x="506935" y="1428868"/>
            <a:ext cx="2108494"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INITIAL INVESTMENT</a:t>
            </a:r>
          </a:p>
        </p:txBody>
      </p:sp>
      <p:sp>
        <p:nvSpPr>
          <p:cNvPr id="18" name="Rounded Rectangle 17">
            <a:extLst>
              <a:ext uri="{FF2B5EF4-FFF2-40B4-BE49-F238E27FC236}">
                <a16:creationId xmlns:a16="http://schemas.microsoft.com/office/drawing/2014/main" id="{448A2E6D-3F58-B64B-8FC7-F8A43F4D66D7}"/>
              </a:ext>
            </a:extLst>
          </p:cNvPr>
          <p:cNvSpPr/>
          <p:nvPr/>
        </p:nvSpPr>
        <p:spPr>
          <a:xfrm>
            <a:off x="3365199" y="1417255"/>
            <a:ext cx="2108494"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BREAK-EVEN</a:t>
            </a:r>
          </a:p>
        </p:txBody>
      </p:sp>
      <p:sp>
        <p:nvSpPr>
          <p:cNvPr id="19" name="Rounded Rectangle 18">
            <a:extLst>
              <a:ext uri="{FF2B5EF4-FFF2-40B4-BE49-F238E27FC236}">
                <a16:creationId xmlns:a16="http://schemas.microsoft.com/office/drawing/2014/main" id="{79E7584E-8FE2-4349-91B4-108557C98E1A}"/>
              </a:ext>
            </a:extLst>
          </p:cNvPr>
          <p:cNvSpPr/>
          <p:nvPr/>
        </p:nvSpPr>
        <p:spPr>
          <a:xfrm>
            <a:off x="6558510" y="1423061"/>
            <a:ext cx="2108494"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IRR</a:t>
            </a:r>
          </a:p>
        </p:txBody>
      </p:sp>
      <p:sp>
        <p:nvSpPr>
          <p:cNvPr id="20" name="Rounded Rectangle 19">
            <a:extLst>
              <a:ext uri="{FF2B5EF4-FFF2-40B4-BE49-F238E27FC236}">
                <a16:creationId xmlns:a16="http://schemas.microsoft.com/office/drawing/2014/main" id="{A27F134C-C9EF-9B46-B80F-C630FF6BBC95}"/>
              </a:ext>
            </a:extLst>
          </p:cNvPr>
          <p:cNvSpPr/>
          <p:nvPr/>
        </p:nvSpPr>
        <p:spPr>
          <a:xfrm>
            <a:off x="9416773" y="1423061"/>
            <a:ext cx="2108494"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SUBSCRIPTION REVENUE %</a:t>
            </a:r>
          </a:p>
        </p:txBody>
      </p:sp>
    </p:spTree>
    <p:extLst>
      <p:ext uri="{BB962C8B-B14F-4D97-AF65-F5344CB8AC3E}">
        <p14:creationId xmlns:p14="http://schemas.microsoft.com/office/powerpoint/2010/main" val="150016472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6696385" cy="707886"/>
          </a:xfrm>
          <a:prstGeom prst="rect">
            <a:avLst/>
          </a:prstGeom>
          <a:noFill/>
        </p:spPr>
        <p:txBody>
          <a:bodyPr wrap="none" lIns="91440" tIns="45720" rIns="91440" bIns="45720" rtlCol="0" anchor="t">
            <a:spAutoFit/>
          </a:bodyPr>
          <a:lstStyle/>
          <a:p>
            <a:r>
              <a:rPr lang="es-AR" sz="4000" b="1">
                <a:latin typeface="+mj-lt"/>
                <a:ea typeface="Open Sans"/>
                <a:cs typeface="Open Sans"/>
              </a:rPr>
              <a:t>TIMELINE &amp; </a:t>
            </a:r>
            <a:r>
              <a:rPr lang="es-AR" sz="4000" b="1">
                <a:solidFill>
                  <a:schemeClr val="accent1"/>
                </a:solidFill>
                <a:latin typeface="+mj-lt"/>
                <a:ea typeface="Open Sans"/>
                <a:cs typeface="Open Sans"/>
              </a:rPr>
              <a:t>MILESTONES</a:t>
            </a:r>
            <a:r>
              <a:rPr lang="es-AR" sz="4000" b="1">
                <a:latin typeface="+mj-lt"/>
                <a:ea typeface="Open Sans"/>
                <a:cs typeface="Open Sans"/>
              </a:rPr>
              <a:t> </a:t>
            </a:r>
            <a:endParaRPr lang="es-AR" sz="4000" b="1">
              <a:solidFill>
                <a:schemeClr val="accent1"/>
              </a:solidFill>
              <a:latin typeface="+mj-lt"/>
              <a:ea typeface="Open Sans"/>
              <a:cs typeface="Open Sans"/>
            </a:endParaRPr>
          </a:p>
        </p:txBody>
      </p:sp>
      <p:sp>
        <p:nvSpPr>
          <p:cNvPr id="3" name="TextBox 2">
            <a:extLst>
              <a:ext uri="{FF2B5EF4-FFF2-40B4-BE49-F238E27FC236}">
                <a16:creationId xmlns:a16="http://schemas.microsoft.com/office/drawing/2014/main" id="{85784510-8537-F465-8308-757A494B02D9}"/>
              </a:ext>
            </a:extLst>
          </p:cNvPr>
          <p:cNvSpPr txBox="1"/>
          <p:nvPr/>
        </p:nvSpPr>
        <p:spPr>
          <a:xfrm>
            <a:off x="11563980" y="6332578"/>
            <a:ext cx="527709" cy="461665"/>
          </a:xfrm>
          <a:prstGeom prst="rect">
            <a:avLst/>
          </a:prstGeom>
          <a:noFill/>
        </p:spPr>
        <p:txBody>
          <a:bodyPr wrap="none" lIns="91440" tIns="45720" rIns="91440" bIns="45720" rtlCol="0" anchor="t">
            <a:spAutoFit/>
          </a:bodyPr>
          <a:lstStyle/>
          <a:p>
            <a:r>
              <a:rPr lang="en-US" sz="2400" b="1">
                <a:cs typeface="Arial"/>
              </a:rPr>
              <a:t>12</a:t>
            </a:r>
            <a:endParaRPr lang="en-US"/>
          </a:p>
        </p:txBody>
      </p:sp>
      <p:graphicFrame>
        <p:nvGraphicFramePr>
          <p:cNvPr id="4" name="Diagram 3">
            <a:extLst>
              <a:ext uri="{FF2B5EF4-FFF2-40B4-BE49-F238E27FC236}">
                <a16:creationId xmlns:a16="http://schemas.microsoft.com/office/drawing/2014/main" id="{9E6678BD-A934-F6A2-EBD8-B1EBEA6F3071}"/>
              </a:ext>
            </a:extLst>
          </p:cNvPr>
          <p:cNvGraphicFramePr/>
          <p:nvPr>
            <p:extLst>
              <p:ext uri="{D42A27DB-BD31-4B8C-83A1-F6EECF244321}">
                <p14:modId xmlns:p14="http://schemas.microsoft.com/office/powerpoint/2010/main" val="3008127317"/>
              </p:ext>
            </p:extLst>
          </p:nvPr>
        </p:nvGraphicFramePr>
        <p:xfrm>
          <a:off x="0" y="5151488"/>
          <a:ext cx="12192000" cy="986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a:extLst>
              <a:ext uri="{FF2B5EF4-FFF2-40B4-BE49-F238E27FC236}">
                <a16:creationId xmlns:a16="http://schemas.microsoft.com/office/drawing/2014/main" id="{82E0850C-EAEA-0259-72B5-7A6646AC86AB}"/>
              </a:ext>
            </a:extLst>
          </p:cNvPr>
          <p:cNvCxnSpPr/>
          <p:nvPr/>
        </p:nvCxnSpPr>
        <p:spPr>
          <a:xfrm flipV="1">
            <a:off x="2398543" y="1517599"/>
            <a:ext cx="0" cy="3616663"/>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24B4156-A8AB-F66A-274B-197985BF16DB}"/>
              </a:ext>
            </a:extLst>
          </p:cNvPr>
          <p:cNvCxnSpPr/>
          <p:nvPr/>
        </p:nvCxnSpPr>
        <p:spPr>
          <a:xfrm flipV="1">
            <a:off x="4783805" y="1520970"/>
            <a:ext cx="0" cy="3616663"/>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4C5039-3564-BBE8-D282-35B7B63D8289}"/>
              </a:ext>
            </a:extLst>
          </p:cNvPr>
          <p:cNvCxnSpPr/>
          <p:nvPr/>
        </p:nvCxnSpPr>
        <p:spPr>
          <a:xfrm flipV="1">
            <a:off x="7168396" y="1509395"/>
            <a:ext cx="0" cy="3616663"/>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7CEDBA-A595-296C-CD91-490EC50989F8}"/>
              </a:ext>
            </a:extLst>
          </p:cNvPr>
          <p:cNvCxnSpPr/>
          <p:nvPr/>
        </p:nvCxnSpPr>
        <p:spPr>
          <a:xfrm flipV="1">
            <a:off x="9565445" y="1508304"/>
            <a:ext cx="0" cy="3616663"/>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C23401B-35D9-D21F-8B22-16809B6FA7B2}"/>
              </a:ext>
            </a:extLst>
          </p:cNvPr>
          <p:cNvGrpSpPr/>
          <p:nvPr/>
        </p:nvGrpSpPr>
        <p:grpSpPr>
          <a:xfrm>
            <a:off x="731354" y="1524185"/>
            <a:ext cx="1033324" cy="1073948"/>
            <a:chOff x="731353" y="1395540"/>
            <a:chExt cx="1137201" cy="1181909"/>
          </a:xfrm>
          <a:effectLst>
            <a:glow rad="635000">
              <a:schemeClr val="accent1">
                <a:alpha val="30000"/>
              </a:schemeClr>
            </a:glow>
            <a:outerShdw blurRad="1270000" dist="2540000" dir="21540000" sx="200000" sy="200000" algn="ctr" rotWithShape="0">
              <a:srgbClr val="000000">
                <a:alpha val="0"/>
              </a:srgbClr>
            </a:outerShdw>
          </a:effectLst>
        </p:grpSpPr>
        <p:sp>
          <p:nvSpPr>
            <p:cNvPr id="16" name="Oval 15">
              <a:extLst>
                <a:ext uri="{FF2B5EF4-FFF2-40B4-BE49-F238E27FC236}">
                  <a16:creationId xmlns:a16="http://schemas.microsoft.com/office/drawing/2014/main" id="{792466D6-025E-CCE5-286B-AC963EB81533}"/>
                </a:ext>
              </a:extLst>
            </p:cNvPr>
            <p:cNvSpPr/>
            <p:nvPr/>
          </p:nvSpPr>
          <p:spPr>
            <a:xfrm>
              <a:off x="731353" y="1395540"/>
              <a:ext cx="1137201" cy="1181909"/>
            </a:xfrm>
            <a:prstGeom prst="ellipse">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Dinosaur Egg outline">
              <a:extLst>
                <a:ext uri="{FF2B5EF4-FFF2-40B4-BE49-F238E27FC236}">
                  <a16:creationId xmlns:a16="http://schemas.microsoft.com/office/drawing/2014/main" id="{824C8197-4DE4-9132-F9F6-B4191A28DE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861" y="1523787"/>
              <a:ext cx="914400" cy="914401"/>
            </a:xfrm>
            <a:prstGeom prst="rect">
              <a:avLst/>
            </a:prstGeom>
          </p:spPr>
        </p:pic>
      </p:grpSp>
      <p:sp>
        <p:nvSpPr>
          <p:cNvPr id="20" name="Oval 19">
            <a:extLst>
              <a:ext uri="{FF2B5EF4-FFF2-40B4-BE49-F238E27FC236}">
                <a16:creationId xmlns:a16="http://schemas.microsoft.com/office/drawing/2014/main" id="{37A48E91-54CF-53F8-4F3C-5DC0C8EA6346}"/>
              </a:ext>
            </a:extLst>
          </p:cNvPr>
          <p:cNvSpPr/>
          <p:nvPr/>
        </p:nvSpPr>
        <p:spPr>
          <a:xfrm>
            <a:off x="3021823" y="1524185"/>
            <a:ext cx="1033324" cy="1073948"/>
          </a:xfrm>
          <a:prstGeom prst="ellipse">
            <a:avLst/>
          </a:prstGeom>
          <a:solidFill>
            <a:schemeClr val="bg1"/>
          </a:solidFill>
          <a:ln w="63500"/>
          <a:effectLst>
            <a:glow rad="635000">
              <a:srgbClr val="013E79">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1246C49-7CA2-AE26-1FE3-1961B8D40465}"/>
              </a:ext>
            </a:extLst>
          </p:cNvPr>
          <p:cNvGrpSpPr/>
          <p:nvPr/>
        </p:nvGrpSpPr>
        <p:grpSpPr>
          <a:xfrm>
            <a:off x="5497310" y="1524185"/>
            <a:ext cx="1033324" cy="1073948"/>
            <a:chOff x="5497310" y="1524185"/>
            <a:chExt cx="1033324" cy="1073948"/>
          </a:xfrm>
          <a:effectLst>
            <a:glow rad="635000">
              <a:schemeClr val="accent1">
                <a:alpha val="30000"/>
              </a:schemeClr>
            </a:glow>
          </a:effectLst>
        </p:grpSpPr>
        <p:sp>
          <p:nvSpPr>
            <p:cNvPr id="22" name="Oval 21">
              <a:extLst>
                <a:ext uri="{FF2B5EF4-FFF2-40B4-BE49-F238E27FC236}">
                  <a16:creationId xmlns:a16="http://schemas.microsoft.com/office/drawing/2014/main" id="{3C28CD50-DCEC-C77E-94FC-E788F863195A}"/>
                </a:ext>
              </a:extLst>
            </p:cNvPr>
            <p:cNvSpPr/>
            <p:nvPr/>
          </p:nvSpPr>
          <p:spPr>
            <a:xfrm>
              <a:off x="5497310" y="1524185"/>
              <a:ext cx="1033324" cy="1073948"/>
            </a:xfrm>
            <a:prstGeom prst="ellipse">
              <a:avLst/>
            </a:prstGeom>
            <a:solidFill>
              <a:schemeClr val="bg1"/>
            </a:solid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Network diagram outline">
              <a:extLst>
                <a:ext uri="{FF2B5EF4-FFF2-40B4-BE49-F238E27FC236}">
                  <a16:creationId xmlns:a16="http://schemas.microsoft.com/office/drawing/2014/main" id="{E6762A07-C00D-010B-688B-E279F699CF2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02998" y="1632094"/>
              <a:ext cx="914400" cy="914400"/>
            </a:xfrm>
            <a:prstGeom prst="rect">
              <a:avLst/>
            </a:prstGeom>
          </p:spPr>
        </p:pic>
      </p:grpSp>
      <p:sp>
        <p:nvSpPr>
          <p:cNvPr id="39" name="TextBox 38">
            <a:extLst>
              <a:ext uri="{FF2B5EF4-FFF2-40B4-BE49-F238E27FC236}">
                <a16:creationId xmlns:a16="http://schemas.microsoft.com/office/drawing/2014/main" id="{D41DDE09-7347-A235-69C2-3EB319B5AE9E}"/>
              </a:ext>
            </a:extLst>
          </p:cNvPr>
          <p:cNvSpPr txBox="1"/>
          <p:nvPr/>
        </p:nvSpPr>
        <p:spPr>
          <a:xfrm>
            <a:off x="0" y="3598276"/>
            <a:ext cx="2398538" cy="1107996"/>
          </a:xfrm>
          <a:prstGeom prst="rect">
            <a:avLst/>
          </a:prstGeom>
          <a:noFill/>
        </p:spPr>
        <p:txBody>
          <a:bodyPr wrap="square" rtlCol="0">
            <a:spAutoFit/>
          </a:bodyPr>
          <a:lstStyle/>
          <a:p>
            <a:pPr algn="ctr"/>
            <a:r>
              <a:rPr lang="en-US" sz="2200"/>
              <a:t>Prototype Dev</a:t>
            </a:r>
          </a:p>
          <a:p>
            <a:pPr algn="ctr"/>
            <a:r>
              <a:rPr lang="en-US" sz="2200"/>
              <a:t>&amp;</a:t>
            </a:r>
          </a:p>
          <a:p>
            <a:pPr algn="ctr"/>
            <a:r>
              <a:rPr lang="en-US" sz="2200"/>
              <a:t>Proof of Concept</a:t>
            </a:r>
          </a:p>
        </p:txBody>
      </p:sp>
      <p:sp>
        <p:nvSpPr>
          <p:cNvPr id="40" name="TextBox 39">
            <a:extLst>
              <a:ext uri="{FF2B5EF4-FFF2-40B4-BE49-F238E27FC236}">
                <a16:creationId xmlns:a16="http://schemas.microsoft.com/office/drawing/2014/main" id="{5E68758B-EF53-972D-1CC8-2E5320113393}"/>
              </a:ext>
            </a:extLst>
          </p:cNvPr>
          <p:cNvSpPr txBox="1"/>
          <p:nvPr/>
        </p:nvSpPr>
        <p:spPr>
          <a:xfrm>
            <a:off x="2340121" y="3598276"/>
            <a:ext cx="2498509" cy="1107996"/>
          </a:xfrm>
          <a:prstGeom prst="rect">
            <a:avLst/>
          </a:prstGeom>
          <a:noFill/>
        </p:spPr>
        <p:txBody>
          <a:bodyPr wrap="square" rtlCol="0">
            <a:spAutoFit/>
          </a:bodyPr>
          <a:lstStyle/>
          <a:p>
            <a:pPr algn="ctr"/>
            <a:r>
              <a:rPr lang="en-US" sz="2200"/>
              <a:t>Vendor Selection</a:t>
            </a:r>
          </a:p>
          <a:p>
            <a:pPr algn="ctr"/>
            <a:r>
              <a:rPr lang="en-US" sz="2200"/>
              <a:t>&amp; </a:t>
            </a:r>
          </a:p>
          <a:p>
            <a:pPr algn="ctr"/>
            <a:r>
              <a:rPr lang="en-US" sz="2200"/>
              <a:t>Scope Agreement</a:t>
            </a:r>
          </a:p>
        </p:txBody>
      </p:sp>
      <p:sp>
        <p:nvSpPr>
          <p:cNvPr id="41" name="TextBox 40">
            <a:extLst>
              <a:ext uri="{FF2B5EF4-FFF2-40B4-BE49-F238E27FC236}">
                <a16:creationId xmlns:a16="http://schemas.microsoft.com/office/drawing/2014/main" id="{80B26E9C-F770-02CC-2E77-E2EEDF1568D1}"/>
              </a:ext>
            </a:extLst>
          </p:cNvPr>
          <p:cNvSpPr txBox="1"/>
          <p:nvPr/>
        </p:nvSpPr>
        <p:spPr>
          <a:xfrm>
            <a:off x="4768370" y="3781534"/>
            <a:ext cx="2398538" cy="769441"/>
          </a:xfrm>
          <a:prstGeom prst="rect">
            <a:avLst/>
          </a:prstGeom>
          <a:noFill/>
        </p:spPr>
        <p:txBody>
          <a:bodyPr wrap="square" rtlCol="0">
            <a:spAutoFit/>
          </a:bodyPr>
          <a:lstStyle/>
          <a:p>
            <a:pPr algn="ctr"/>
            <a:r>
              <a:rPr lang="en-US" sz="2200"/>
              <a:t>Network</a:t>
            </a:r>
          </a:p>
          <a:p>
            <a:pPr algn="ctr"/>
            <a:r>
              <a:rPr lang="en-US" sz="2200"/>
              <a:t>Integration</a:t>
            </a:r>
          </a:p>
        </p:txBody>
      </p:sp>
      <p:sp>
        <p:nvSpPr>
          <p:cNvPr id="42" name="TextBox 41">
            <a:extLst>
              <a:ext uri="{FF2B5EF4-FFF2-40B4-BE49-F238E27FC236}">
                <a16:creationId xmlns:a16="http://schemas.microsoft.com/office/drawing/2014/main" id="{4817E8B1-2F22-74E7-9C74-9FC8F4257926}"/>
              </a:ext>
            </a:extLst>
          </p:cNvPr>
          <p:cNvSpPr txBox="1"/>
          <p:nvPr/>
        </p:nvSpPr>
        <p:spPr>
          <a:xfrm>
            <a:off x="7199293" y="3612257"/>
            <a:ext cx="2398538" cy="1107996"/>
          </a:xfrm>
          <a:prstGeom prst="rect">
            <a:avLst/>
          </a:prstGeom>
          <a:noFill/>
        </p:spPr>
        <p:txBody>
          <a:bodyPr wrap="square" rtlCol="0">
            <a:spAutoFit/>
          </a:bodyPr>
          <a:lstStyle/>
          <a:p>
            <a:pPr algn="ctr"/>
            <a:r>
              <a:rPr lang="en-US" sz="2200"/>
              <a:t>Alpha Testing</a:t>
            </a:r>
          </a:p>
          <a:p>
            <a:pPr algn="ctr"/>
            <a:r>
              <a:rPr lang="en-US" sz="2200"/>
              <a:t>&amp;</a:t>
            </a:r>
          </a:p>
          <a:p>
            <a:pPr algn="ctr"/>
            <a:r>
              <a:rPr lang="en-US" sz="2200"/>
              <a:t>Beta Testing</a:t>
            </a:r>
          </a:p>
        </p:txBody>
      </p:sp>
      <p:sp>
        <p:nvSpPr>
          <p:cNvPr id="43" name="TextBox 42">
            <a:extLst>
              <a:ext uri="{FF2B5EF4-FFF2-40B4-BE49-F238E27FC236}">
                <a16:creationId xmlns:a16="http://schemas.microsoft.com/office/drawing/2014/main" id="{20096219-09F5-4FF5-7458-F01D7C4F7E81}"/>
              </a:ext>
            </a:extLst>
          </p:cNvPr>
          <p:cNvSpPr txBox="1"/>
          <p:nvPr/>
        </p:nvSpPr>
        <p:spPr>
          <a:xfrm>
            <a:off x="9648845" y="3767554"/>
            <a:ext cx="2398538" cy="769441"/>
          </a:xfrm>
          <a:prstGeom prst="rect">
            <a:avLst/>
          </a:prstGeom>
          <a:noFill/>
        </p:spPr>
        <p:txBody>
          <a:bodyPr wrap="square" rtlCol="0">
            <a:spAutoFit/>
          </a:bodyPr>
          <a:lstStyle/>
          <a:p>
            <a:pPr algn="ctr"/>
            <a:r>
              <a:rPr lang="en-US" sz="2200"/>
              <a:t>Full-Scale Product Launch</a:t>
            </a:r>
          </a:p>
        </p:txBody>
      </p:sp>
      <p:grpSp>
        <p:nvGrpSpPr>
          <p:cNvPr id="47" name="Group 46">
            <a:extLst>
              <a:ext uri="{FF2B5EF4-FFF2-40B4-BE49-F238E27FC236}">
                <a16:creationId xmlns:a16="http://schemas.microsoft.com/office/drawing/2014/main" id="{0175A67C-7049-6307-EC7B-8AE0186EF3A4}"/>
              </a:ext>
            </a:extLst>
          </p:cNvPr>
          <p:cNvGrpSpPr/>
          <p:nvPr/>
        </p:nvGrpSpPr>
        <p:grpSpPr>
          <a:xfrm>
            <a:off x="10331452" y="1524185"/>
            <a:ext cx="1033324" cy="1073948"/>
            <a:chOff x="10331452" y="1524185"/>
            <a:chExt cx="1033324" cy="1073948"/>
          </a:xfrm>
        </p:grpSpPr>
        <p:sp>
          <p:nvSpPr>
            <p:cNvPr id="24" name="Oval 23">
              <a:extLst>
                <a:ext uri="{FF2B5EF4-FFF2-40B4-BE49-F238E27FC236}">
                  <a16:creationId xmlns:a16="http://schemas.microsoft.com/office/drawing/2014/main" id="{63D9FDEE-21D1-FC11-8666-4C9B4A296FE1}"/>
                </a:ext>
              </a:extLst>
            </p:cNvPr>
            <p:cNvSpPr/>
            <p:nvPr/>
          </p:nvSpPr>
          <p:spPr>
            <a:xfrm>
              <a:off x="10331452" y="1524185"/>
              <a:ext cx="1033324" cy="1073948"/>
            </a:xfrm>
            <a:prstGeom prst="ellipse">
              <a:avLst/>
            </a:prstGeom>
            <a:solidFill>
              <a:schemeClr val="bg1"/>
            </a:solidFill>
            <a:ln w="63500"/>
            <a:effectLst>
              <a:glow rad="635000">
                <a:srgbClr val="013E79">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Rocket outline">
              <a:extLst>
                <a:ext uri="{FF2B5EF4-FFF2-40B4-BE49-F238E27FC236}">
                  <a16:creationId xmlns:a16="http://schemas.microsoft.com/office/drawing/2014/main" id="{98B32566-7527-6059-F9CC-B4B7AF8D6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90922" y="1676580"/>
              <a:ext cx="817193" cy="817193"/>
            </a:xfrm>
            <a:prstGeom prst="rect">
              <a:avLst/>
            </a:prstGeom>
          </p:spPr>
        </p:pic>
      </p:grpSp>
      <p:grpSp>
        <p:nvGrpSpPr>
          <p:cNvPr id="46" name="Group 45">
            <a:extLst>
              <a:ext uri="{FF2B5EF4-FFF2-40B4-BE49-F238E27FC236}">
                <a16:creationId xmlns:a16="http://schemas.microsoft.com/office/drawing/2014/main" id="{1787D47A-424E-7DA3-05A9-D9F1D6436F2E}"/>
              </a:ext>
            </a:extLst>
          </p:cNvPr>
          <p:cNvGrpSpPr/>
          <p:nvPr/>
        </p:nvGrpSpPr>
        <p:grpSpPr>
          <a:xfrm>
            <a:off x="7881900" y="1524185"/>
            <a:ext cx="1033324" cy="1073948"/>
            <a:chOff x="7881900" y="1524185"/>
            <a:chExt cx="1033324" cy="1073948"/>
          </a:xfrm>
        </p:grpSpPr>
        <p:sp>
          <p:nvSpPr>
            <p:cNvPr id="23" name="Oval 22">
              <a:extLst>
                <a:ext uri="{FF2B5EF4-FFF2-40B4-BE49-F238E27FC236}">
                  <a16:creationId xmlns:a16="http://schemas.microsoft.com/office/drawing/2014/main" id="{E36BE96E-9A75-6D23-3A20-EE555296E84F}"/>
                </a:ext>
              </a:extLst>
            </p:cNvPr>
            <p:cNvSpPr/>
            <p:nvPr/>
          </p:nvSpPr>
          <p:spPr>
            <a:xfrm>
              <a:off x="7881900" y="1524185"/>
              <a:ext cx="1033324" cy="1073948"/>
            </a:xfrm>
            <a:prstGeom prst="ellipse">
              <a:avLst/>
            </a:prstGeom>
            <a:solidFill>
              <a:schemeClr val="bg1"/>
            </a:solidFill>
            <a:ln w="63500"/>
            <a:effectLst>
              <a:glow rad="635000">
                <a:srgbClr val="013E79">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Test Dummy outline">
              <a:extLst>
                <a:ext uri="{FF2B5EF4-FFF2-40B4-BE49-F238E27FC236}">
                  <a16:creationId xmlns:a16="http://schemas.microsoft.com/office/drawing/2014/main" id="{3783C913-3109-7A86-13F0-F1475822A79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87588" y="1579373"/>
              <a:ext cx="914400" cy="914400"/>
            </a:xfrm>
            <a:prstGeom prst="rect">
              <a:avLst/>
            </a:prstGeom>
          </p:spPr>
        </p:pic>
      </p:grpSp>
      <p:pic>
        <p:nvPicPr>
          <p:cNvPr id="53" name="Graphic 52" descr="Boardroom outline">
            <a:extLst>
              <a:ext uri="{FF2B5EF4-FFF2-40B4-BE49-F238E27FC236}">
                <a16:creationId xmlns:a16="http://schemas.microsoft.com/office/drawing/2014/main" id="{DFC2EABB-10DB-796F-239B-39CF8F70F6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95783" y="1579373"/>
            <a:ext cx="914400" cy="914400"/>
          </a:xfrm>
          <a:prstGeom prst="rect">
            <a:avLst/>
          </a:prstGeom>
        </p:spPr>
      </p:pic>
    </p:spTree>
    <p:extLst>
      <p:ext uri="{BB962C8B-B14F-4D97-AF65-F5344CB8AC3E}">
        <p14:creationId xmlns:p14="http://schemas.microsoft.com/office/powerpoint/2010/main" val="2107069775"/>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10268067" cy="707886"/>
          </a:xfrm>
          <a:prstGeom prst="rect">
            <a:avLst/>
          </a:prstGeom>
          <a:noFill/>
        </p:spPr>
        <p:txBody>
          <a:bodyPr wrap="none" lIns="91440" tIns="45720" rIns="91440" bIns="45720" rtlCol="0" anchor="t">
            <a:spAutoFit/>
          </a:bodyPr>
          <a:lstStyle/>
          <a:p>
            <a:r>
              <a:rPr lang="es-AR" sz="4000" b="1">
                <a:latin typeface="+mj-lt"/>
                <a:ea typeface="Open Sans"/>
                <a:cs typeface="Open Sans"/>
              </a:rPr>
              <a:t>SUMMARY &amp; </a:t>
            </a:r>
            <a:r>
              <a:rPr lang="es-AR" sz="4000" b="1">
                <a:solidFill>
                  <a:schemeClr val="accent1"/>
                </a:solidFill>
                <a:latin typeface="+mj-lt"/>
                <a:ea typeface="Open Sans"/>
                <a:cs typeface="Open Sans"/>
              </a:rPr>
              <a:t>GROWTH OPPORTUNITIES </a:t>
            </a:r>
          </a:p>
        </p:txBody>
      </p:sp>
      <p:sp>
        <p:nvSpPr>
          <p:cNvPr id="3" name="TextBox 2">
            <a:extLst>
              <a:ext uri="{FF2B5EF4-FFF2-40B4-BE49-F238E27FC236}">
                <a16:creationId xmlns:a16="http://schemas.microsoft.com/office/drawing/2014/main" id="{85784510-8537-F465-8308-757A494B02D9}"/>
              </a:ext>
            </a:extLst>
          </p:cNvPr>
          <p:cNvSpPr txBox="1"/>
          <p:nvPr/>
        </p:nvSpPr>
        <p:spPr>
          <a:xfrm>
            <a:off x="11563980" y="6332578"/>
            <a:ext cx="527709" cy="461665"/>
          </a:xfrm>
          <a:prstGeom prst="rect">
            <a:avLst/>
          </a:prstGeom>
          <a:noFill/>
        </p:spPr>
        <p:txBody>
          <a:bodyPr wrap="none" lIns="91440" tIns="45720" rIns="91440" bIns="45720" rtlCol="0" anchor="t">
            <a:spAutoFit/>
          </a:bodyPr>
          <a:lstStyle/>
          <a:p>
            <a:r>
              <a:rPr lang="en-US" sz="2400" b="1">
                <a:cs typeface="Arial"/>
              </a:rPr>
              <a:t>13</a:t>
            </a:r>
            <a:endParaRPr lang="en-US"/>
          </a:p>
        </p:txBody>
      </p:sp>
      <p:graphicFrame>
        <p:nvGraphicFramePr>
          <p:cNvPr id="13" name="Diagram 12">
            <a:extLst>
              <a:ext uri="{FF2B5EF4-FFF2-40B4-BE49-F238E27FC236}">
                <a16:creationId xmlns:a16="http://schemas.microsoft.com/office/drawing/2014/main" id="{4E9C75AD-9CF4-91D4-B35B-EB556728DFCC}"/>
              </a:ext>
            </a:extLst>
          </p:cNvPr>
          <p:cNvGraphicFramePr/>
          <p:nvPr>
            <p:extLst>
              <p:ext uri="{D42A27DB-BD31-4B8C-83A1-F6EECF244321}">
                <p14:modId xmlns:p14="http://schemas.microsoft.com/office/powerpoint/2010/main" val="4032825800"/>
              </p:ext>
            </p:extLst>
          </p:nvPr>
        </p:nvGraphicFramePr>
        <p:xfrm>
          <a:off x="451399" y="1224404"/>
          <a:ext cx="5691111" cy="208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Graphic 18" descr="Police male outline">
            <a:extLst>
              <a:ext uri="{FF2B5EF4-FFF2-40B4-BE49-F238E27FC236}">
                <a16:creationId xmlns:a16="http://schemas.microsoft.com/office/drawing/2014/main" id="{799F478C-FF68-8ECA-DFBF-35DDCD6DEB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235" y="1281353"/>
            <a:ext cx="914400" cy="914400"/>
          </a:xfrm>
          <a:prstGeom prst="rect">
            <a:avLst/>
          </a:prstGeom>
        </p:spPr>
      </p:pic>
      <p:pic>
        <p:nvPicPr>
          <p:cNvPr id="23" name="Graphic 22" descr="Flying Money outline">
            <a:extLst>
              <a:ext uri="{FF2B5EF4-FFF2-40B4-BE49-F238E27FC236}">
                <a16:creationId xmlns:a16="http://schemas.microsoft.com/office/drawing/2014/main" id="{775A85A3-4CA3-C07C-22FC-FD49B00D95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3232" y="2343634"/>
            <a:ext cx="914400" cy="914400"/>
          </a:xfrm>
          <a:prstGeom prst="rect">
            <a:avLst/>
          </a:prstGeom>
        </p:spPr>
      </p:pic>
      <p:graphicFrame>
        <p:nvGraphicFramePr>
          <p:cNvPr id="24" name="Diagram 23">
            <a:extLst>
              <a:ext uri="{FF2B5EF4-FFF2-40B4-BE49-F238E27FC236}">
                <a16:creationId xmlns:a16="http://schemas.microsoft.com/office/drawing/2014/main" id="{52615CEF-7800-C4E2-4AA0-0B66C55BE2A1}"/>
              </a:ext>
            </a:extLst>
          </p:cNvPr>
          <p:cNvGraphicFramePr/>
          <p:nvPr>
            <p:extLst>
              <p:ext uri="{D42A27DB-BD31-4B8C-83A1-F6EECF244321}">
                <p14:modId xmlns:p14="http://schemas.microsoft.com/office/powerpoint/2010/main" val="1090852078"/>
              </p:ext>
            </p:extLst>
          </p:nvPr>
        </p:nvGraphicFramePr>
        <p:xfrm>
          <a:off x="6156963" y="1225597"/>
          <a:ext cx="5691112" cy="20815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26" name="Graphic 25" descr="Security camera outline">
            <a:extLst>
              <a:ext uri="{FF2B5EF4-FFF2-40B4-BE49-F238E27FC236}">
                <a16:creationId xmlns:a16="http://schemas.microsoft.com/office/drawing/2014/main" id="{8A85947E-976B-4778-9DB7-52EA23A16FA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398448" y="1186376"/>
            <a:ext cx="1015218" cy="1015218"/>
          </a:xfrm>
          <a:prstGeom prst="rect">
            <a:avLst/>
          </a:prstGeom>
        </p:spPr>
      </p:pic>
      <p:pic>
        <p:nvPicPr>
          <p:cNvPr id="28" name="Graphic 27" descr="Shield Tick outline">
            <a:extLst>
              <a:ext uri="{FF2B5EF4-FFF2-40B4-BE49-F238E27FC236}">
                <a16:creationId xmlns:a16="http://schemas.microsoft.com/office/drawing/2014/main" id="{2C7B26F1-AE59-9D8E-FA69-3CA3764C8A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468791" y="2335490"/>
            <a:ext cx="914400" cy="914400"/>
          </a:xfrm>
          <a:prstGeom prst="rect">
            <a:avLst/>
          </a:prstGeom>
        </p:spPr>
      </p:pic>
      <p:pic>
        <p:nvPicPr>
          <p:cNvPr id="49" name="Picture 48" descr="A picture containing text, outdoor, ground, red&#10;&#10;Description automatically generated">
            <a:extLst>
              <a:ext uri="{FF2B5EF4-FFF2-40B4-BE49-F238E27FC236}">
                <a16:creationId xmlns:a16="http://schemas.microsoft.com/office/drawing/2014/main" id="{272F58D3-DFAB-B4A8-CD6F-8489F111758A}"/>
              </a:ext>
            </a:extLst>
          </p:cNvPr>
          <p:cNvPicPr>
            <a:picLocks noChangeAspect="1"/>
          </p:cNvPicPr>
          <p:nvPr/>
        </p:nvPicPr>
        <p:blipFill>
          <a:blip r:embed="rId21">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4083671" y="3640539"/>
            <a:ext cx="4025958" cy="2725073"/>
          </a:xfrm>
          <a:prstGeom prst="rect">
            <a:avLst/>
          </a:prstGeom>
        </p:spPr>
      </p:pic>
      <p:pic>
        <p:nvPicPr>
          <p:cNvPr id="55" name="Picture 54" descr="A helicopter flying over a body of water&#10;&#10;Description automatically generated with low confidence">
            <a:extLst>
              <a:ext uri="{FF2B5EF4-FFF2-40B4-BE49-F238E27FC236}">
                <a16:creationId xmlns:a16="http://schemas.microsoft.com/office/drawing/2014/main" id="{C5367811-A7CF-AE75-D15C-B67EF79BD2C7}"/>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8148598" y="3640538"/>
            <a:ext cx="4018926" cy="2725073"/>
          </a:xfrm>
          <a:prstGeom prst="rect">
            <a:avLst/>
          </a:prstGeom>
        </p:spPr>
      </p:pic>
      <p:pic>
        <p:nvPicPr>
          <p:cNvPr id="58" name="Picture 57" descr="A helicopter flying in the sky&#10;&#10;Description automatically generated with low confidence">
            <a:extLst>
              <a:ext uri="{FF2B5EF4-FFF2-40B4-BE49-F238E27FC236}">
                <a16:creationId xmlns:a16="http://schemas.microsoft.com/office/drawing/2014/main" id="{307056B2-B57E-6393-1A51-5AE44090ADA0}"/>
              </a:ext>
            </a:extLst>
          </p:cNvPr>
          <p:cNvPicPr>
            <a:picLocks noChangeAspect="1"/>
          </p:cNvPicPr>
          <p:nvPr/>
        </p:nvPicPr>
        <p:blipFill>
          <a:blip r:embed="rId25">
            <a:extLst>
              <a:ext uri="{28A0092B-C50C-407E-A947-70E740481C1C}">
                <a14:useLocalDpi xmlns:a14="http://schemas.microsoft.com/office/drawing/2010/main" val="0"/>
              </a:ext>
              <a:ext uri="{837473B0-CC2E-450A-ABE3-18F120FF3D39}">
                <a1611:picAttrSrcUrl xmlns:a1611="http://schemas.microsoft.com/office/drawing/2016/11/main" r:id="rId26"/>
              </a:ext>
            </a:extLst>
          </a:blip>
          <a:stretch>
            <a:fillRect/>
          </a:stretch>
        </p:blipFill>
        <p:spPr>
          <a:xfrm>
            <a:off x="28133" y="3639346"/>
            <a:ext cx="4025958" cy="2693231"/>
          </a:xfrm>
          <a:prstGeom prst="rect">
            <a:avLst/>
          </a:prstGeom>
        </p:spPr>
      </p:pic>
    </p:spTree>
    <p:extLst>
      <p:ext uri="{BB962C8B-B14F-4D97-AF65-F5344CB8AC3E}">
        <p14:creationId xmlns:p14="http://schemas.microsoft.com/office/powerpoint/2010/main" val="379970498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uadroTexto 28">
            <a:extLst>
              <a:ext uri="{FF2B5EF4-FFF2-40B4-BE49-F238E27FC236}">
                <a16:creationId xmlns:a16="http://schemas.microsoft.com/office/drawing/2014/main" id="{5F788AA8-14C6-0C22-98AC-195C6F097A84}"/>
              </a:ext>
            </a:extLst>
          </p:cNvPr>
          <p:cNvSpPr txBox="1"/>
          <p:nvPr/>
        </p:nvSpPr>
        <p:spPr>
          <a:xfrm>
            <a:off x="3809701" y="106320"/>
            <a:ext cx="4572598" cy="400110"/>
          </a:xfrm>
          <a:prstGeom prst="rect">
            <a:avLst/>
          </a:prstGeom>
          <a:noFill/>
        </p:spPr>
        <p:txBody>
          <a:bodyPr wrap="none" lIns="91440" tIns="45720" rIns="91440" bIns="45720" rtlCol="0" anchor="t">
            <a:spAutoFit/>
          </a:bodyPr>
          <a:lstStyle/>
          <a:p>
            <a:r>
              <a:rPr lang="es-AR" sz="2000" b="1">
                <a:latin typeface="+mj-lt"/>
                <a:ea typeface="Open Sans"/>
                <a:cs typeface="Open Sans"/>
              </a:rPr>
              <a:t>APPENDIX A: </a:t>
            </a:r>
            <a:r>
              <a:rPr lang="es-AR" sz="2000" b="1">
                <a:solidFill>
                  <a:schemeClr val="accent2"/>
                </a:solidFill>
                <a:latin typeface="+mj-lt"/>
                <a:ea typeface="Open Sans"/>
                <a:cs typeface="Open Sans"/>
              </a:rPr>
              <a:t>COST TO CUSTOMER</a:t>
            </a:r>
            <a:endParaRPr lang="es-AR" sz="2000" b="1">
              <a:solidFill>
                <a:schemeClr val="accent2"/>
              </a:solidFill>
              <a:latin typeface="+mj-lt"/>
              <a:ea typeface="Open Sans" panose="020B0606030504020204" pitchFamily="34" charset="0"/>
              <a:cs typeface="Open Sans" panose="020B0606030504020204" pitchFamily="34" charset="0"/>
            </a:endParaRPr>
          </a:p>
        </p:txBody>
      </p:sp>
      <p:graphicFrame>
        <p:nvGraphicFramePr>
          <p:cNvPr id="6" name="Table 6">
            <a:extLst>
              <a:ext uri="{FF2B5EF4-FFF2-40B4-BE49-F238E27FC236}">
                <a16:creationId xmlns:a16="http://schemas.microsoft.com/office/drawing/2014/main" id="{DDC950E7-A765-984A-2E5F-6DCC24B84B6F}"/>
              </a:ext>
            </a:extLst>
          </p:cNvPr>
          <p:cNvGraphicFramePr>
            <a:graphicFrameLocks noGrp="1"/>
          </p:cNvGraphicFramePr>
          <p:nvPr>
            <p:extLst>
              <p:ext uri="{D42A27DB-BD31-4B8C-83A1-F6EECF244321}">
                <p14:modId xmlns:p14="http://schemas.microsoft.com/office/powerpoint/2010/main" val="2625519988"/>
              </p:ext>
            </p:extLst>
          </p:nvPr>
        </p:nvGraphicFramePr>
        <p:xfrm>
          <a:off x="657497" y="1135078"/>
          <a:ext cx="6217920" cy="2494280"/>
        </p:xfrm>
        <a:graphic>
          <a:graphicData uri="http://schemas.openxmlformats.org/drawingml/2006/table">
            <a:tbl>
              <a:tblPr firstRow="1" bandRow="1"/>
              <a:tblGrid>
                <a:gridCol w="3032760">
                  <a:extLst>
                    <a:ext uri="{9D8B030D-6E8A-4147-A177-3AD203B41FA5}">
                      <a16:colId xmlns:a16="http://schemas.microsoft.com/office/drawing/2014/main" val="506499658"/>
                    </a:ext>
                  </a:extLst>
                </a:gridCol>
                <a:gridCol w="1295400">
                  <a:extLst>
                    <a:ext uri="{9D8B030D-6E8A-4147-A177-3AD203B41FA5}">
                      <a16:colId xmlns:a16="http://schemas.microsoft.com/office/drawing/2014/main" val="1377082415"/>
                    </a:ext>
                  </a:extLst>
                </a:gridCol>
                <a:gridCol w="1889760">
                  <a:extLst>
                    <a:ext uri="{9D8B030D-6E8A-4147-A177-3AD203B41FA5}">
                      <a16:colId xmlns:a16="http://schemas.microsoft.com/office/drawing/2014/main" val="3791652561"/>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Helicopter Operations</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Police Patrolling</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extLst>
                  <a:ext uri="{0D108BD9-81ED-4DB2-BD59-A6C34878D82A}">
                    <a16:rowId xmlns:a16="http://schemas.microsoft.com/office/drawing/2014/main" val="119550597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Hourly Rate</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$800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$43.27</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38959694"/>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Avg. Hours</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20.5/mo</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4 officers x 22/wk</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66552249"/>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Total Cost Per Year</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$196,800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$198,000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9211640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Y1 Savings w/ Drone Solution</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-$121,800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-$120,600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18132856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Y2+ Savings w/ Drone Solution</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$118,200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$119,400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121615570"/>
                  </a:ext>
                </a:extLst>
              </a:tr>
            </a:tbl>
          </a:graphicData>
        </a:graphic>
      </p:graphicFrame>
      <p:graphicFrame>
        <p:nvGraphicFramePr>
          <p:cNvPr id="7" name="Table 6">
            <a:extLst>
              <a:ext uri="{FF2B5EF4-FFF2-40B4-BE49-F238E27FC236}">
                <a16:creationId xmlns:a16="http://schemas.microsoft.com/office/drawing/2014/main" id="{A179B188-1C2D-61FD-EC0A-52C49222A88F}"/>
              </a:ext>
            </a:extLst>
          </p:cNvPr>
          <p:cNvGraphicFramePr>
            <a:graphicFrameLocks noGrp="1"/>
          </p:cNvGraphicFramePr>
          <p:nvPr>
            <p:extLst>
              <p:ext uri="{D42A27DB-BD31-4B8C-83A1-F6EECF244321}">
                <p14:modId xmlns:p14="http://schemas.microsoft.com/office/powerpoint/2010/main" val="2123963803"/>
              </p:ext>
            </p:extLst>
          </p:nvPr>
        </p:nvGraphicFramePr>
        <p:xfrm>
          <a:off x="7282543" y="1929264"/>
          <a:ext cx="4297680" cy="2501826"/>
        </p:xfrm>
        <a:graphic>
          <a:graphicData uri="http://schemas.openxmlformats.org/drawingml/2006/table">
            <a:tbl>
              <a:tblPr firstRow="1" bandRow="1"/>
              <a:tblGrid>
                <a:gridCol w="2824685">
                  <a:extLst>
                    <a:ext uri="{9D8B030D-6E8A-4147-A177-3AD203B41FA5}">
                      <a16:colId xmlns:a16="http://schemas.microsoft.com/office/drawing/2014/main" val="506499658"/>
                    </a:ext>
                  </a:extLst>
                </a:gridCol>
                <a:gridCol w="1472995">
                  <a:extLst>
                    <a:ext uri="{9D8B030D-6E8A-4147-A177-3AD203B41FA5}">
                      <a16:colId xmlns:a16="http://schemas.microsoft.com/office/drawing/2014/main" val="3205715073"/>
                    </a:ext>
                  </a:extLst>
                </a:gridCol>
              </a:tblGrid>
              <a:tr h="349066">
                <a:tc gridSpan="2">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a:t>Cost of Drone Solution (8</a:t>
                      </a:r>
                      <a:r>
                        <a:rPr lang="en-US" baseline="0"/>
                        <a:t> drones)</a:t>
                      </a:r>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hMerge="1">
                  <a:txBody>
                    <a:bodyPr/>
                    <a:lstStyle/>
                    <a:p>
                      <a:endParaRPr lang="en-US"/>
                    </a:p>
                  </a:txBody>
                  <a:tcPr/>
                </a:tc>
                <a:extLst>
                  <a:ext uri="{0D108BD9-81ED-4DB2-BD59-A6C34878D82A}">
                    <a16:rowId xmlns:a16="http://schemas.microsoft.com/office/drawing/2014/main" val="1195505971"/>
                  </a:ext>
                </a:extLst>
              </a:tr>
              <a:tr h="36425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baseline="0"/>
                        <a:t>Drone Equipment</a:t>
                      </a:r>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$240,000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38959694"/>
                  </a:ext>
                </a:extLst>
              </a:tr>
              <a:tr h="67302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Subscription</a:t>
                      </a:r>
                    </a:p>
                    <a:p>
                      <a:r>
                        <a:rPr lang="en-US"/>
                        <a:t>(Software + Service)</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$57,600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66552249"/>
                  </a:ext>
                </a:extLst>
              </a:tr>
              <a:tr h="36425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Maintenance</a:t>
                      </a:r>
                      <a:r>
                        <a:rPr lang="en-US" baseline="0"/>
                        <a:t> Fee</a:t>
                      </a:r>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$21,000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92116408"/>
                  </a:ext>
                </a:extLst>
              </a:tr>
              <a:tr h="36425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Initial Investment</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$318,600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4168079395"/>
                  </a:ext>
                </a:extLst>
              </a:tr>
              <a:tr h="36425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Total</a:t>
                      </a:r>
                      <a:r>
                        <a:rPr lang="en-US" baseline="0"/>
                        <a:t> Cost Per Year</a:t>
                      </a:r>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$78,600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7536859"/>
                  </a:ext>
                </a:extLst>
              </a:tr>
            </a:tbl>
          </a:graphicData>
        </a:graphic>
      </p:graphicFrame>
      <p:graphicFrame>
        <p:nvGraphicFramePr>
          <p:cNvPr id="8" name="Table 6">
            <a:extLst>
              <a:ext uri="{FF2B5EF4-FFF2-40B4-BE49-F238E27FC236}">
                <a16:creationId xmlns:a16="http://schemas.microsoft.com/office/drawing/2014/main" id="{234F1A06-EA38-D84F-97FE-B9A97D096ECC}"/>
              </a:ext>
            </a:extLst>
          </p:cNvPr>
          <p:cNvGraphicFramePr>
            <a:graphicFrameLocks noGrp="1"/>
          </p:cNvGraphicFramePr>
          <p:nvPr>
            <p:extLst>
              <p:ext uri="{D42A27DB-BD31-4B8C-83A1-F6EECF244321}">
                <p14:modId xmlns:p14="http://schemas.microsoft.com/office/powerpoint/2010/main" val="941985158"/>
              </p:ext>
            </p:extLst>
          </p:nvPr>
        </p:nvGraphicFramePr>
        <p:xfrm>
          <a:off x="657497" y="4339727"/>
          <a:ext cx="6217920" cy="1478280"/>
        </p:xfrm>
        <a:graphic>
          <a:graphicData uri="http://schemas.openxmlformats.org/drawingml/2006/table">
            <a:tbl>
              <a:tblPr firstRow="1" bandRow="1"/>
              <a:tblGrid>
                <a:gridCol w="1066800">
                  <a:extLst>
                    <a:ext uri="{9D8B030D-6E8A-4147-A177-3AD203B41FA5}">
                      <a16:colId xmlns:a16="http://schemas.microsoft.com/office/drawing/2014/main" val="506499658"/>
                    </a:ext>
                  </a:extLst>
                </a:gridCol>
                <a:gridCol w="2682240">
                  <a:extLst>
                    <a:ext uri="{9D8B030D-6E8A-4147-A177-3AD203B41FA5}">
                      <a16:colId xmlns:a16="http://schemas.microsoft.com/office/drawing/2014/main" val="1377082415"/>
                    </a:ext>
                  </a:extLst>
                </a:gridCol>
                <a:gridCol w="2468880">
                  <a:extLst>
                    <a:ext uri="{9D8B030D-6E8A-4147-A177-3AD203B41FA5}">
                      <a16:colId xmlns:a16="http://schemas.microsoft.com/office/drawing/2014/main" val="3791652561"/>
                    </a:ext>
                  </a:extLst>
                </a:gridCol>
              </a:tblGrid>
              <a:tr h="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Helicopter Operations</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Police Patrolling</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extLst>
                  <a:ext uri="{0D108BD9-81ED-4DB2-BD59-A6C34878D82A}">
                    <a16:rowId xmlns:a16="http://schemas.microsoft.com/office/drawing/2014/main" val="119550597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Y1</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-$121,800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-$120,600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38959694"/>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Y2</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-$3,600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-$1,200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66552249"/>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Y3</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$114,600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$118,200</a:t>
                      </a:r>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92116408"/>
                  </a:ext>
                </a:extLst>
              </a:tr>
            </a:tbl>
          </a:graphicData>
        </a:graphic>
      </p:graphicFrame>
      <p:sp>
        <p:nvSpPr>
          <p:cNvPr id="9" name="CuadroTexto 28">
            <a:extLst>
              <a:ext uri="{FF2B5EF4-FFF2-40B4-BE49-F238E27FC236}">
                <a16:creationId xmlns:a16="http://schemas.microsoft.com/office/drawing/2014/main" id="{1752C4BD-9AC3-F77B-8A0E-F85C9614AB9F}"/>
              </a:ext>
            </a:extLst>
          </p:cNvPr>
          <p:cNvSpPr txBox="1"/>
          <p:nvPr/>
        </p:nvSpPr>
        <p:spPr>
          <a:xfrm>
            <a:off x="537754" y="796524"/>
            <a:ext cx="1622560" cy="338554"/>
          </a:xfrm>
          <a:prstGeom prst="rect">
            <a:avLst/>
          </a:prstGeom>
          <a:noFill/>
        </p:spPr>
        <p:txBody>
          <a:bodyPr wrap="none" lIns="91440" tIns="45720" rIns="91440" bIns="45720" rtlCol="0" anchor="t">
            <a:spAutoFit/>
          </a:bodyPr>
          <a:lstStyle/>
          <a:p>
            <a:r>
              <a:rPr lang="es-AR" sz="1600" b="1">
                <a:latin typeface="+mj-lt"/>
                <a:ea typeface="Open Sans"/>
                <a:cs typeface="Open Sans"/>
              </a:rPr>
              <a:t>COST OF PMO</a:t>
            </a:r>
            <a:endParaRPr lang="es-AR" sz="1600" b="1">
              <a:solidFill>
                <a:schemeClr val="accent2"/>
              </a:solidFill>
              <a:latin typeface="+mj-lt"/>
              <a:ea typeface="Open Sans" panose="020B0606030504020204" pitchFamily="34" charset="0"/>
              <a:cs typeface="Open Sans" panose="020B0606030504020204" pitchFamily="34" charset="0"/>
            </a:endParaRPr>
          </a:p>
        </p:txBody>
      </p:sp>
      <p:sp>
        <p:nvSpPr>
          <p:cNvPr id="10" name="CuadroTexto 28">
            <a:extLst>
              <a:ext uri="{FF2B5EF4-FFF2-40B4-BE49-F238E27FC236}">
                <a16:creationId xmlns:a16="http://schemas.microsoft.com/office/drawing/2014/main" id="{2A0E62B1-5460-EF9C-517E-8E643FF3DABC}"/>
              </a:ext>
            </a:extLst>
          </p:cNvPr>
          <p:cNvSpPr txBox="1"/>
          <p:nvPr/>
        </p:nvSpPr>
        <p:spPr>
          <a:xfrm>
            <a:off x="537754" y="3967912"/>
            <a:ext cx="3901966" cy="338554"/>
          </a:xfrm>
          <a:prstGeom prst="rect">
            <a:avLst/>
          </a:prstGeom>
          <a:noFill/>
        </p:spPr>
        <p:txBody>
          <a:bodyPr wrap="none" lIns="91440" tIns="45720" rIns="91440" bIns="45720" rtlCol="0" anchor="t">
            <a:spAutoFit/>
          </a:bodyPr>
          <a:lstStyle/>
          <a:p>
            <a:r>
              <a:rPr lang="es-AR" sz="1600" b="1">
                <a:latin typeface="+mj-lt"/>
                <a:ea typeface="Open Sans"/>
                <a:cs typeface="Open Sans"/>
              </a:rPr>
              <a:t>CUMULATIVE SAVINGS W/ SOLUTION</a:t>
            </a:r>
            <a:endParaRPr lang="es-AR" sz="1600" b="1">
              <a:solidFill>
                <a:schemeClr val="accent2"/>
              </a:solidFill>
              <a:latin typeface="+mj-lt"/>
              <a:ea typeface="Open Sans" panose="020B0606030504020204" pitchFamily="34" charset="0"/>
              <a:cs typeface="Open Sans" panose="020B0606030504020204" pitchFamily="34" charset="0"/>
            </a:endParaRPr>
          </a:p>
        </p:txBody>
      </p:sp>
      <p:sp>
        <p:nvSpPr>
          <p:cNvPr id="11" name="CuadroTexto 28">
            <a:extLst>
              <a:ext uri="{FF2B5EF4-FFF2-40B4-BE49-F238E27FC236}">
                <a16:creationId xmlns:a16="http://schemas.microsoft.com/office/drawing/2014/main" id="{10CDFB43-2B4A-B0AC-56AE-33FBB93BE58A}"/>
              </a:ext>
            </a:extLst>
          </p:cNvPr>
          <p:cNvSpPr txBox="1"/>
          <p:nvPr/>
        </p:nvSpPr>
        <p:spPr>
          <a:xfrm>
            <a:off x="7199811" y="1590710"/>
            <a:ext cx="2214068" cy="338554"/>
          </a:xfrm>
          <a:prstGeom prst="rect">
            <a:avLst/>
          </a:prstGeom>
          <a:noFill/>
        </p:spPr>
        <p:txBody>
          <a:bodyPr wrap="none" lIns="91440" tIns="45720" rIns="91440" bIns="45720" rtlCol="0" anchor="t">
            <a:spAutoFit/>
          </a:bodyPr>
          <a:lstStyle/>
          <a:p>
            <a:r>
              <a:rPr lang="es-AR" sz="1600" b="1">
                <a:latin typeface="+mj-lt"/>
                <a:ea typeface="Open Sans"/>
                <a:cs typeface="Open Sans"/>
              </a:rPr>
              <a:t>COST OF SOLUTION</a:t>
            </a:r>
            <a:endParaRPr lang="es-AR" sz="1600" b="1">
              <a:solidFill>
                <a:schemeClr val="accent2"/>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8021118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A124E71D-2AE8-4B0C-BB71-8074A5B41427}"/>
              </a:ext>
            </a:extLst>
          </p:cNvPr>
          <p:cNvGrpSpPr/>
          <p:nvPr/>
        </p:nvGrpSpPr>
        <p:grpSpPr>
          <a:xfrm flipH="1">
            <a:off x="-1" y="39920"/>
            <a:ext cx="12181355" cy="6860532"/>
            <a:chOff x="5639" y="0"/>
            <a:chExt cx="12181355" cy="6860532"/>
          </a:xfrm>
        </p:grpSpPr>
        <p:grpSp>
          <p:nvGrpSpPr>
            <p:cNvPr id="66" name="Grupo 65">
              <a:extLst>
                <a:ext uri="{FF2B5EF4-FFF2-40B4-BE49-F238E27FC236}">
                  <a16:creationId xmlns:a16="http://schemas.microsoft.com/office/drawing/2014/main" id="{3D16AE06-6563-4792-8758-AC73DBCD58E8}"/>
                </a:ext>
              </a:extLst>
            </p:cNvPr>
            <p:cNvGrpSpPr/>
            <p:nvPr/>
          </p:nvGrpSpPr>
          <p:grpSpPr>
            <a:xfrm>
              <a:off x="5211628" y="3172"/>
              <a:ext cx="6975366" cy="6849751"/>
              <a:chOff x="5211628" y="3172"/>
              <a:chExt cx="6975366" cy="6849751"/>
            </a:xfrm>
          </p:grpSpPr>
          <p:sp>
            <p:nvSpPr>
              <p:cNvPr id="14" name="Forma libre: forma 13">
                <a:extLst>
                  <a:ext uri="{FF2B5EF4-FFF2-40B4-BE49-F238E27FC236}">
                    <a16:creationId xmlns:a16="http://schemas.microsoft.com/office/drawing/2014/main" id="{E5D717C1-0EAA-490D-8D43-4689290BC796}"/>
                  </a:ext>
                </a:extLst>
              </p:cNvPr>
              <p:cNvSpPr/>
              <p:nvPr/>
            </p:nvSpPr>
            <p:spPr>
              <a:xfrm>
                <a:off x="8420487" y="4440"/>
                <a:ext cx="1493407" cy="6847214"/>
              </a:xfrm>
              <a:custGeom>
                <a:avLst/>
                <a:gdLst>
                  <a:gd name="connsiteX0" fmla="*/ 1141308 w 1493407"/>
                  <a:gd name="connsiteY0" fmla="*/ 1890550 h 6847214"/>
                  <a:gd name="connsiteX1" fmla="*/ 1493407 w 1493407"/>
                  <a:gd name="connsiteY1" fmla="*/ 0 h 6847214"/>
                  <a:gd name="connsiteX2" fmla="*/ 1355739 w 1493407"/>
                  <a:gd name="connsiteY2" fmla="*/ 0 h 6847214"/>
                  <a:gd name="connsiteX3" fmla="*/ 994759 w 1493407"/>
                  <a:gd name="connsiteY3" fmla="*/ 1917829 h 6847214"/>
                  <a:gd name="connsiteX4" fmla="*/ 138301 w 1493407"/>
                  <a:gd name="connsiteY4" fmla="*/ 6388535 h 6847214"/>
                  <a:gd name="connsiteX5" fmla="*/ 0 w 1493407"/>
                  <a:gd name="connsiteY5" fmla="*/ 6847215 h 6847214"/>
                  <a:gd name="connsiteX6" fmla="*/ 149087 w 1493407"/>
                  <a:gd name="connsiteY6" fmla="*/ 6847215 h 6847214"/>
                  <a:gd name="connsiteX7" fmla="*/ 267722 w 1493407"/>
                  <a:gd name="connsiteY7" fmla="*/ 6450707 h 6847214"/>
                  <a:gd name="connsiteX8" fmla="*/ 1141308 w 1493407"/>
                  <a:gd name="connsiteY8" fmla="*/ 189055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407" h="6847214">
                    <a:moveTo>
                      <a:pt x="1141308" y="1890550"/>
                    </a:moveTo>
                    <a:cubicBezTo>
                      <a:pt x="1231395" y="1123545"/>
                      <a:pt x="1355739" y="555111"/>
                      <a:pt x="1493407" y="0"/>
                    </a:cubicBezTo>
                    <a:lnTo>
                      <a:pt x="1355739" y="0"/>
                    </a:lnTo>
                    <a:cubicBezTo>
                      <a:pt x="1214266" y="565262"/>
                      <a:pt x="1086114" y="1136233"/>
                      <a:pt x="994759" y="1917829"/>
                    </a:cubicBezTo>
                    <a:cubicBezTo>
                      <a:pt x="825371" y="2932255"/>
                      <a:pt x="724499" y="4414243"/>
                      <a:pt x="138301" y="6388535"/>
                    </a:cubicBezTo>
                    <a:cubicBezTo>
                      <a:pt x="95162" y="6538257"/>
                      <a:pt x="49484" y="6691784"/>
                      <a:pt x="0" y="6847215"/>
                    </a:cubicBezTo>
                    <a:lnTo>
                      <a:pt x="149087" y="6847215"/>
                    </a:lnTo>
                    <a:cubicBezTo>
                      <a:pt x="190958" y="6712720"/>
                      <a:pt x="230291" y="6580762"/>
                      <a:pt x="267722" y="6450707"/>
                    </a:cubicBezTo>
                    <a:cubicBezTo>
                      <a:pt x="865973" y="4437082"/>
                      <a:pt x="968748" y="2924642"/>
                      <a:pt x="1141308" y="1890550"/>
                    </a:cubicBezTo>
                    <a:close/>
                  </a:path>
                </a:pathLst>
              </a:custGeom>
              <a:noFill/>
              <a:ln w="6342" cap="flat">
                <a:solidFill>
                  <a:schemeClr val="bg2"/>
                </a:solidFill>
                <a:prstDash val="solid"/>
                <a:miter/>
              </a:ln>
            </p:spPr>
            <p:txBody>
              <a:bodyPr rtlCol="0" anchor="ctr"/>
              <a:lstStyle/>
              <a:p>
                <a:endParaRPr lang="es-AR"/>
              </a:p>
            </p:txBody>
          </p:sp>
          <p:sp>
            <p:nvSpPr>
              <p:cNvPr id="15" name="Forma libre: forma 14">
                <a:extLst>
                  <a:ext uri="{FF2B5EF4-FFF2-40B4-BE49-F238E27FC236}">
                    <a16:creationId xmlns:a16="http://schemas.microsoft.com/office/drawing/2014/main" id="{85534F29-5C4D-4964-9725-57375767B644}"/>
                  </a:ext>
                </a:extLst>
              </p:cNvPr>
              <p:cNvSpPr/>
              <p:nvPr/>
            </p:nvSpPr>
            <p:spPr>
              <a:xfrm>
                <a:off x="6132161" y="4440"/>
                <a:ext cx="1651375" cy="6847214"/>
              </a:xfrm>
              <a:custGeom>
                <a:avLst/>
                <a:gdLst>
                  <a:gd name="connsiteX0" fmla="*/ 1186351 w 1651375"/>
                  <a:gd name="connsiteY0" fmla="*/ 2305455 h 6847214"/>
                  <a:gd name="connsiteX1" fmla="*/ 1556848 w 1651375"/>
                  <a:gd name="connsiteY1" fmla="*/ 491670 h 6847214"/>
                  <a:gd name="connsiteX2" fmla="*/ 1651376 w 1651375"/>
                  <a:gd name="connsiteY2" fmla="*/ 0 h 6847214"/>
                  <a:gd name="connsiteX3" fmla="*/ 1546698 w 1651375"/>
                  <a:gd name="connsiteY3" fmla="*/ 0 h 6847214"/>
                  <a:gd name="connsiteX4" fmla="*/ 1446460 w 1651375"/>
                  <a:gd name="connsiteY4" fmla="*/ 546229 h 6847214"/>
                  <a:gd name="connsiteX5" fmla="*/ 1082942 w 1651375"/>
                  <a:gd name="connsiteY5" fmla="*/ 2324488 h 6847214"/>
                  <a:gd name="connsiteX6" fmla="*/ 483422 w 1651375"/>
                  <a:gd name="connsiteY6" fmla="*/ 5454680 h 6847214"/>
                  <a:gd name="connsiteX7" fmla="*/ 0 w 1651375"/>
                  <a:gd name="connsiteY7" fmla="*/ 6847215 h 6847214"/>
                  <a:gd name="connsiteX8" fmla="*/ 109753 w 1651375"/>
                  <a:gd name="connsiteY8" fmla="*/ 6847215 h 6847214"/>
                  <a:gd name="connsiteX9" fmla="*/ 573509 w 1651375"/>
                  <a:gd name="connsiteY9" fmla="*/ 5498454 h 6847214"/>
                  <a:gd name="connsiteX10" fmla="*/ 1186351 w 1651375"/>
                  <a:gd name="connsiteY10" fmla="*/ 2305455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375" h="6847214">
                    <a:moveTo>
                      <a:pt x="1186351" y="2305455"/>
                    </a:moveTo>
                    <a:cubicBezTo>
                      <a:pt x="1275804" y="1544795"/>
                      <a:pt x="1413471" y="1063276"/>
                      <a:pt x="1556848" y="491670"/>
                    </a:cubicBezTo>
                    <a:cubicBezTo>
                      <a:pt x="1594279" y="326088"/>
                      <a:pt x="1630440" y="159872"/>
                      <a:pt x="1651376" y="0"/>
                    </a:cubicBezTo>
                    <a:lnTo>
                      <a:pt x="1546698" y="0"/>
                    </a:lnTo>
                    <a:cubicBezTo>
                      <a:pt x="1528300" y="177001"/>
                      <a:pt x="1488332" y="361615"/>
                      <a:pt x="1446460" y="546229"/>
                    </a:cubicBezTo>
                    <a:cubicBezTo>
                      <a:pt x="1305621" y="1106416"/>
                      <a:pt x="1171126" y="1579053"/>
                      <a:pt x="1082942" y="2324488"/>
                    </a:cubicBezTo>
                    <a:cubicBezTo>
                      <a:pt x="964307" y="3034395"/>
                      <a:pt x="893887" y="4072294"/>
                      <a:pt x="483422" y="5454680"/>
                    </a:cubicBezTo>
                    <a:cubicBezTo>
                      <a:pt x="357808" y="5894327"/>
                      <a:pt x="192861" y="6374578"/>
                      <a:pt x="0" y="6847215"/>
                    </a:cubicBezTo>
                    <a:lnTo>
                      <a:pt x="109753" y="6847215"/>
                    </a:lnTo>
                    <a:cubicBezTo>
                      <a:pt x="293733" y="6388535"/>
                      <a:pt x="451702" y="5924145"/>
                      <a:pt x="573509" y="5498454"/>
                    </a:cubicBezTo>
                    <a:cubicBezTo>
                      <a:pt x="993490" y="4088155"/>
                      <a:pt x="1065179" y="3029955"/>
                      <a:pt x="1186351" y="2305455"/>
                    </a:cubicBezTo>
                    <a:close/>
                  </a:path>
                </a:pathLst>
              </a:custGeom>
              <a:noFill/>
              <a:ln w="6342" cap="flat">
                <a:solidFill>
                  <a:schemeClr val="bg2"/>
                </a:solidFill>
                <a:prstDash val="solid"/>
                <a:miter/>
              </a:ln>
            </p:spPr>
            <p:txBody>
              <a:bodyPr rtlCol="0" anchor="ctr"/>
              <a:lstStyle/>
              <a:p>
                <a:endParaRPr lang="es-AR"/>
              </a:p>
            </p:txBody>
          </p:sp>
          <p:sp>
            <p:nvSpPr>
              <p:cNvPr id="16" name="Forma libre: forma 15">
                <a:extLst>
                  <a:ext uri="{FF2B5EF4-FFF2-40B4-BE49-F238E27FC236}">
                    <a16:creationId xmlns:a16="http://schemas.microsoft.com/office/drawing/2014/main" id="{33D40347-F16B-4969-8345-A9E4D762E7A8}"/>
                  </a:ext>
                </a:extLst>
              </p:cNvPr>
              <p:cNvSpPr/>
              <p:nvPr/>
            </p:nvSpPr>
            <p:spPr>
              <a:xfrm>
                <a:off x="8569574" y="4440"/>
                <a:ext cx="1484525" cy="6847214"/>
              </a:xfrm>
              <a:custGeom>
                <a:avLst/>
                <a:gdLst>
                  <a:gd name="connsiteX0" fmla="*/ 992221 w 1484525"/>
                  <a:gd name="connsiteY0" fmla="*/ 1890550 h 6847214"/>
                  <a:gd name="connsiteX1" fmla="*/ 118635 w 1484525"/>
                  <a:gd name="connsiteY1" fmla="*/ 6450707 h 6847214"/>
                  <a:gd name="connsiteX2" fmla="*/ 0 w 1484525"/>
                  <a:gd name="connsiteY2" fmla="*/ 6847215 h 6847214"/>
                  <a:gd name="connsiteX3" fmla="*/ 151625 w 1484525"/>
                  <a:gd name="connsiteY3" fmla="*/ 6847215 h 6847214"/>
                  <a:gd name="connsiteX4" fmla="*/ 250593 w 1484525"/>
                  <a:gd name="connsiteY4" fmla="*/ 6514149 h 6847214"/>
                  <a:gd name="connsiteX5" fmla="*/ 1141308 w 1484525"/>
                  <a:gd name="connsiteY5" fmla="*/ 1862635 h 6847214"/>
                  <a:gd name="connsiteX6" fmla="*/ 1484526 w 1484525"/>
                  <a:gd name="connsiteY6" fmla="*/ 0 h 6847214"/>
                  <a:gd name="connsiteX7" fmla="*/ 1343685 w 1484525"/>
                  <a:gd name="connsiteY7" fmla="*/ 0 h 6847214"/>
                  <a:gd name="connsiteX8" fmla="*/ 992221 w 1484525"/>
                  <a:gd name="connsiteY8" fmla="*/ 189055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4525" h="6847214">
                    <a:moveTo>
                      <a:pt x="992221" y="1890550"/>
                    </a:moveTo>
                    <a:cubicBezTo>
                      <a:pt x="819661" y="2925276"/>
                      <a:pt x="716886" y="4437082"/>
                      <a:pt x="118635" y="6450707"/>
                    </a:cubicBezTo>
                    <a:cubicBezTo>
                      <a:pt x="81204" y="6580762"/>
                      <a:pt x="41871" y="6712720"/>
                      <a:pt x="0" y="6847215"/>
                    </a:cubicBezTo>
                    <a:lnTo>
                      <a:pt x="151625" y="6847215"/>
                    </a:lnTo>
                    <a:cubicBezTo>
                      <a:pt x="185882" y="6734925"/>
                      <a:pt x="218872" y="6623902"/>
                      <a:pt x="250593" y="6514149"/>
                    </a:cubicBezTo>
                    <a:cubicBezTo>
                      <a:pt x="860898" y="4459921"/>
                      <a:pt x="965576" y="2917664"/>
                      <a:pt x="1141308" y="1862635"/>
                    </a:cubicBezTo>
                    <a:cubicBezTo>
                      <a:pt x="1229491" y="1110222"/>
                      <a:pt x="1350665" y="545595"/>
                      <a:pt x="1484526" y="0"/>
                    </a:cubicBezTo>
                    <a:lnTo>
                      <a:pt x="1343685" y="0"/>
                    </a:lnTo>
                    <a:cubicBezTo>
                      <a:pt x="1207287" y="555111"/>
                      <a:pt x="1082308" y="1123545"/>
                      <a:pt x="992221" y="1890550"/>
                    </a:cubicBezTo>
                    <a:close/>
                  </a:path>
                </a:pathLst>
              </a:custGeom>
              <a:noFill/>
              <a:ln w="6342" cap="flat">
                <a:solidFill>
                  <a:schemeClr val="bg2"/>
                </a:solidFill>
                <a:prstDash val="solid"/>
                <a:miter/>
              </a:ln>
            </p:spPr>
            <p:txBody>
              <a:bodyPr rtlCol="0" anchor="ctr"/>
              <a:lstStyle/>
              <a:p>
                <a:endParaRPr lang="es-AR"/>
              </a:p>
            </p:txBody>
          </p:sp>
          <p:sp>
            <p:nvSpPr>
              <p:cNvPr id="17" name="Forma libre: forma 16">
                <a:extLst>
                  <a:ext uri="{FF2B5EF4-FFF2-40B4-BE49-F238E27FC236}">
                    <a16:creationId xmlns:a16="http://schemas.microsoft.com/office/drawing/2014/main" id="{CC42F52F-1ED5-4412-A0C5-F6B563273D4D}"/>
                  </a:ext>
                </a:extLst>
              </p:cNvPr>
              <p:cNvSpPr/>
              <p:nvPr/>
            </p:nvSpPr>
            <p:spPr>
              <a:xfrm>
                <a:off x="8274573" y="3806"/>
                <a:ext cx="1502288" cy="6847215"/>
              </a:xfrm>
              <a:custGeom>
                <a:avLst/>
                <a:gdLst>
                  <a:gd name="connsiteX0" fmla="*/ 996662 w 1502288"/>
                  <a:gd name="connsiteY0" fmla="*/ 1944475 h 6847215"/>
                  <a:gd name="connsiteX1" fmla="*/ 157334 w 1502288"/>
                  <a:gd name="connsiteY1" fmla="*/ 6327631 h 6847215"/>
                  <a:gd name="connsiteX2" fmla="*/ 0 w 1502288"/>
                  <a:gd name="connsiteY2" fmla="*/ 6847215 h 6847215"/>
                  <a:gd name="connsiteX3" fmla="*/ 146549 w 1502288"/>
                  <a:gd name="connsiteY3" fmla="*/ 6847215 h 6847215"/>
                  <a:gd name="connsiteX4" fmla="*/ 284851 w 1502288"/>
                  <a:gd name="connsiteY4" fmla="*/ 6388535 h 6847215"/>
                  <a:gd name="connsiteX5" fmla="*/ 1141308 w 1502288"/>
                  <a:gd name="connsiteY5" fmla="*/ 1917829 h 6847215"/>
                  <a:gd name="connsiteX6" fmla="*/ 1502289 w 1502288"/>
                  <a:gd name="connsiteY6" fmla="*/ 0 h 6847215"/>
                  <a:gd name="connsiteX7" fmla="*/ 1367159 w 1502288"/>
                  <a:gd name="connsiteY7" fmla="*/ 0 h 6847215"/>
                  <a:gd name="connsiteX8" fmla="*/ 996662 w 1502288"/>
                  <a:gd name="connsiteY8" fmla="*/ 1944475 h 684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288" h="6847215">
                    <a:moveTo>
                      <a:pt x="996662" y="1944475"/>
                    </a:moveTo>
                    <a:cubicBezTo>
                      <a:pt x="831081" y="2938599"/>
                      <a:pt x="732112" y="4392039"/>
                      <a:pt x="157334" y="6327631"/>
                    </a:cubicBezTo>
                    <a:cubicBezTo>
                      <a:pt x="109119" y="6497019"/>
                      <a:pt x="56463" y="6670848"/>
                      <a:pt x="0" y="6847215"/>
                    </a:cubicBezTo>
                    <a:lnTo>
                      <a:pt x="146549" y="6847215"/>
                    </a:lnTo>
                    <a:cubicBezTo>
                      <a:pt x="195399" y="6691784"/>
                      <a:pt x="241711" y="6538256"/>
                      <a:pt x="284851" y="6388535"/>
                    </a:cubicBezTo>
                    <a:cubicBezTo>
                      <a:pt x="871048" y="4414243"/>
                      <a:pt x="971920" y="2931621"/>
                      <a:pt x="1141308" y="1917829"/>
                    </a:cubicBezTo>
                    <a:cubicBezTo>
                      <a:pt x="1233298" y="1136233"/>
                      <a:pt x="1361449" y="565262"/>
                      <a:pt x="1502289" y="0"/>
                    </a:cubicBezTo>
                    <a:lnTo>
                      <a:pt x="1367159" y="0"/>
                    </a:lnTo>
                    <a:cubicBezTo>
                      <a:pt x="1222513" y="575412"/>
                      <a:pt x="1090555" y="1148921"/>
                      <a:pt x="996662" y="1944475"/>
                    </a:cubicBezTo>
                    <a:close/>
                  </a:path>
                </a:pathLst>
              </a:custGeom>
              <a:noFill/>
              <a:ln w="6342" cap="flat">
                <a:solidFill>
                  <a:schemeClr val="bg2"/>
                </a:solidFill>
                <a:prstDash val="solid"/>
                <a:miter/>
              </a:ln>
            </p:spPr>
            <p:txBody>
              <a:bodyPr rtlCol="0" anchor="ctr"/>
              <a:lstStyle/>
              <a:p>
                <a:endParaRPr lang="es-AR"/>
              </a:p>
            </p:txBody>
          </p:sp>
          <p:sp>
            <p:nvSpPr>
              <p:cNvPr id="18" name="Forma libre: forma 17">
                <a:extLst>
                  <a:ext uri="{FF2B5EF4-FFF2-40B4-BE49-F238E27FC236}">
                    <a16:creationId xmlns:a16="http://schemas.microsoft.com/office/drawing/2014/main" id="{D3D9CC02-83AD-4647-B722-14179192005E}"/>
                  </a:ext>
                </a:extLst>
              </p:cNvPr>
              <p:cNvSpPr/>
              <p:nvPr/>
            </p:nvSpPr>
            <p:spPr>
              <a:xfrm>
                <a:off x="8721833" y="4440"/>
                <a:ext cx="1476277" cy="6847214"/>
              </a:xfrm>
              <a:custGeom>
                <a:avLst/>
                <a:gdLst>
                  <a:gd name="connsiteX0" fmla="*/ 1142577 w 1476277"/>
                  <a:gd name="connsiteY0" fmla="*/ 1834721 h 6847214"/>
                  <a:gd name="connsiteX1" fmla="*/ 1476278 w 1476277"/>
                  <a:gd name="connsiteY1" fmla="*/ 0 h 6847214"/>
                  <a:gd name="connsiteX2" fmla="*/ 1332901 w 1476277"/>
                  <a:gd name="connsiteY2" fmla="*/ 0 h 6847214"/>
                  <a:gd name="connsiteX3" fmla="*/ 989684 w 1476277"/>
                  <a:gd name="connsiteY3" fmla="*/ 1862635 h 6847214"/>
                  <a:gd name="connsiteX4" fmla="*/ 98968 w 1476277"/>
                  <a:gd name="connsiteY4" fmla="*/ 6514149 h 6847214"/>
                  <a:gd name="connsiteX5" fmla="*/ 0 w 1476277"/>
                  <a:gd name="connsiteY5" fmla="*/ 6847215 h 6847214"/>
                  <a:gd name="connsiteX6" fmla="*/ 154797 w 1476277"/>
                  <a:gd name="connsiteY6" fmla="*/ 6847215 h 6847214"/>
                  <a:gd name="connsiteX7" fmla="*/ 233463 w 1476277"/>
                  <a:gd name="connsiteY7" fmla="*/ 6578858 h 6847214"/>
                  <a:gd name="connsiteX8" fmla="*/ 1142577 w 1476277"/>
                  <a:gd name="connsiteY8" fmla="*/ 1834721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277" h="6847214">
                    <a:moveTo>
                      <a:pt x="1142577" y="1834721"/>
                    </a:moveTo>
                    <a:cubicBezTo>
                      <a:pt x="1228857" y="1097534"/>
                      <a:pt x="1346223" y="536713"/>
                      <a:pt x="1476278" y="0"/>
                    </a:cubicBezTo>
                    <a:lnTo>
                      <a:pt x="1332901" y="0"/>
                    </a:lnTo>
                    <a:cubicBezTo>
                      <a:pt x="1199040" y="545595"/>
                      <a:pt x="1078501" y="1110857"/>
                      <a:pt x="989684" y="1862635"/>
                    </a:cubicBezTo>
                    <a:cubicBezTo>
                      <a:pt x="813951" y="2917664"/>
                      <a:pt x="708639" y="4459921"/>
                      <a:pt x="98968" y="6514149"/>
                    </a:cubicBezTo>
                    <a:cubicBezTo>
                      <a:pt x="67882" y="6623267"/>
                      <a:pt x="34893" y="6734925"/>
                      <a:pt x="0" y="6847215"/>
                    </a:cubicBezTo>
                    <a:lnTo>
                      <a:pt x="154797" y="6847215"/>
                    </a:lnTo>
                    <a:cubicBezTo>
                      <a:pt x="182076" y="6757129"/>
                      <a:pt x="208722" y="6667676"/>
                      <a:pt x="233463" y="6578858"/>
                    </a:cubicBezTo>
                    <a:cubicBezTo>
                      <a:pt x="855823" y="4484028"/>
                      <a:pt x="963038" y="2910685"/>
                      <a:pt x="1142577" y="1834721"/>
                    </a:cubicBezTo>
                    <a:close/>
                  </a:path>
                </a:pathLst>
              </a:custGeom>
              <a:noFill/>
              <a:ln w="6342" cap="flat">
                <a:solidFill>
                  <a:schemeClr val="bg2"/>
                </a:solidFill>
                <a:prstDash val="solid"/>
                <a:miter/>
              </a:ln>
            </p:spPr>
            <p:txBody>
              <a:bodyPr rtlCol="0" anchor="ctr"/>
              <a:lstStyle/>
              <a:p>
                <a:endParaRPr lang="es-AR"/>
              </a:p>
            </p:txBody>
          </p:sp>
          <p:sp>
            <p:nvSpPr>
              <p:cNvPr id="19" name="Forma libre: forma 18">
                <a:extLst>
                  <a:ext uri="{FF2B5EF4-FFF2-40B4-BE49-F238E27FC236}">
                    <a16:creationId xmlns:a16="http://schemas.microsoft.com/office/drawing/2014/main" id="{A2148D63-9ECD-470A-B13E-3C743B9D9575}"/>
                  </a:ext>
                </a:extLst>
              </p:cNvPr>
              <p:cNvSpPr/>
              <p:nvPr/>
            </p:nvSpPr>
            <p:spPr>
              <a:xfrm>
                <a:off x="6243183" y="4440"/>
                <a:ext cx="1645031" cy="6847214"/>
              </a:xfrm>
              <a:custGeom>
                <a:avLst/>
                <a:gdLst>
                  <a:gd name="connsiteX0" fmla="*/ 1445826 w 1645031"/>
                  <a:gd name="connsiteY0" fmla="*/ 491670 h 6847214"/>
                  <a:gd name="connsiteX1" fmla="*/ 1075329 w 1645031"/>
                  <a:gd name="connsiteY1" fmla="*/ 2305455 h 6847214"/>
                  <a:gd name="connsiteX2" fmla="*/ 463756 w 1645031"/>
                  <a:gd name="connsiteY2" fmla="*/ 5498454 h 6847214"/>
                  <a:gd name="connsiteX3" fmla="*/ 0 w 1645031"/>
                  <a:gd name="connsiteY3" fmla="*/ 6847215 h 6847214"/>
                  <a:gd name="connsiteX4" fmla="*/ 111656 w 1645031"/>
                  <a:gd name="connsiteY4" fmla="*/ 6847215 h 6847214"/>
                  <a:gd name="connsiteX5" fmla="*/ 556380 w 1645031"/>
                  <a:gd name="connsiteY5" fmla="*/ 5542863 h 6847214"/>
                  <a:gd name="connsiteX6" fmla="*/ 1180007 w 1645031"/>
                  <a:gd name="connsiteY6" fmla="*/ 2285789 h 6847214"/>
                  <a:gd name="connsiteX7" fmla="*/ 1558118 w 1645031"/>
                  <a:gd name="connsiteY7" fmla="*/ 435841 h 6847214"/>
                  <a:gd name="connsiteX8" fmla="*/ 1645032 w 1645031"/>
                  <a:gd name="connsiteY8" fmla="*/ 0 h 6847214"/>
                  <a:gd name="connsiteX9" fmla="*/ 1540354 w 1645031"/>
                  <a:gd name="connsiteY9" fmla="*/ 0 h 6847214"/>
                  <a:gd name="connsiteX10" fmla="*/ 1445826 w 1645031"/>
                  <a:gd name="connsiteY10" fmla="*/ 49167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5031" h="6847214">
                    <a:moveTo>
                      <a:pt x="1445826" y="491670"/>
                    </a:moveTo>
                    <a:cubicBezTo>
                      <a:pt x="1302449" y="1063276"/>
                      <a:pt x="1164782" y="1544795"/>
                      <a:pt x="1075329" y="2305455"/>
                    </a:cubicBezTo>
                    <a:cubicBezTo>
                      <a:pt x="954791" y="3029955"/>
                      <a:pt x="882468" y="4088155"/>
                      <a:pt x="463756" y="5498454"/>
                    </a:cubicBezTo>
                    <a:cubicBezTo>
                      <a:pt x="341948" y="5924145"/>
                      <a:pt x="183980" y="6388535"/>
                      <a:pt x="0" y="6847215"/>
                    </a:cubicBezTo>
                    <a:lnTo>
                      <a:pt x="111656" y="6847215"/>
                    </a:lnTo>
                    <a:cubicBezTo>
                      <a:pt x="287389" y="6402492"/>
                      <a:pt x="438379" y="5955231"/>
                      <a:pt x="556380" y="5542863"/>
                    </a:cubicBezTo>
                    <a:cubicBezTo>
                      <a:pt x="983339" y="4104650"/>
                      <a:pt x="1056932" y="3024879"/>
                      <a:pt x="1180007" y="2285789"/>
                    </a:cubicBezTo>
                    <a:cubicBezTo>
                      <a:pt x="1271363" y="1509902"/>
                      <a:pt x="1411568" y="1018867"/>
                      <a:pt x="1558118" y="435841"/>
                    </a:cubicBezTo>
                    <a:cubicBezTo>
                      <a:pt x="1591107" y="289292"/>
                      <a:pt x="1623462" y="142743"/>
                      <a:pt x="1645032" y="0"/>
                    </a:cubicBezTo>
                    <a:lnTo>
                      <a:pt x="1540354" y="0"/>
                    </a:lnTo>
                    <a:cubicBezTo>
                      <a:pt x="1519418" y="159872"/>
                      <a:pt x="1483257" y="326088"/>
                      <a:pt x="1445826" y="491670"/>
                    </a:cubicBezTo>
                    <a:close/>
                  </a:path>
                </a:pathLst>
              </a:custGeom>
              <a:noFill/>
              <a:ln w="6342" cap="flat">
                <a:solidFill>
                  <a:schemeClr val="bg2"/>
                </a:solidFill>
                <a:prstDash val="solid"/>
                <a:miter/>
              </a:ln>
            </p:spPr>
            <p:txBody>
              <a:bodyPr rtlCol="0" anchor="ctr"/>
              <a:lstStyle/>
              <a:p>
                <a:endParaRPr lang="es-AR"/>
              </a:p>
            </p:txBody>
          </p:sp>
          <p:sp>
            <p:nvSpPr>
              <p:cNvPr id="20" name="Forma libre: forma 19">
                <a:extLst>
                  <a:ext uri="{FF2B5EF4-FFF2-40B4-BE49-F238E27FC236}">
                    <a16:creationId xmlns:a16="http://schemas.microsoft.com/office/drawing/2014/main" id="{8589E3D9-9B4D-48E4-BC9C-AACDF4813856}"/>
                  </a:ext>
                </a:extLst>
              </p:cNvPr>
              <p:cNvSpPr/>
              <p:nvPr/>
            </p:nvSpPr>
            <p:spPr>
              <a:xfrm>
                <a:off x="6024311" y="4440"/>
                <a:ext cx="1655182" cy="6847214"/>
              </a:xfrm>
              <a:custGeom>
                <a:avLst/>
                <a:gdLst>
                  <a:gd name="connsiteX0" fmla="*/ 1446460 w 1655182"/>
                  <a:gd name="connsiteY0" fmla="*/ 599520 h 6847214"/>
                  <a:gd name="connsiteX1" fmla="*/ 1090555 w 1655182"/>
                  <a:gd name="connsiteY1" fmla="*/ 2342886 h 6847214"/>
                  <a:gd name="connsiteX2" fmla="*/ 502455 w 1655182"/>
                  <a:gd name="connsiteY2" fmla="*/ 5412174 h 6847214"/>
                  <a:gd name="connsiteX3" fmla="*/ 0 w 1655182"/>
                  <a:gd name="connsiteY3" fmla="*/ 6847215 h 6847214"/>
                  <a:gd name="connsiteX4" fmla="*/ 108484 w 1655182"/>
                  <a:gd name="connsiteY4" fmla="*/ 6847215 h 6847214"/>
                  <a:gd name="connsiteX5" fmla="*/ 591907 w 1655182"/>
                  <a:gd name="connsiteY5" fmla="*/ 5454680 h 6847214"/>
                  <a:gd name="connsiteX6" fmla="*/ 1191427 w 1655182"/>
                  <a:gd name="connsiteY6" fmla="*/ 2324488 h 6847214"/>
                  <a:gd name="connsiteX7" fmla="*/ 1554946 w 1655182"/>
                  <a:gd name="connsiteY7" fmla="*/ 546229 h 6847214"/>
                  <a:gd name="connsiteX8" fmla="*/ 1655182 w 1655182"/>
                  <a:gd name="connsiteY8" fmla="*/ 0 h 6847214"/>
                  <a:gd name="connsiteX9" fmla="*/ 1551138 w 1655182"/>
                  <a:gd name="connsiteY9" fmla="*/ 0 h 6847214"/>
                  <a:gd name="connsiteX10" fmla="*/ 1446460 w 1655182"/>
                  <a:gd name="connsiteY10" fmla="*/ 59952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182" h="6847214">
                    <a:moveTo>
                      <a:pt x="1446460" y="599520"/>
                    </a:moveTo>
                    <a:cubicBezTo>
                      <a:pt x="1308159" y="1148921"/>
                      <a:pt x="1176201" y="1612042"/>
                      <a:pt x="1090555" y="2342886"/>
                    </a:cubicBezTo>
                    <a:cubicBezTo>
                      <a:pt x="974458" y="3038836"/>
                      <a:pt x="905307" y="4056434"/>
                      <a:pt x="502455" y="5412174"/>
                    </a:cubicBezTo>
                    <a:cubicBezTo>
                      <a:pt x="373035" y="5864510"/>
                      <a:pt x="201109" y="6361890"/>
                      <a:pt x="0" y="6847215"/>
                    </a:cubicBezTo>
                    <a:lnTo>
                      <a:pt x="108484" y="6847215"/>
                    </a:lnTo>
                    <a:cubicBezTo>
                      <a:pt x="301346" y="6374578"/>
                      <a:pt x="465659" y="5894327"/>
                      <a:pt x="591907" y="5454680"/>
                    </a:cubicBezTo>
                    <a:cubicBezTo>
                      <a:pt x="1002372" y="4072294"/>
                      <a:pt x="1073426" y="3034395"/>
                      <a:pt x="1191427" y="2324488"/>
                    </a:cubicBezTo>
                    <a:cubicBezTo>
                      <a:pt x="1278976" y="1579053"/>
                      <a:pt x="1414106" y="1106416"/>
                      <a:pt x="1554946" y="546229"/>
                    </a:cubicBezTo>
                    <a:cubicBezTo>
                      <a:pt x="1596817" y="361615"/>
                      <a:pt x="1636784" y="177001"/>
                      <a:pt x="1655182" y="0"/>
                    </a:cubicBezTo>
                    <a:lnTo>
                      <a:pt x="1551138" y="0"/>
                    </a:lnTo>
                    <a:cubicBezTo>
                      <a:pt x="1536547" y="192227"/>
                      <a:pt x="1492773" y="395873"/>
                      <a:pt x="1446460" y="599520"/>
                    </a:cubicBezTo>
                    <a:close/>
                  </a:path>
                </a:pathLst>
              </a:custGeom>
              <a:noFill/>
              <a:ln w="6342" cap="flat">
                <a:solidFill>
                  <a:schemeClr val="bg2"/>
                </a:solidFill>
                <a:prstDash val="solid"/>
                <a:miter/>
              </a:ln>
            </p:spPr>
            <p:txBody>
              <a:bodyPr rtlCol="0" anchor="ctr"/>
              <a:lstStyle/>
              <a:p>
                <a:endParaRPr lang="es-AR"/>
              </a:p>
            </p:txBody>
          </p:sp>
          <p:sp>
            <p:nvSpPr>
              <p:cNvPr id="21" name="Forma libre: forma 20">
                <a:extLst>
                  <a:ext uri="{FF2B5EF4-FFF2-40B4-BE49-F238E27FC236}">
                    <a16:creationId xmlns:a16="http://schemas.microsoft.com/office/drawing/2014/main" id="{0289CECE-CF80-4DE7-A5BC-AC74B6317DD8}"/>
                  </a:ext>
                </a:extLst>
              </p:cNvPr>
              <p:cNvSpPr/>
              <p:nvPr/>
            </p:nvSpPr>
            <p:spPr>
              <a:xfrm>
                <a:off x="8876630" y="3806"/>
                <a:ext cx="1468030" cy="6848483"/>
              </a:xfrm>
              <a:custGeom>
                <a:avLst/>
                <a:gdLst>
                  <a:gd name="connsiteX0" fmla="*/ 987780 w 1468030"/>
                  <a:gd name="connsiteY0" fmla="*/ 1835356 h 6848483"/>
                  <a:gd name="connsiteX1" fmla="*/ 78667 w 1468030"/>
                  <a:gd name="connsiteY1" fmla="*/ 6580128 h 6848483"/>
                  <a:gd name="connsiteX2" fmla="*/ 0 w 1468030"/>
                  <a:gd name="connsiteY2" fmla="*/ 6848484 h 6848483"/>
                  <a:gd name="connsiteX3" fmla="*/ 157334 w 1468030"/>
                  <a:gd name="connsiteY3" fmla="*/ 6848484 h 6848483"/>
                  <a:gd name="connsiteX4" fmla="*/ 216335 w 1468030"/>
                  <a:gd name="connsiteY4" fmla="*/ 6646741 h 6848483"/>
                  <a:gd name="connsiteX5" fmla="*/ 1143211 w 1468030"/>
                  <a:gd name="connsiteY5" fmla="*/ 1806173 h 6848483"/>
                  <a:gd name="connsiteX6" fmla="*/ 1468030 w 1468030"/>
                  <a:gd name="connsiteY6" fmla="*/ 0 h 6848483"/>
                  <a:gd name="connsiteX7" fmla="*/ 1321481 w 1468030"/>
                  <a:gd name="connsiteY7" fmla="*/ 0 h 6848483"/>
                  <a:gd name="connsiteX8" fmla="*/ 987780 w 1468030"/>
                  <a:gd name="connsiteY8" fmla="*/ 1835356 h 68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030" h="6848483">
                    <a:moveTo>
                      <a:pt x="987780" y="1835356"/>
                    </a:moveTo>
                    <a:cubicBezTo>
                      <a:pt x="808241" y="2911954"/>
                      <a:pt x="701026" y="4484663"/>
                      <a:pt x="78667" y="6580128"/>
                    </a:cubicBezTo>
                    <a:cubicBezTo>
                      <a:pt x="53290" y="6668311"/>
                      <a:pt x="27279" y="6757763"/>
                      <a:pt x="0" y="6848484"/>
                    </a:cubicBezTo>
                    <a:lnTo>
                      <a:pt x="157334" y="6848484"/>
                    </a:lnTo>
                    <a:cubicBezTo>
                      <a:pt x="177636" y="6780602"/>
                      <a:pt x="197302" y="6713354"/>
                      <a:pt x="216335" y="6646741"/>
                    </a:cubicBezTo>
                    <a:cubicBezTo>
                      <a:pt x="851381" y="4508770"/>
                      <a:pt x="960500" y="2904341"/>
                      <a:pt x="1143211" y="1806173"/>
                    </a:cubicBezTo>
                    <a:cubicBezTo>
                      <a:pt x="1228223" y="1084211"/>
                      <a:pt x="1341783" y="527831"/>
                      <a:pt x="1468030" y="0"/>
                    </a:cubicBezTo>
                    <a:lnTo>
                      <a:pt x="1321481" y="0"/>
                    </a:lnTo>
                    <a:cubicBezTo>
                      <a:pt x="1191426" y="536713"/>
                      <a:pt x="1074060" y="1098168"/>
                      <a:pt x="987780" y="1835356"/>
                    </a:cubicBezTo>
                    <a:close/>
                  </a:path>
                </a:pathLst>
              </a:custGeom>
              <a:noFill/>
              <a:ln w="6342" cap="flat">
                <a:solidFill>
                  <a:schemeClr val="bg2"/>
                </a:solidFill>
                <a:prstDash val="solid"/>
                <a:miter/>
              </a:ln>
            </p:spPr>
            <p:txBody>
              <a:bodyPr rtlCol="0" anchor="ctr"/>
              <a:lstStyle/>
              <a:p>
                <a:endParaRPr lang="es-AR"/>
              </a:p>
            </p:txBody>
          </p:sp>
          <p:sp>
            <p:nvSpPr>
              <p:cNvPr id="22" name="Forma libre: forma 21">
                <a:extLst>
                  <a:ext uri="{FF2B5EF4-FFF2-40B4-BE49-F238E27FC236}">
                    <a16:creationId xmlns:a16="http://schemas.microsoft.com/office/drawing/2014/main" id="{BE1C9A4B-FB4F-4147-8316-03F92A25CEE5}"/>
                  </a:ext>
                </a:extLst>
              </p:cNvPr>
              <p:cNvSpPr/>
              <p:nvPr/>
            </p:nvSpPr>
            <p:spPr>
              <a:xfrm>
                <a:off x="9194471" y="3806"/>
                <a:ext cx="1452804" cy="6847849"/>
              </a:xfrm>
              <a:custGeom>
                <a:avLst/>
                <a:gdLst>
                  <a:gd name="connsiteX0" fmla="*/ 984608 w 1452804"/>
                  <a:gd name="connsiteY0" fmla="*/ 1776990 h 6847849"/>
                  <a:gd name="connsiteX1" fmla="*/ 39333 w 1452804"/>
                  <a:gd name="connsiteY1" fmla="*/ 6713354 h 6847849"/>
                  <a:gd name="connsiteX2" fmla="*/ 0 w 1452804"/>
                  <a:gd name="connsiteY2" fmla="*/ 6847850 h 6847849"/>
                  <a:gd name="connsiteX3" fmla="*/ 163044 w 1452804"/>
                  <a:gd name="connsiteY3" fmla="*/ 6847850 h 6847849"/>
                  <a:gd name="connsiteX4" fmla="*/ 182076 w 1452804"/>
                  <a:gd name="connsiteY4" fmla="*/ 6781871 h 6847849"/>
                  <a:gd name="connsiteX5" fmla="*/ 1146383 w 1452804"/>
                  <a:gd name="connsiteY5" fmla="*/ 1746538 h 6847849"/>
                  <a:gd name="connsiteX6" fmla="*/ 1452805 w 1452804"/>
                  <a:gd name="connsiteY6" fmla="*/ 0 h 6847849"/>
                  <a:gd name="connsiteX7" fmla="*/ 1299912 w 1452804"/>
                  <a:gd name="connsiteY7" fmla="*/ 0 h 6847849"/>
                  <a:gd name="connsiteX8" fmla="*/ 984608 w 1452804"/>
                  <a:gd name="connsiteY8" fmla="*/ 1776990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2804" h="6847849">
                    <a:moveTo>
                      <a:pt x="984608" y="1776990"/>
                    </a:moveTo>
                    <a:cubicBezTo>
                      <a:pt x="798091" y="2896728"/>
                      <a:pt x="686434" y="4533513"/>
                      <a:pt x="39333" y="6713354"/>
                    </a:cubicBezTo>
                    <a:cubicBezTo>
                      <a:pt x="26645" y="6757763"/>
                      <a:pt x="13323" y="6802807"/>
                      <a:pt x="0" y="6847850"/>
                    </a:cubicBezTo>
                    <a:lnTo>
                      <a:pt x="163044" y="6847850"/>
                    </a:lnTo>
                    <a:cubicBezTo>
                      <a:pt x="169388" y="6825645"/>
                      <a:pt x="175732" y="6804075"/>
                      <a:pt x="182076" y="6781871"/>
                    </a:cubicBezTo>
                    <a:cubicBezTo>
                      <a:pt x="842499" y="4558254"/>
                      <a:pt x="956060" y="2889115"/>
                      <a:pt x="1146383" y="1746538"/>
                    </a:cubicBezTo>
                    <a:cubicBezTo>
                      <a:pt x="1227588" y="1055663"/>
                      <a:pt x="1334169" y="510068"/>
                      <a:pt x="1452805" y="0"/>
                    </a:cubicBezTo>
                    <a:lnTo>
                      <a:pt x="1299912" y="0"/>
                    </a:lnTo>
                    <a:cubicBezTo>
                      <a:pt x="1177470" y="519584"/>
                      <a:pt x="1067716" y="1070254"/>
                      <a:pt x="984608" y="1776990"/>
                    </a:cubicBezTo>
                    <a:close/>
                  </a:path>
                </a:pathLst>
              </a:custGeom>
              <a:noFill/>
              <a:ln w="6342" cap="flat">
                <a:solidFill>
                  <a:schemeClr val="bg2"/>
                </a:solidFill>
                <a:prstDash val="solid"/>
                <a:miter/>
              </a:ln>
            </p:spPr>
            <p:txBody>
              <a:bodyPr rtlCol="0" anchor="ctr"/>
              <a:lstStyle/>
              <a:p>
                <a:endParaRPr lang="es-AR"/>
              </a:p>
            </p:txBody>
          </p:sp>
          <p:sp>
            <p:nvSpPr>
              <p:cNvPr id="23" name="Forma libre: forma 22">
                <a:extLst>
                  <a:ext uri="{FF2B5EF4-FFF2-40B4-BE49-F238E27FC236}">
                    <a16:creationId xmlns:a16="http://schemas.microsoft.com/office/drawing/2014/main" id="{91C9C404-1AE8-4BE6-8314-4EAB554CE67A}"/>
                  </a:ext>
                </a:extLst>
              </p:cNvPr>
              <p:cNvSpPr/>
              <p:nvPr/>
            </p:nvSpPr>
            <p:spPr>
              <a:xfrm>
                <a:off x="9523731" y="3806"/>
                <a:ext cx="1439481" cy="6847849"/>
              </a:xfrm>
              <a:custGeom>
                <a:avLst/>
                <a:gdLst>
                  <a:gd name="connsiteX0" fmla="*/ 982705 w 1439481"/>
                  <a:gd name="connsiteY0" fmla="*/ 1716086 h 6847849"/>
                  <a:gd name="connsiteX1" fmla="*/ 0 w 1439481"/>
                  <a:gd name="connsiteY1" fmla="*/ 6847850 h 6847849"/>
                  <a:gd name="connsiteX2" fmla="*/ 170022 w 1439481"/>
                  <a:gd name="connsiteY2" fmla="*/ 6847850 h 6847849"/>
                  <a:gd name="connsiteX3" fmla="*/ 1150824 w 1439481"/>
                  <a:gd name="connsiteY3" fmla="*/ 1685000 h 6847849"/>
                  <a:gd name="connsiteX4" fmla="*/ 1439482 w 1439481"/>
                  <a:gd name="connsiteY4" fmla="*/ 0 h 6847849"/>
                  <a:gd name="connsiteX5" fmla="*/ 1279610 w 1439481"/>
                  <a:gd name="connsiteY5" fmla="*/ 0 h 6847849"/>
                  <a:gd name="connsiteX6" fmla="*/ 982705 w 1439481"/>
                  <a:gd name="connsiteY6" fmla="*/ 1716086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9481" h="6847849">
                    <a:moveTo>
                      <a:pt x="982705" y="1716086"/>
                    </a:moveTo>
                    <a:cubicBezTo>
                      <a:pt x="788574" y="2880233"/>
                      <a:pt x="672477" y="4581728"/>
                      <a:pt x="0" y="6847850"/>
                    </a:cubicBezTo>
                    <a:lnTo>
                      <a:pt x="170022" y="6847850"/>
                    </a:lnTo>
                    <a:cubicBezTo>
                      <a:pt x="837425" y="4572212"/>
                      <a:pt x="955425" y="2860566"/>
                      <a:pt x="1150824" y="1685000"/>
                    </a:cubicBezTo>
                    <a:cubicBezTo>
                      <a:pt x="1228223" y="1025211"/>
                      <a:pt x="1327825" y="493573"/>
                      <a:pt x="1439482" y="0"/>
                    </a:cubicBezTo>
                    <a:lnTo>
                      <a:pt x="1279610" y="0"/>
                    </a:lnTo>
                    <a:cubicBezTo>
                      <a:pt x="1164781" y="502455"/>
                      <a:pt x="1062006" y="1041071"/>
                      <a:pt x="982705" y="1716086"/>
                    </a:cubicBezTo>
                    <a:close/>
                  </a:path>
                </a:pathLst>
              </a:custGeom>
              <a:noFill/>
              <a:ln w="6342" cap="flat">
                <a:solidFill>
                  <a:schemeClr val="bg2"/>
                </a:solidFill>
                <a:prstDash val="solid"/>
                <a:miter/>
              </a:ln>
            </p:spPr>
            <p:txBody>
              <a:bodyPr rtlCol="0" anchor="ctr"/>
              <a:lstStyle/>
              <a:p>
                <a:endParaRPr lang="es-AR"/>
              </a:p>
            </p:txBody>
          </p:sp>
          <p:sp>
            <p:nvSpPr>
              <p:cNvPr id="24" name="Forma libre: forma 23">
                <a:extLst>
                  <a:ext uri="{FF2B5EF4-FFF2-40B4-BE49-F238E27FC236}">
                    <a16:creationId xmlns:a16="http://schemas.microsoft.com/office/drawing/2014/main" id="{4D05380C-801F-45B1-A8AD-A95AF7636AFC}"/>
                  </a:ext>
                </a:extLst>
              </p:cNvPr>
              <p:cNvSpPr/>
              <p:nvPr/>
            </p:nvSpPr>
            <p:spPr>
              <a:xfrm>
                <a:off x="9358149" y="4440"/>
                <a:ext cx="1445826" cy="6847849"/>
              </a:xfrm>
              <a:custGeom>
                <a:avLst/>
                <a:gdLst>
                  <a:gd name="connsiteX0" fmla="*/ 1445827 w 1445826"/>
                  <a:gd name="connsiteY0" fmla="*/ 0 h 6847849"/>
                  <a:gd name="connsiteX1" fmla="*/ 1289761 w 1445826"/>
                  <a:gd name="connsiteY1" fmla="*/ 0 h 6847849"/>
                  <a:gd name="connsiteX2" fmla="*/ 983340 w 1445826"/>
                  <a:gd name="connsiteY2" fmla="*/ 1746538 h 6847849"/>
                  <a:gd name="connsiteX3" fmla="*/ 19032 w 1445826"/>
                  <a:gd name="connsiteY3" fmla="*/ 6781870 h 6847849"/>
                  <a:gd name="connsiteX4" fmla="*/ 0 w 1445826"/>
                  <a:gd name="connsiteY4" fmla="*/ 6847849 h 6847849"/>
                  <a:gd name="connsiteX5" fmla="*/ 166217 w 1445826"/>
                  <a:gd name="connsiteY5" fmla="*/ 6847849 h 6847849"/>
                  <a:gd name="connsiteX6" fmla="*/ 1148922 w 1445826"/>
                  <a:gd name="connsiteY6" fmla="*/ 1716086 h 6847849"/>
                  <a:gd name="connsiteX7" fmla="*/ 1445827 w 1445826"/>
                  <a:gd name="connsiteY7" fmla="*/ 0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5826" h="6847849">
                    <a:moveTo>
                      <a:pt x="1445827" y="0"/>
                    </a:moveTo>
                    <a:lnTo>
                      <a:pt x="1289761" y="0"/>
                    </a:lnTo>
                    <a:cubicBezTo>
                      <a:pt x="1171126" y="510068"/>
                      <a:pt x="1064545" y="1055663"/>
                      <a:pt x="983340" y="1746538"/>
                    </a:cubicBezTo>
                    <a:cubicBezTo>
                      <a:pt x="793016" y="2888481"/>
                      <a:pt x="679457" y="4558255"/>
                      <a:pt x="19032" y="6781870"/>
                    </a:cubicBezTo>
                    <a:cubicBezTo>
                      <a:pt x="12688" y="6803441"/>
                      <a:pt x="6344" y="6825645"/>
                      <a:pt x="0" y="6847849"/>
                    </a:cubicBezTo>
                    <a:lnTo>
                      <a:pt x="166217" y="6847849"/>
                    </a:lnTo>
                    <a:cubicBezTo>
                      <a:pt x="838694" y="4582362"/>
                      <a:pt x="954791" y="2880868"/>
                      <a:pt x="1148922" y="1716086"/>
                    </a:cubicBezTo>
                    <a:cubicBezTo>
                      <a:pt x="1227588" y="1040437"/>
                      <a:pt x="1330364" y="501820"/>
                      <a:pt x="1445827" y="0"/>
                    </a:cubicBezTo>
                    <a:close/>
                  </a:path>
                </a:pathLst>
              </a:custGeom>
              <a:noFill/>
              <a:ln w="6342" cap="flat">
                <a:solidFill>
                  <a:schemeClr val="bg2"/>
                </a:solidFill>
                <a:prstDash val="solid"/>
                <a:miter/>
              </a:ln>
            </p:spPr>
            <p:txBody>
              <a:bodyPr rtlCol="0" anchor="ctr"/>
              <a:lstStyle/>
              <a:p>
                <a:endParaRPr lang="es-AR"/>
              </a:p>
            </p:txBody>
          </p:sp>
          <p:sp>
            <p:nvSpPr>
              <p:cNvPr id="25" name="Forma libre: forma 24">
                <a:extLst>
                  <a:ext uri="{FF2B5EF4-FFF2-40B4-BE49-F238E27FC236}">
                    <a16:creationId xmlns:a16="http://schemas.microsoft.com/office/drawing/2014/main" id="{8906D2CA-0C72-4D77-85E7-44DA3AC3CB96}"/>
                  </a:ext>
                </a:extLst>
              </p:cNvPr>
              <p:cNvSpPr/>
              <p:nvPr/>
            </p:nvSpPr>
            <p:spPr>
              <a:xfrm>
                <a:off x="9034598" y="4440"/>
                <a:ext cx="1460418" cy="6847214"/>
              </a:xfrm>
              <a:custGeom>
                <a:avLst/>
                <a:gdLst>
                  <a:gd name="connsiteX0" fmla="*/ 1144481 w 1460418"/>
                  <a:gd name="connsiteY0" fmla="*/ 1776355 h 6847214"/>
                  <a:gd name="connsiteX1" fmla="*/ 1460418 w 1460418"/>
                  <a:gd name="connsiteY1" fmla="*/ 0 h 6847214"/>
                  <a:gd name="connsiteX2" fmla="*/ 1310697 w 1460418"/>
                  <a:gd name="connsiteY2" fmla="*/ 0 h 6847214"/>
                  <a:gd name="connsiteX3" fmla="*/ 985877 w 1460418"/>
                  <a:gd name="connsiteY3" fmla="*/ 1806173 h 6847214"/>
                  <a:gd name="connsiteX4" fmla="*/ 59001 w 1460418"/>
                  <a:gd name="connsiteY4" fmla="*/ 6645472 h 6847214"/>
                  <a:gd name="connsiteX5" fmla="*/ 0 w 1460418"/>
                  <a:gd name="connsiteY5" fmla="*/ 6847215 h 6847214"/>
                  <a:gd name="connsiteX6" fmla="*/ 160507 w 1460418"/>
                  <a:gd name="connsiteY6" fmla="*/ 6847215 h 6847214"/>
                  <a:gd name="connsiteX7" fmla="*/ 199840 w 1460418"/>
                  <a:gd name="connsiteY7" fmla="*/ 6712720 h 6847214"/>
                  <a:gd name="connsiteX8" fmla="*/ 1144481 w 1460418"/>
                  <a:gd name="connsiteY8" fmla="*/ 1776355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418" h="6847214">
                    <a:moveTo>
                      <a:pt x="1144481" y="1776355"/>
                    </a:moveTo>
                    <a:cubicBezTo>
                      <a:pt x="1227588" y="1069620"/>
                      <a:pt x="1337342" y="518950"/>
                      <a:pt x="1460418" y="0"/>
                    </a:cubicBezTo>
                    <a:lnTo>
                      <a:pt x="1310697" y="0"/>
                    </a:lnTo>
                    <a:cubicBezTo>
                      <a:pt x="1184449" y="527831"/>
                      <a:pt x="1070889" y="1083577"/>
                      <a:pt x="985877" y="1806173"/>
                    </a:cubicBezTo>
                    <a:cubicBezTo>
                      <a:pt x="802532" y="2904341"/>
                      <a:pt x="693413" y="4508771"/>
                      <a:pt x="59001" y="6645472"/>
                    </a:cubicBezTo>
                    <a:cubicBezTo>
                      <a:pt x="39968" y="6712085"/>
                      <a:pt x="20302" y="6779333"/>
                      <a:pt x="0" y="6847215"/>
                    </a:cubicBezTo>
                    <a:lnTo>
                      <a:pt x="160507" y="6847215"/>
                    </a:lnTo>
                    <a:cubicBezTo>
                      <a:pt x="173829" y="6802172"/>
                      <a:pt x="186517" y="6757129"/>
                      <a:pt x="199840" y="6712720"/>
                    </a:cubicBezTo>
                    <a:cubicBezTo>
                      <a:pt x="846307" y="4532878"/>
                      <a:pt x="957329" y="2896094"/>
                      <a:pt x="1144481" y="1776355"/>
                    </a:cubicBezTo>
                    <a:close/>
                  </a:path>
                </a:pathLst>
              </a:custGeom>
              <a:noFill/>
              <a:ln w="6342" cap="flat">
                <a:solidFill>
                  <a:schemeClr val="bg2"/>
                </a:solidFill>
                <a:prstDash val="solid"/>
                <a:miter/>
              </a:ln>
            </p:spPr>
            <p:txBody>
              <a:bodyPr rtlCol="0" anchor="ctr"/>
              <a:lstStyle/>
              <a:p>
                <a:endParaRPr lang="es-AR"/>
              </a:p>
            </p:txBody>
          </p:sp>
          <p:sp>
            <p:nvSpPr>
              <p:cNvPr id="26" name="Forma libre: forma 25">
                <a:extLst>
                  <a:ext uri="{FF2B5EF4-FFF2-40B4-BE49-F238E27FC236}">
                    <a16:creationId xmlns:a16="http://schemas.microsoft.com/office/drawing/2014/main" id="{50F9575E-27A8-4ACA-BC4F-023ED72E8DC2}"/>
                  </a:ext>
                </a:extLst>
              </p:cNvPr>
              <p:cNvSpPr/>
              <p:nvPr/>
            </p:nvSpPr>
            <p:spPr>
              <a:xfrm>
                <a:off x="8129292" y="3806"/>
                <a:ext cx="1511805" cy="6847849"/>
              </a:xfrm>
              <a:custGeom>
                <a:avLst/>
                <a:gdLst>
                  <a:gd name="connsiteX0" fmla="*/ 1141943 w 1511805"/>
                  <a:gd name="connsiteY0" fmla="*/ 1944475 h 6847849"/>
                  <a:gd name="connsiteX1" fmla="*/ 1511806 w 1511805"/>
                  <a:gd name="connsiteY1" fmla="*/ 0 h 6847849"/>
                  <a:gd name="connsiteX2" fmla="*/ 1379847 w 1511805"/>
                  <a:gd name="connsiteY2" fmla="*/ 0 h 6847849"/>
                  <a:gd name="connsiteX3" fmla="*/ 1000468 w 1511805"/>
                  <a:gd name="connsiteY3" fmla="*/ 1970486 h 6847849"/>
                  <a:gd name="connsiteX4" fmla="*/ 177001 w 1511805"/>
                  <a:gd name="connsiteY4" fmla="*/ 6267996 h 6847849"/>
                  <a:gd name="connsiteX5" fmla="*/ 0 w 1511805"/>
                  <a:gd name="connsiteY5" fmla="*/ 6847850 h 6847849"/>
                  <a:gd name="connsiteX6" fmla="*/ 144011 w 1511805"/>
                  <a:gd name="connsiteY6" fmla="*/ 6847850 h 6847849"/>
                  <a:gd name="connsiteX7" fmla="*/ 301346 w 1511805"/>
                  <a:gd name="connsiteY7" fmla="*/ 6328266 h 6847849"/>
                  <a:gd name="connsiteX8" fmla="*/ 1141943 w 1511805"/>
                  <a:gd name="connsiteY8" fmla="*/ 1944475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805" h="6847849">
                    <a:moveTo>
                      <a:pt x="1141943" y="1944475"/>
                    </a:moveTo>
                    <a:cubicBezTo>
                      <a:pt x="1235201" y="1148921"/>
                      <a:pt x="1367159" y="575412"/>
                      <a:pt x="1511806" y="0"/>
                    </a:cubicBezTo>
                    <a:lnTo>
                      <a:pt x="1379847" y="0"/>
                    </a:lnTo>
                    <a:cubicBezTo>
                      <a:pt x="1231395" y="585563"/>
                      <a:pt x="1095630" y="1160341"/>
                      <a:pt x="1000468" y="1970486"/>
                    </a:cubicBezTo>
                    <a:cubicBezTo>
                      <a:pt x="838059" y="2945578"/>
                      <a:pt x="740994" y="4370469"/>
                      <a:pt x="177001" y="6267996"/>
                    </a:cubicBezTo>
                    <a:cubicBezTo>
                      <a:pt x="123076" y="6456417"/>
                      <a:pt x="64076" y="6650547"/>
                      <a:pt x="0" y="6847850"/>
                    </a:cubicBezTo>
                    <a:lnTo>
                      <a:pt x="144011" y="6847850"/>
                    </a:lnTo>
                    <a:cubicBezTo>
                      <a:pt x="200474" y="6670848"/>
                      <a:pt x="253131" y="6497654"/>
                      <a:pt x="301346" y="6328266"/>
                    </a:cubicBezTo>
                    <a:cubicBezTo>
                      <a:pt x="877393" y="4392673"/>
                      <a:pt x="976361" y="2939234"/>
                      <a:pt x="1141943" y="1944475"/>
                    </a:cubicBezTo>
                    <a:close/>
                  </a:path>
                </a:pathLst>
              </a:custGeom>
              <a:noFill/>
              <a:ln w="6342" cap="flat">
                <a:solidFill>
                  <a:schemeClr val="bg2"/>
                </a:solidFill>
                <a:prstDash val="solid"/>
                <a:miter/>
              </a:ln>
            </p:spPr>
            <p:txBody>
              <a:bodyPr rtlCol="0" anchor="ctr"/>
              <a:lstStyle/>
              <a:p>
                <a:endParaRPr lang="es-AR"/>
              </a:p>
            </p:txBody>
          </p:sp>
          <p:sp>
            <p:nvSpPr>
              <p:cNvPr id="27" name="Forma libre: forma 26">
                <a:extLst>
                  <a:ext uri="{FF2B5EF4-FFF2-40B4-BE49-F238E27FC236}">
                    <a16:creationId xmlns:a16="http://schemas.microsoft.com/office/drawing/2014/main" id="{E7E3079E-1EFC-4970-8A01-6624D88D5EAB}"/>
                  </a:ext>
                </a:extLst>
              </p:cNvPr>
              <p:cNvSpPr/>
              <p:nvPr/>
            </p:nvSpPr>
            <p:spPr>
              <a:xfrm>
                <a:off x="5918364" y="4440"/>
                <a:ext cx="1656451" cy="6847214"/>
              </a:xfrm>
              <a:custGeom>
                <a:avLst/>
                <a:gdLst>
                  <a:gd name="connsiteX0" fmla="*/ 1196502 w 1656451"/>
                  <a:gd name="connsiteY0" fmla="*/ 2342886 h 6847214"/>
                  <a:gd name="connsiteX1" fmla="*/ 1552407 w 1656451"/>
                  <a:gd name="connsiteY1" fmla="*/ 599520 h 6847214"/>
                  <a:gd name="connsiteX2" fmla="*/ 1656451 w 1656451"/>
                  <a:gd name="connsiteY2" fmla="*/ 0 h 6847214"/>
                  <a:gd name="connsiteX3" fmla="*/ 1552407 w 1656451"/>
                  <a:gd name="connsiteY3" fmla="*/ 0 h 6847214"/>
                  <a:gd name="connsiteX4" fmla="*/ 1447095 w 1656451"/>
                  <a:gd name="connsiteY4" fmla="*/ 652176 h 6847214"/>
                  <a:gd name="connsiteX5" fmla="*/ 1098168 w 1656451"/>
                  <a:gd name="connsiteY5" fmla="*/ 2361284 h 6847214"/>
                  <a:gd name="connsiteX6" fmla="*/ 522122 w 1656451"/>
                  <a:gd name="connsiteY6" fmla="*/ 5370303 h 6847214"/>
                  <a:gd name="connsiteX7" fmla="*/ 0 w 1656451"/>
                  <a:gd name="connsiteY7" fmla="*/ 6847215 h 6847214"/>
                  <a:gd name="connsiteX8" fmla="*/ 106581 w 1656451"/>
                  <a:gd name="connsiteY8" fmla="*/ 6847215 h 6847214"/>
                  <a:gd name="connsiteX9" fmla="*/ 609036 w 1656451"/>
                  <a:gd name="connsiteY9" fmla="*/ 5412174 h 6847214"/>
                  <a:gd name="connsiteX10" fmla="*/ 1196502 w 1656451"/>
                  <a:gd name="connsiteY10" fmla="*/ 2342886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451" h="6847214">
                    <a:moveTo>
                      <a:pt x="1196502" y="2342886"/>
                    </a:moveTo>
                    <a:cubicBezTo>
                      <a:pt x="1282148" y="1612042"/>
                      <a:pt x="1414740" y="1148921"/>
                      <a:pt x="1552407" y="599520"/>
                    </a:cubicBezTo>
                    <a:cubicBezTo>
                      <a:pt x="1598720" y="395873"/>
                      <a:pt x="1642494" y="192227"/>
                      <a:pt x="1656451" y="0"/>
                    </a:cubicBezTo>
                    <a:lnTo>
                      <a:pt x="1552407" y="0"/>
                    </a:lnTo>
                    <a:cubicBezTo>
                      <a:pt x="1545429" y="207453"/>
                      <a:pt x="1497214" y="430132"/>
                      <a:pt x="1447095" y="652176"/>
                    </a:cubicBezTo>
                    <a:cubicBezTo>
                      <a:pt x="1311966" y="1190792"/>
                      <a:pt x="1181911" y="1644397"/>
                      <a:pt x="1098168" y="2361284"/>
                    </a:cubicBezTo>
                    <a:cubicBezTo>
                      <a:pt x="984608" y="3043912"/>
                      <a:pt x="916726" y="4041208"/>
                      <a:pt x="522122" y="5370303"/>
                    </a:cubicBezTo>
                    <a:cubicBezTo>
                      <a:pt x="388895" y="5835961"/>
                      <a:pt x="210625" y="6349201"/>
                      <a:pt x="0" y="6847215"/>
                    </a:cubicBezTo>
                    <a:lnTo>
                      <a:pt x="106581" y="6847215"/>
                    </a:lnTo>
                    <a:cubicBezTo>
                      <a:pt x="308324" y="6361890"/>
                      <a:pt x="479616" y="5864510"/>
                      <a:pt x="609036" y="5412174"/>
                    </a:cubicBezTo>
                    <a:cubicBezTo>
                      <a:pt x="1011254" y="4056434"/>
                      <a:pt x="1080405" y="3039471"/>
                      <a:pt x="1196502" y="2342886"/>
                    </a:cubicBezTo>
                    <a:close/>
                  </a:path>
                </a:pathLst>
              </a:custGeom>
              <a:noFill/>
              <a:ln w="6342" cap="flat">
                <a:solidFill>
                  <a:schemeClr val="bg2"/>
                </a:solidFill>
                <a:prstDash val="solid"/>
                <a:miter/>
              </a:ln>
            </p:spPr>
            <p:txBody>
              <a:bodyPr rtlCol="0" anchor="ctr"/>
              <a:lstStyle/>
              <a:p>
                <a:endParaRPr lang="es-AR"/>
              </a:p>
            </p:txBody>
          </p:sp>
          <p:sp>
            <p:nvSpPr>
              <p:cNvPr id="28" name="Forma libre: forma 27">
                <a:extLst>
                  <a:ext uri="{FF2B5EF4-FFF2-40B4-BE49-F238E27FC236}">
                    <a16:creationId xmlns:a16="http://schemas.microsoft.com/office/drawing/2014/main" id="{232D546F-AD10-4F70-BFB7-8E4E8C78937B}"/>
                  </a:ext>
                </a:extLst>
              </p:cNvPr>
              <p:cNvSpPr/>
              <p:nvPr/>
            </p:nvSpPr>
            <p:spPr>
              <a:xfrm>
                <a:off x="6354840" y="3806"/>
                <a:ext cx="1638687" cy="6847215"/>
              </a:xfrm>
              <a:custGeom>
                <a:avLst/>
                <a:gdLst>
                  <a:gd name="connsiteX0" fmla="*/ 1174932 w 1638687"/>
                  <a:gd name="connsiteY0" fmla="*/ 2266756 h 6847215"/>
                  <a:gd name="connsiteX1" fmla="*/ 1560655 w 1638687"/>
                  <a:gd name="connsiteY1" fmla="*/ 379379 h 6847215"/>
                  <a:gd name="connsiteX2" fmla="*/ 1638688 w 1638687"/>
                  <a:gd name="connsiteY2" fmla="*/ 0 h 6847215"/>
                  <a:gd name="connsiteX3" fmla="*/ 1533375 w 1638687"/>
                  <a:gd name="connsiteY3" fmla="*/ 0 h 6847215"/>
                  <a:gd name="connsiteX4" fmla="*/ 1446461 w 1638687"/>
                  <a:gd name="connsiteY4" fmla="*/ 435841 h 6847215"/>
                  <a:gd name="connsiteX5" fmla="*/ 1068351 w 1638687"/>
                  <a:gd name="connsiteY5" fmla="*/ 2285789 h 6847215"/>
                  <a:gd name="connsiteX6" fmla="*/ 444723 w 1638687"/>
                  <a:gd name="connsiteY6" fmla="*/ 5542863 h 6847215"/>
                  <a:gd name="connsiteX7" fmla="*/ 0 w 1638687"/>
                  <a:gd name="connsiteY7" fmla="*/ 6847215 h 6847215"/>
                  <a:gd name="connsiteX8" fmla="*/ 113560 w 1638687"/>
                  <a:gd name="connsiteY8" fmla="*/ 6847215 h 6847215"/>
                  <a:gd name="connsiteX9" fmla="*/ 539251 w 1638687"/>
                  <a:gd name="connsiteY9" fmla="*/ 5587906 h 6847215"/>
                  <a:gd name="connsiteX10" fmla="*/ 1174932 w 1638687"/>
                  <a:gd name="connsiteY10" fmla="*/ 2266756 h 684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687" h="6847215">
                    <a:moveTo>
                      <a:pt x="1174932" y="2266756"/>
                    </a:moveTo>
                    <a:cubicBezTo>
                      <a:pt x="1268191" y="1475644"/>
                      <a:pt x="1410933" y="974458"/>
                      <a:pt x="1560655" y="379379"/>
                    </a:cubicBezTo>
                    <a:cubicBezTo>
                      <a:pt x="1589204" y="252496"/>
                      <a:pt x="1617753" y="124979"/>
                      <a:pt x="1638688" y="0"/>
                    </a:cubicBezTo>
                    <a:lnTo>
                      <a:pt x="1533375" y="0"/>
                    </a:lnTo>
                    <a:cubicBezTo>
                      <a:pt x="1511805" y="142743"/>
                      <a:pt x="1479450" y="289292"/>
                      <a:pt x="1446461" y="435841"/>
                    </a:cubicBezTo>
                    <a:cubicBezTo>
                      <a:pt x="1299911" y="1018867"/>
                      <a:pt x="1159706" y="1509902"/>
                      <a:pt x="1068351" y="2285789"/>
                    </a:cubicBezTo>
                    <a:cubicBezTo>
                      <a:pt x="945275" y="3024879"/>
                      <a:pt x="871683" y="4104649"/>
                      <a:pt x="444723" y="5542863"/>
                    </a:cubicBezTo>
                    <a:cubicBezTo>
                      <a:pt x="326723" y="5955231"/>
                      <a:pt x="175732" y="6402492"/>
                      <a:pt x="0" y="6847215"/>
                    </a:cubicBezTo>
                    <a:lnTo>
                      <a:pt x="113560" y="6847215"/>
                    </a:lnTo>
                    <a:cubicBezTo>
                      <a:pt x="281045" y="6417718"/>
                      <a:pt x="425057" y="5986952"/>
                      <a:pt x="539251" y="5587906"/>
                    </a:cubicBezTo>
                    <a:cubicBezTo>
                      <a:pt x="974458" y="4121779"/>
                      <a:pt x="1049318" y="3020439"/>
                      <a:pt x="1174932" y="2266756"/>
                    </a:cubicBezTo>
                    <a:close/>
                  </a:path>
                </a:pathLst>
              </a:custGeom>
              <a:noFill/>
              <a:ln w="6342" cap="flat">
                <a:solidFill>
                  <a:schemeClr val="bg2"/>
                </a:solidFill>
                <a:prstDash val="solid"/>
                <a:miter/>
              </a:ln>
            </p:spPr>
            <p:txBody>
              <a:bodyPr rtlCol="0" anchor="ctr"/>
              <a:lstStyle/>
              <a:p>
                <a:endParaRPr lang="es-AR"/>
              </a:p>
            </p:txBody>
          </p:sp>
          <p:sp>
            <p:nvSpPr>
              <p:cNvPr id="29" name="Forma libre: forma 28">
                <a:extLst>
                  <a:ext uri="{FF2B5EF4-FFF2-40B4-BE49-F238E27FC236}">
                    <a16:creationId xmlns:a16="http://schemas.microsoft.com/office/drawing/2014/main" id="{FF9D5AC1-D270-4115-8E6E-98C8799900B5}"/>
                  </a:ext>
                </a:extLst>
              </p:cNvPr>
              <p:cNvSpPr/>
              <p:nvPr/>
            </p:nvSpPr>
            <p:spPr>
              <a:xfrm>
                <a:off x="7063479" y="4440"/>
                <a:ext cx="1591107" cy="6847214"/>
              </a:xfrm>
              <a:custGeom>
                <a:avLst/>
                <a:gdLst>
                  <a:gd name="connsiteX0" fmla="*/ 1153997 w 1591107"/>
                  <a:gd name="connsiteY0" fmla="*/ 2139239 h 6847214"/>
                  <a:gd name="connsiteX1" fmla="*/ 1587935 w 1591107"/>
                  <a:gd name="connsiteY1" fmla="*/ 13957 h 6847214"/>
                  <a:gd name="connsiteX2" fmla="*/ 1591107 w 1591107"/>
                  <a:gd name="connsiteY2" fmla="*/ 0 h 6847214"/>
                  <a:gd name="connsiteX3" fmla="*/ 1476278 w 1591107"/>
                  <a:gd name="connsiteY3" fmla="*/ 0 h 6847214"/>
                  <a:gd name="connsiteX4" fmla="*/ 1458515 w 1591107"/>
                  <a:gd name="connsiteY4" fmla="*/ 78033 h 6847214"/>
                  <a:gd name="connsiteX5" fmla="*/ 1032824 w 1591107"/>
                  <a:gd name="connsiteY5" fmla="*/ 2161444 h 6847214"/>
                  <a:gd name="connsiteX6" fmla="*/ 330529 w 1591107"/>
                  <a:gd name="connsiteY6" fmla="*/ 5828983 h 6847214"/>
                  <a:gd name="connsiteX7" fmla="*/ 0 w 1591107"/>
                  <a:gd name="connsiteY7" fmla="*/ 6847215 h 6847214"/>
                  <a:gd name="connsiteX8" fmla="*/ 125614 w 1591107"/>
                  <a:gd name="connsiteY8" fmla="*/ 6847215 h 6847214"/>
                  <a:gd name="connsiteX9" fmla="*/ 437110 w 1591107"/>
                  <a:gd name="connsiteY9" fmla="*/ 5880370 h 6847214"/>
                  <a:gd name="connsiteX10" fmla="*/ 1153997 w 1591107"/>
                  <a:gd name="connsiteY10" fmla="*/ 2139239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1107" h="6847214">
                    <a:moveTo>
                      <a:pt x="1153997" y="2139239"/>
                    </a:moveTo>
                    <a:cubicBezTo>
                      <a:pt x="1258675" y="1247890"/>
                      <a:pt x="1419816" y="683897"/>
                      <a:pt x="1587935" y="13957"/>
                    </a:cubicBezTo>
                    <a:cubicBezTo>
                      <a:pt x="1589204" y="9516"/>
                      <a:pt x="1589838" y="4441"/>
                      <a:pt x="1591107" y="0"/>
                    </a:cubicBezTo>
                    <a:lnTo>
                      <a:pt x="1476278" y="0"/>
                    </a:lnTo>
                    <a:cubicBezTo>
                      <a:pt x="1470569" y="26011"/>
                      <a:pt x="1464859" y="52022"/>
                      <a:pt x="1458515" y="78033"/>
                    </a:cubicBezTo>
                    <a:cubicBezTo>
                      <a:pt x="1293568" y="734650"/>
                      <a:pt x="1135599" y="1287858"/>
                      <a:pt x="1032824" y="2161444"/>
                    </a:cubicBezTo>
                    <a:cubicBezTo>
                      <a:pt x="893888" y="2993793"/>
                      <a:pt x="811414" y="4209328"/>
                      <a:pt x="330529" y="5828983"/>
                    </a:cubicBezTo>
                    <a:cubicBezTo>
                      <a:pt x="237270" y="6153802"/>
                      <a:pt x="126248" y="6498288"/>
                      <a:pt x="0" y="6847215"/>
                    </a:cubicBezTo>
                    <a:lnTo>
                      <a:pt x="125614" y="6847215"/>
                    </a:lnTo>
                    <a:cubicBezTo>
                      <a:pt x="243615" y="6516052"/>
                      <a:pt x="348293" y="6189329"/>
                      <a:pt x="437110" y="5880370"/>
                    </a:cubicBezTo>
                    <a:cubicBezTo>
                      <a:pt x="928146" y="4228360"/>
                      <a:pt x="1012522" y="2987449"/>
                      <a:pt x="1153997" y="2139239"/>
                    </a:cubicBezTo>
                    <a:close/>
                  </a:path>
                </a:pathLst>
              </a:custGeom>
              <a:noFill/>
              <a:ln w="6342" cap="flat">
                <a:solidFill>
                  <a:schemeClr val="bg2"/>
                </a:solidFill>
                <a:prstDash val="solid"/>
                <a:miter/>
              </a:ln>
            </p:spPr>
            <p:txBody>
              <a:bodyPr rtlCol="0" anchor="ctr"/>
              <a:lstStyle/>
              <a:p>
                <a:endParaRPr lang="es-AR"/>
              </a:p>
            </p:txBody>
          </p:sp>
          <p:sp>
            <p:nvSpPr>
              <p:cNvPr id="30" name="Forma libre: forma 29">
                <a:extLst>
                  <a:ext uri="{FF2B5EF4-FFF2-40B4-BE49-F238E27FC236}">
                    <a16:creationId xmlns:a16="http://schemas.microsoft.com/office/drawing/2014/main" id="{F8B5A5D4-4543-42CC-A783-F4C5EAA37A6F}"/>
                  </a:ext>
                </a:extLst>
              </p:cNvPr>
              <p:cNvSpPr/>
              <p:nvPr/>
            </p:nvSpPr>
            <p:spPr>
              <a:xfrm>
                <a:off x="6699960" y="3806"/>
                <a:ext cx="1616483" cy="6847849"/>
              </a:xfrm>
              <a:custGeom>
                <a:avLst/>
                <a:gdLst>
                  <a:gd name="connsiteX0" fmla="*/ 1450902 w 1616483"/>
                  <a:gd name="connsiteY0" fmla="*/ 262647 h 6847849"/>
                  <a:gd name="connsiteX1" fmla="*/ 1049953 w 1616483"/>
                  <a:gd name="connsiteY1" fmla="*/ 2226154 h 6847849"/>
                  <a:gd name="connsiteX2" fmla="*/ 387627 w 1616483"/>
                  <a:gd name="connsiteY2" fmla="*/ 5682434 h 6847849"/>
                  <a:gd name="connsiteX3" fmla="*/ 0 w 1616483"/>
                  <a:gd name="connsiteY3" fmla="*/ 6847850 h 6847849"/>
                  <a:gd name="connsiteX4" fmla="*/ 119270 w 1616483"/>
                  <a:gd name="connsiteY4" fmla="*/ 6847850 h 6847849"/>
                  <a:gd name="connsiteX5" fmla="*/ 487863 w 1616483"/>
                  <a:gd name="connsiteY5" fmla="*/ 5730649 h 6847849"/>
                  <a:gd name="connsiteX6" fmla="*/ 1162879 w 1616483"/>
                  <a:gd name="connsiteY6" fmla="*/ 2205218 h 6847849"/>
                  <a:gd name="connsiteX7" fmla="*/ 1572075 w 1616483"/>
                  <a:gd name="connsiteY7" fmla="*/ 202378 h 6847849"/>
                  <a:gd name="connsiteX8" fmla="*/ 1616484 w 1616483"/>
                  <a:gd name="connsiteY8" fmla="*/ 0 h 6847849"/>
                  <a:gd name="connsiteX9" fmla="*/ 1507365 w 1616483"/>
                  <a:gd name="connsiteY9" fmla="*/ 0 h 6847849"/>
                  <a:gd name="connsiteX10" fmla="*/ 1450902 w 1616483"/>
                  <a:gd name="connsiteY10" fmla="*/ 262647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6483" h="6847849">
                    <a:moveTo>
                      <a:pt x="1450902" y="262647"/>
                    </a:moveTo>
                    <a:cubicBezTo>
                      <a:pt x="1295471" y="881199"/>
                      <a:pt x="1146384" y="1402686"/>
                      <a:pt x="1049953" y="2226154"/>
                    </a:cubicBezTo>
                    <a:cubicBezTo>
                      <a:pt x="919264" y="3010288"/>
                      <a:pt x="841232" y="4156037"/>
                      <a:pt x="387627" y="5682434"/>
                    </a:cubicBezTo>
                    <a:cubicBezTo>
                      <a:pt x="281679" y="6052296"/>
                      <a:pt x="150991" y="6448804"/>
                      <a:pt x="0" y="6847850"/>
                    </a:cubicBezTo>
                    <a:lnTo>
                      <a:pt x="119270" y="6847850"/>
                    </a:lnTo>
                    <a:cubicBezTo>
                      <a:pt x="261378" y="6465299"/>
                      <a:pt x="385723" y="6085920"/>
                      <a:pt x="487863" y="5730649"/>
                    </a:cubicBezTo>
                    <a:cubicBezTo>
                      <a:pt x="950350" y="4173800"/>
                      <a:pt x="1029652" y="3005212"/>
                      <a:pt x="1162879" y="2205218"/>
                    </a:cubicBezTo>
                    <a:cubicBezTo>
                      <a:pt x="1261213" y="1365256"/>
                      <a:pt x="1413472" y="833618"/>
                      <a:pt x="1572075" y="202378"/>
                    </a:cubicBezTo>
                    <a:cubicBezTo>
                      <a:pt x="1587301" y="135130"/>
                      <a:pt x="1602527" y="67248"/>
                      <a:pt x="1616484" y="0"/>
                    </a:cubicBezTo>
                    <a:lnTo>
                      <a:pt x="1507365" y="0"/>
                    </a:lnTo>
                    <a:cubicBezTo>
                      <a:pt x="1490235" y="87549"/>
                      <a:pt x="1471203" y="175098"/>
                      <a:pt x="1450902" y="262647"/>
                    </a:cubicBezTo>
                    <a:close/>
                  </a:path>
                </a:pathLst>
              </a:custGeom>
              <a:noFill/>
              <a:ln w="6342" cap="flat">
                <a:solidFill>
                  <a:schemeClr val="bg2"/>
                </a:solidFill>
                <a:prstDash val="solid"/>
                <a:miter/>
              </a:ln>
            </p:spPr>
            <p:txBody>
              <a:bodyPr rtlCol="0" anchor="ctr"/>
              <a:lstStyle/>
              <a:p>
                <a:endParaRPr lang="es-AR"/>
              </a:p>
            </p:txBody>
          </p:sp>
          <p:sp>
            <p:nvSpPr>
              <p:cNvPr id="31" name="Forma libre: forma 30">
                <a:extLst>
                  <a:ext uri="{FF2B5EF4-FFF2-40B4-BE49-F238E27FC236}">
                    <a16:creationId xmlns:a16="http://schemas.microsoft.com/office/drawing/2014/main" id="{EBA712BD-4FEF-4884-939A-E45E84317E74}"/>
                  </a:ext>
                </a:extLst>
              </p:cNvPr>
              <p:cNvSpPr/>
              <p:nvPr/>
            </p:nvSpPr>
            <p:spPr>
              <a:xfrm>
                <a:off x="6582594" y="3806"/>
                <a:ext cx="1624731" cy="6847849"/>
              </a:xfrm>
              <a:custGeom>
                <a:avLst/>
                <a:gdLst>
                  <a:gd name="connsiteX0" fmla="*/ 1167319 w 1624731"/>
                  <a:gd name="connsiteY0" fmla="*/ 2226154 h 6847849"/>
                  <a:gd name="connsiteX1" fmla="*/ 1568268 w 1624731"/>
                  <a:gd name="connsiteY1" fmla="*/ 262647 h 6847849"/>
                  <a:gd name="connsiteX2" fmla="*/ 1624731 w 1624731"/>
                  <a:gd name="connsiteY2" fmla="*/ 0 h 6847849"/>
                  <a:gd name="connsiteX3" fmla="*/ 1516881 w 1624731"/>
                  <a:gd name="connsiteY3" fmla="*/ 0 h 6847849"/>
                  <a:gd name="connsiteX4" fmla="*/ 1448999 w 1624731"/>
                  <a:gd name="connsiteY4" fmla="*/ 321647 h 6847849"/>
                  <a:gd name="connsiteX5" fmla="*/ 1055663 w 1624731"/>
                  <a:gd name="connsiteY5" fmla="*/ 2246455 h 6847849"/>
                  <a:gd name="connsiteX6" fmla="*/ 406659 w 1624731"/>
                  <a:gd name="connsiteY6" fmla="*/ 5634853 h 6847849"/>
                  <a:gd name="connsiteX7" fmla="*/ 0 w 1624731"/>
                  <a:gd name="connsiteY7" fmla="*/ 6847850 h 6847849"/>
                  <a:gd name="connsiteX8" fmla="*/ 117366 w 1624731"/>
                  <a:gd name="connsiteY8" fmla="*/ 6847850 h 6847849"/>
                  <a:gd name="connsiteX9" fmla="*/ 504993 w 1624731"/>
                  <a:gd name="connsiteY9" fmla="*/ 5682434 h 6847849"/>
                  <a:gd name="connsiteX10" fmla="*/ 1167319 w 1624731"/>
                  <a:gd name="connsiteY10" fmla="*/ 2226154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4731" h="6847849">
                    <a:moveTo>
                      <a:pt x="1167319" y="2226154"/>
                    </a:moveTo>
                    <a:cubicBezTo>
                      <a:pt x="1263750" y="1402686"/>
                      <a:pt x="1412837" y="881199"/>
                      <a:pt x="1568268" y="262647"/>
                    </a:cubicBezTo>
                    <a:cubicBezTo>
                      <a:pt x="1587935" y="175098"/>
                      <a:pt x="1607602" y="87549"/>
                      <a:pt x="1624731" y="0"/>
                    </a:cubicBezTo>
                    <a:lnTo>
                      <a:pt x="1516881" y="0"/>
                    </a:lnTo>
                    <a:cubicBezTo>
                      <a:pt x="1497214" y="105947"/>
                      <a:pt x="1473107" y="213797"/>
                      <a:pt x="1448999" y="321647"/>
                    </a:cubicBezTo>
                    <a:cubicBezTo>
                      <a:pt x="1296740" y="928146"/>
                      <a:pt x="1150825" y="1439482"/>
                      <a:pt x="1055663" y="2246455"/>
                    </a:cubicBezTo>
                    <a:cubicBezTo>
                      <a:pt x="927512" y="3015363"/>
                      <a:pt x="851382" y="4138908"/>
                      <a:pt x="406659" y="5634853"/>
                    </a:cubicBezTo>
                    <a:cubicBezTo>
                      <a:pt x="296271" y="6019307"/>
                      <a:pt x="159238" y="6432944"/>
                      <a:pt x="0" y="6847850"/>
                    </a:cubicBezTo>
                    <a:lnTo>
                      <a:pt x="117366" y="6847850"/>
                    </a:lnTo>
                    <a:cubicBezTo>
                      <a:pt x="267723" y="6448804"/>
                      <a:pt x="399046" y="6052296"/>
                      <a:pt x="504993" y="5682434"/>
                    </a:cubicBezTo>
                    <a:cubicBezTo>
                      <a:pt x="958598" y="4156037"/>
                      <a:pt x="1036630" y="3010288"/>
                      <a:pt x="1167319" y="2226154"/>
                    </a:cubicBezTo>
                    <a:close/>
                  </a:path>
                </a:pathLst>
              </a:custGeom>
              <a:noFill/>
              <a:ln w="6342" cap="flat">
                <a:solidFill>
                  <a:schemeClr val="bg2"/>
                </a:solidFill>
                <a:prstDash val="solid"/>
                <a:miter/>
              </a:ln>
            </p:spPr>
            <p:txBody>
              <a:bodyPr rtlCol="0" anchor="ctr"/>
              <a:lstStyle/>
              <a:p>
                <a:endParaRPr lang="es-AR"/>
              </a:p>
            </p:txBody>
          </p:sp>
          <p:sp>
            <p:nvSpPr>
              <p:cNvPr id="32" name="Forma libre: forma 31">
                <a:extLst>
                  <a:ext uri="{FF2B5EF4-FFF2-40B4-BE49-F238E27FC236}">
                    <a16:creationId xmlns:a16="http://schemas.microsoft.com/office/drawing/2014/main" id="{C784EE61-6DD2-42F9-A8B7-4CE77858B8DB}"/>
                  </a:ext>
                </a:extLst>
              </p:cNvPr>
              <p:cNvSpPr/>
              <p:nvPr/>
            </p:nvSpPr>
            <p:spPr>
              <a:xfrm>
                <a:off x="7316609" y="3806"/>
                <a:ext cx="1570805" cy="6847215"/>
              </a:xfrm>
              <a:custGeom>
                <a:avLst/>
                <a:gdLst>
                  <a:gd name="connsiteX0" fmla="*/ 1148921 w 1570805"/>
                  <a:gd name="connsiteY0" fmla="*/ 2093562 h 6847215"/>
                  <a:gd name="connsiteX1" fmla="*/ 1570805 w 1570805"/>
                  <a:gd name="connsiteY1" fmla="*/ 0 h 6847215"/>
                  <a:gd name="connsiteX2" fmla="*/ 1453439 w 1570805"/>
                  <a:gd name="connsiteY2" fmla="*/ 0 h 6847215"/>
                  <a:gd name="connsiteX3" fmla="*/ 1023307 w 1570805"/>
                  <a:gd name="connsiteY3" fmla="*/ 2116401 h 6847215"/>
                  <a:gd name="connsiteX4" fmla="*/ 292464 w 1570805"/>
                  <a:gd name="connsiteY4" fmla="*/ 5932392 h 6847215"/>
                  <a:gd name="connsiteX5" fmla="*/ 0 w 1570805"/>
                  <a:gd name="connsiteY5" fmla="*/ 6847215 h 6847215"/>
                  <a:gd name="connsiteX6" fmla="*/ 129420 w 1570805"/>
                  <a:gd name="connsiteY6" fmla="*/ 6847215 h 6847215"/>
                  <a:gd name="connsiteX7" fmla="*/ 402852 w 1570805"/>
                  <a:gd name="connsiteY7" fmla="*/ 5985683 h 6847215"/>
                  <a:gd name="connsiteX8" fmla="*/ 1148921 w 1570805"/>
                  <a:gd name="connsiteY8" fmla="*/ 2093562 h 684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0805" h="6847215">
                    <a:moveTo>
                      <a:pt x="1148921" y="2093562"/>
                    </a:moveTo>
                    <a:cubicBezTo>
                      <a:pt x="1251696" y="1219341"/>
                      <a:pt x="1406492" y="647101"/>
                      <a:pt x="1570805" y="0"/>
                    </a:cubicBezTo>
                    <a:lnTo>
                      <a:pt x="1453439" y="0"/>
                    </a:lnTo>
                    <a:cubicBezTo>
                      <a:pt x="1286588" y="661058"/>
                      <a:pt x="1127351" y="1230126"/>
                      <a:pt x="1023307" y="2116401"/>
                    </a:cubicBezTo>
                    <a:cubicBezTo>
                      <a:pt x="878661" y="2982374"/>
                      <a:pt x="793016" y="4247392"/>
                      <a:pt x="292464" y="5932392"/>
                    </a:cubicBezTo>
                    <a:cubicBezTo>
                      <a:pt x="208722" y="6225491"/>
                      <a:pt x="110388" y="6533815"/>
                      <a:pt x="0" y="6847215"/>
                    </a:cubicBezTo>
                    <a:lnTo>
                      <a:pt x="129420" y="6847215"/>
                    </a:lnTo>
                    <a:cubicBezTo>
                      <a:pt x="231561" y="6552214"/>
                      <a:pt x="323550" y="6262287"/>
                      <a:pt x="402852" y="5985683"/>
                    </a:cubicBezTo>
                    <a:cubicBezTo>
                      <a:pt x="914188" y="4267059"/>
                      <a:pt x="1001738" y="2976664"/>
                      <a:pt x="1148921" y="2093562"/>
                    </a:cubicBezTo>
                    <a:close/>
                  </a:path>
                </a:pathLst>
              </a:custGeom>
              <a:noFill/>
              <a:ln w="6342" cap="flat">
                <a:solidFill>
                  <a:schemeClr val="bg2"/>
                </a:solidFill>
                <a:prstDash val="solid"/>
                <a:miter/>
              </a:ln>
            </p:spPr>
            <p:txBody>
              <a:bodyPr rtlCol="0" anchor="ctr"/>
              <a:lstStyle/>
              <a:p>
                <a:endParaRPr lang="es-AR"/>
              </a:p>
            </p:txBody>
          </p:sp>
          <p:sp>
            <p:nvSpPr>
              <p:cNvPr id="33" name="Forma libre: forma 32">
                <a:extLst>
                  <a:ext uri="{FF2B5EF4-FFF2-40B4-BE49-F238E27FC236}">
                    <a16:creationId xmlns:a16="http://schemas.microsoft.com/office/drawing/2014/main" id="{FCF8A028-C0B9-4362-8F74-98EFFCD14D96}"/>
                  </a:ext>
                </a:extLst>
              </p:cNvPr>
              <p:cNvSpPr/>
              <p:nvPr/>
            </p:nvSpPr>
            <p:spPr>
              <a:xfrm>
                <a:off x="6940403" y="4440"/>
                <a:ext cx="1599989" cy="6847214"/>
              </a:xfrm>
              <a:custGeom>
                <a:avLst/>
                <a:gdLst>
                  <a:gd name="connsiteX0" fmla="*/ 1455977 w 1599989"/>
                  <a:gd name="connsiteY0" fmla="*/ 140205 h 6847214"/>
                  <a:gd name="connsiteX1" fmla="*/ 1038534 w 1599989"/>
                  <a:gd name="connsiteY1" fmla="*/ 2183014 h 6847214"/>
                  <a:gd name="connsiteX2" fmla="*/ 349561 w 1599989"/>
                  <a:gd name="connsiteY2" fmla="*/ 5778864 h 6847214"/>
                  <a:gd name="connsiteX3" fmla="*/ 0 w 1599989"/>
                  <a:gd name="connsiteY3" fmla="*/ 6847215 h 6847214"/>
                  <a:gd name="connsiteX4" fmla="*/ 123076 w 1599989"/>
                  <a:gd name="connsiteY4" fmla="*/ 6847215 h 6847214"/>
                  <a:gd name="connsiteX5" fmla="*/ 453605 w 1599989"/>
                  <a:gd name="connsiteY5" fmla="*/ 5828983 h 6847214"/>
                  <a:gd name="connsiteX6" fmla="*/ 1155900 w 1599989"/>
                  <a:gd name="connsiteY6" fmla="*/ 2161444 h 6847214"/>
                  <a:gd name="connsiteX7" fmla="*/ 1582225 w 1599989"/>
                  <a:gd name="connsiteY7" fmla="*/ 78033 h 6847214"/>
                  <a:gd name="connsiteX8" fmla="*/ 1599989 w 1599989"/>
                  <a:gd name="connsiteY8" fmla="*/ 0 h 6847214"/>
                  <a:gd name="connsiteX9" fmla="*/ 1487063 w 1599989"/>
                  <a:gd name="connsiteY9" fmla="*/ 0 h 6847214"/>
                  <a:gd name="connsiteX10" fmla="*/ 1455977 w 1599989"/>
                  <a:gd name="connsiteY10" fmla="*/ 140205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989" h="6847214">
                    <a:moveTo>
                      <a:pt x="1455977" y="140205"/>
                    </a:moveTo>
                    <a:cubicBezTo>
                      <a:pt x="1294202" y="784134"/>
                      <a:pt x="1139405" y="1326557"/>
                      <a:pt x="1038534" y="2183014"/>
                    </a:cubicBezTo>
                    <a:cubicBezTo>
                      <a:pt x="902769" y="2998868"/>
                      <a:pt x="821564" y="4190930"/>
                      <a:pt x="349561" y="5778864"/>
                    </a:cubicBezTo>
                    <a:cubicBezTo>
                      <a:pt x="251862" y="6118910"/>
                      <a:pt x="134496" y="6481159"/>
                      <a:pt x="0" y="6847215"/>
                    </a:cubicBezTo>
                    <a:lnTo>
                      <a:pt x="123076" y="6847215"/>
                    </a:lnTo>
                    <a:cubicBezTo>
                      <a:pt x="249324" y="6498288"/>
                      <a:pt x="360347" y="6153802"/>
                      <a:pt x="453605" y="5828983"/>
                    </a:cubicBezTo>
                    <a:cubicBezTo>
                      <a:pt x="934490" y="4209328"/>
                      <a:pt x="1017598" y="2993159"/>
                      <a:pt x="1155900" y="2161444"/>
                    </a:cubicBezTo>
                    <a:cubicBezTo>
                      <a:pt x="1259309" y="1287858"/>
                      <a:pt x="1417278" y="734015"/>
                      <a:pt x="1582225" y="78033"/>
                    </a:cubicBezTo>
                    <a:cubicBezTo>
                      <a:pt x="1587935" y="52022"/>
                      <a:pt x="1593645" y="26011"/>
                      <a:pt x="1599989" y="0"/>
                    </a:cubicBezTo>
                    <a:lnTo>
                      <a:pt x="1487063" y="0"/>
                    </a:lnTo>
                    <a:cubicBezTo>
                      <a:pt x="1476913" y="46312"/>
                      <a:pt x="1466762" y="93259"/>
                      <a:pt x="1455977" y="140205"/>
                    </a:cubicBezTo>
                    <a:close/>
                  </a:path>
                </a:pathLst>
              </a:custGeom>
              <a:noFill/>
              <a:ln w="6342" cap="flat">
                <a:solidFill>
                  <a:schemeClr val="bg2"/>
                </a:solidFill>
                <a:prstDash val="solid"/>
                <a:miter/>
              </a:ln>
            </p:spPr>
            <p:txBody>
              <a:bodyPr rtlCol="0" anchor="ctr"/>
              <a:lstStyle/>
              <a:p>
                <a:endParaRPr lang="es-AR"/>
              </a:p>
            </p:txBody>
          </p:sp>
          <p:sp>
            <p:nvSpPr>
              <p:cNvPr id="34" name="Forma libre: forma 33">
                <a:extLst>
                  <a:ext uri="{FF2B5EF4-FFF2-40B4-BE49-F238E27FC236}">
                    <a16:creationId xmlns:a16="http://schemas.microsoft.com/office/drawing/2014/main" id="{BA4382B9-6842-41AD-93A6-69D83DCC90AB}"/>
                  </a:ext>
                </a:extLst>
              </p:cNvPr>
              <p:cNvSpPr/>
              <p:nvPr/>
            </p:nvSpPr>
            <p:spPr>
              <a:xfrm>
                <a:off x="6819230" y="3806"/>
                <a:ext cx="1608235" cy="6847849"/>
              </a:xfrm>
              <a:custGeom>
                <a:avLst/>
                <a:gdLst>
                  <a:gd name="connsiteX0" fmla="*/ 1159707 w 1608235"/>
                  <a:gd name="connsiteY0" fmla="*/ 2183648 h 6847849"/>
                  <a:gd name="connsiteX1" fmla="*/ 1577150 w 1608235"/>
                  <a:gd name="connsiteY1" fmla="*/ 140840 h 6847849"/>
                  <a:gd name="connsiteX2" fmla="*/ 1608236 w 1608235"/>
                  <a:gd name="connsiteY2" fmla="*/ 0 h 6847849"/>
                  <a:gd name="connsiteX3" fmla="*/ 1497214 w 1608235"/>
                  <a:gd name="connsiteY3" fmla="*/ 0 h 6847849"/>
                  <a:gd name="connsiteX4" fmla="*/ 1452805 w 1608235"/>
                  <a:gd name="connsiteY4" fmla="*/ 202378 h 6847849"/>
                  <a:gd name="connsiteX5" fmla="*/ 1043609 w 1608235"/>
                  <a:gd name="connsiteY5" fmla="*/ 2205218 h 6847849"/>
                  <a:gd name="connsiteX6" fmla="*/ 368594 w 1608235"/>
                  <a:gd name="connsiteY6" fmla="*/ 5730649 h 6847849"/>
                  <a:gd name="connsiteX7" fmla="*/ 0 w 1608235"/>
                  <a:gd name="connsiteY7" fmla="*/ 6847850 h 6847849"/>
                  <a:gd name="connsiteX8" fmla="*/ 121173 w 1608235"/>
                  <a:gd name="connsiteY8" fmla="*/ 6847850 h 6847849"/>
                  <a:gd name="connsiteX9" fmla="*/ 470734 w 1608235"/>
                  <a:gd name="connsiteY9" fmla="*/ 5779499 h 6847849"/>
                  <a:gd name="connsiteX10" fmla="*/ 1159707 w 1608235"/>
                  <a:gd name="connsiteY10" fmla="*/ 2183648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8235" h="6847849">
                    <a:moveTo>
                      <a:pt x="1159707" y="2183648"/>
                    </a:moveTo>
                    <a:cubicBezTo>
                      <a:pt x="1260578" y="1327191"/>
                      <a:pt x="1415374" y="784768"/>
                      <a:pt x="1577150" y="140840"/>
                    </a:cubicBezTo>
                    <a:cubicBezTo>
                      <a:pt x="1587935" y="93893"/>
                      <a:pt x="1598086" y="46947"/>
                      <a:pt x="1608236" y="0"/>
                    </a:cubicBezTo>
                    <a:lnTo>
                      <a:pt x="1497214" y="0"/>
                    </a:lnTo>
                    <a:cubicBezTo>
                      <a:pt x="1483257" y="67248"/>
                      <a:pt x="1468031" y="134495"/>
                      <a:pt x="1452805" y="202378"/>
                    </a:cubicBezTo>
                    <a:cubicBezTo>
                      <a:pt x="1294202" y="833618"/>
                      <a:pt x="1142577" y="1365256"/>
                      <a:pt x="1043609" y="2205218"/>
                    </a:cubicBezTo>
                    <a:cubicBezTo>
                      <a:pt x="910382" y="3005212"/>
                      <a:pt x="830446" y="4173800"/>
                      <a:pt x="368594" y="5730649"/>
                    </a:cubicBezTo>
                    <a:cubicBezTo>
                      <a:pt x="267088" y="6085920"/>
                      <a:pt x="142743" y="6465299"/>
                      <a:pt x="0" y="6847850"/>
                    </a:cubicBezTo>
                    <a:lnTo>
                      <a:pt x="121173" y="6847850"/>
                    </a:lnTo>
                    <a:cubicBezTo>
                      <a:pt x="255669" y="6481794"/>
                      <a:pt x="373035" y="6120178"/>
                      <a:pt x="470734" y="5779499"/>
                    </a:cubicBezTo>
                    <a:cubicBezTo>
                      <a:pt x="942737" y="4191564"/>
                      <a:pt x="1023942" y="2999503"/>
                      <a:pt x="1159707" y="2183648"/>
                    </a:cubicBezTo>
                    <a:close/>
                  </a:path>
                </a:pathLst>
              </a:custGeom>
              <a:noFill/>
              <a:ln w="6342" cap="flat">
                <a:solidFill>
                  <a:schemeClr val="bg2"/>
                </a:solidFill>
                <a:prstDash val="solid"/>
                <a:miter/>
              </a:ln>
            </p:spPr>
            <p:txBody>
              <a:bodyPr rtlCol="0" anchor="ctr"/>
              <a:lstStyle/>
              <a:p>
                <a:endParaRPr lang="es-AR"/>
              </a:p>
            </p:txBody>
          </p:sp>
          <p:sp>
            <p:nvSpPr>
              <p:cNvPr id="35" name="Forma libre: forma 34">
                <a:extLst>
                  <a:ext uri="{FF2B5EF4-FFF2-40B4-BE49-F238E27FC236}">
                    <a16:creationId xmlns:a16="http://schemas.microsoft.com/office/drawing/2014/main" id="{12A3F789-2394-4C27-BCF6-F11221F52736}"/>
                  </a:ext>
                </a:extLst>
              </p:cNvPr>
              <p:cNvSpPr/>
              <p:nvPr/>
            </p:nvSpPr>
            <p:spPr>
              <a:xfrm>
                <a:off x="7989087" y="3806"/>
                <a:ext cx="1521320" cy="6847849"/>
              </a:xfrm>
              <a:custGeom>
                <a:avLst/>
                <a:gdLst>
                  <a:gd name="connsiteX0" fmla="*/ 1003006 w 1521320"/>
                  <a:gd name="connsiteY0" fmla="*/ 1996496 h 6847849"/>
                  <a:gd name="connsiteX1" fmla="*/ 196034 w 1521320"/>
                  <a:gd name="connsiteY1" fmla="*/ 6209631 h 6847849"/>
                  <a:gd name="connsiteX2" fmla="*/ 0 w 1521320"/>
                  <a:gd name="connsiteY2" fmla="*/ 6847850 h 6847849"/>
                  <a:gd name="connsiteX3" fmla="*/ 141474 w 1521320"/>
                  <a:gd name="connsiteY3" fmla="*/ 6847850 h 6847849"/>
                  <a:gd name="connsiteX4" fmla="*/ 318475 w 1521320"/>
                  <a:gd name="connsiteY4" fmla="*/ 6267996 h 6847849"/>
                  <a:gd name="connsiteX5" fmla="*/ 1141943 w 1521320"/>
                  <a:gd name="connsiteY5" fmla="*/ 1970486 h 6847849"/>
                  <a:gd name="connsiteX6" fmla="*/ 1521321 w 1521320"/>
                  <a:gd name="connsiteY6" fmla="*/ 0 h 6847849"/>
                  <a:gd name="connsiteX7" fmla="*/ 1391901 w 1521320"/>
                  <a:gd name="connsiteY7" fmla="*/ 0 h 6847849"/>
                  <a:gd name="connsiteX8" fmla="*/ 1003006 w 1521320"/>
                  <a:gd name="connsiteY8" fmla="*/ 1996496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1320" h="6847849">
                    <a:moveTo>
                      <a:pt x="1003006" y="1996496"/>
                    </a:moveTo>
                    <a:cubicBezTo>
                      <a:pt x="843769" y="2952556"/>
                      <a:pt x="748607" y="4348898"/>
                      <a:pt x="196034" y="6209631"/>
                    </a:cubicBezTo>
                    <a:cubicBezTo>
                      <a:pt x="137033" y="6416449"/>
                      <a:pt x="71054" y="6630246"/>
                      <a:pt x="0" y="6847850"/>
                    </a:cubicBezTo>
                    <a:lnTo>
                      <a:pt x="141474" y="6847850"/>
                    </a:lnTo>
                    <a:cubicBezTo>
                      <a:pt x="205550" y="6650547"/>
                      <a:pt x="264550" y="6456417"/>
                      <a:pt x="318475" y="6267996"/>
                    </a:cubicBezTo>
                    <a:cubicBezTo>
                      <a:pt x="882468" y="4370469"/>
                      <a:pt x="978898" y="2945578"/>
                      <a:pt x="1141943" y="1970486"/>
                    </a:cubicBezTo>
                    <a:cubicBezTo>
                      <a:pt x="1237105" y="1160975"/>
                      <a:pt x="1372869" y="585563"/>
                      <a:pt x="1521321" y="0"/>
                    </a:cubicBezTo>
                    <a:lnTo>
                      <a:pt x="1391901" y="0"/>
                    </a:lnTo>
                    <a:cubicBezTo>
                      <a:pt x="1239642" y="596982"/>
                      <a:pt x="1100072" y="1173029"/>
                      <a:pt x="1003006" y="1996496"/>
                    </a:cubicBezTo>
                    <a:close/>
                  </a:path>
                </a:pathLst>
              </a:custGeom>
              <a:noFill/>
              <a:ln w="6342" cap="flat">
                <a:solidFill>
                  <a:schemeClr val="bg2"/>
                </a:solidFill>
                <a:prstDash val="solid"/>
                <a:miter/>
              </a:ln>
            </p:spPr>
            <p:txBody>
              <a:bodyPr rtlCol="0" anchor="ctr"/>
              <a:lstStyle/>
              <a:p>
                <a:endParaRPr lang="es-AR"/>
              </a:p>
            </p:txBody>
          </p:sp>
          <p:sp>
            <p:nvSpPr>
              <p:cNvPr id="36" name="Forma libre: forma 35">
                <a:extLst>
                  <a:ext uri="{FF2B5EF4-FFF2-40B4-BE49-F238E27FC236}">
                    <a16:creationId xmlns:a16="http://schemas.microsoft.com/office/drawing/2014/main" id="{0D62C23B-8F48-42EA-93B2-FAD30FD3254B}"/>
                  </a:ext>
                </a:extLst>
              </p:cNvPr>
              <p:cNvSpPr/>
              <p:nvPr/>
            </p:nvSpPr>
            <p:spPr>
              <a:xfrm>
                <a:off x="5811783" y="4440"/>
                <a:ext cx="1657720" cy="6847214"/>
              </a:xfrm>
              <a:custGeom>
                <a:avLst/>
                <a:gdLst>
                  <a:gd name="connsiteX0" fmla="*/ 1449632 w 1657720"/>
                  <a:gd name="connsiteY0" fmla="*/ 703564 h 6847214"/>
                  <a:gd name="connsiteX1" fmla="*/ 1107050 w 1657720"/>
                  <a:gd name="connsiteY1" fmla="*/ 2379047 h 6847214"/>
                  <a:gd name="connsiteX2" fmla="*/ 541788 w 1657720"/>
                  <a:gd name="connsiteY2" fmla="*/ 5329066 h 6847214"/>
                  <a:gd name="connsiteX3" fmla="*/ 0 w 1657720"/>
                  <a:gd name="connsiteY3" fmla="*/ 6847215 h 6847214"/>
                  <a:gd name="connsiteX4" fmla="*/ 105312 w 1657720"/>
                  <a:gd name="connsiteY4" fmla="*/ 6847215 h 6847214"/>
                  <a:gd name="connsiteX5" fmla="*/ 627434 w 1657720"/>
                  <a:gd name="connsiteY5" fmla="*/ 5370303 h 6847214"/>
                  <a:gd name="connsiteX6" fmla="*/ 1203481 w 1657720"/>
                  <a:gd name="connsiteY6" fmla="*/ 2361284 h 6847214"/>
                  <a:gd name="connsiteX7" fmla="*/ 1552408 w 1657720"/>
                  <a:gd name="connsiteY7" fmla="*/ 652176 h 6847214"/>
                  <a:gd name="connsiteX8" fmla="*/ 1657720 w 1657720"/>
                  <a:gd name="connsiteY8" fmla="*/ 0 h 6847214"/>
                  <a:gd name="connsiteX9" fmla="*/ 1553042 w 1657720"/>
                  <a:gd name="connsiteY9" fmla="*/ 0 h 6847214"/>
                  <a:gd name="connsiteX10" fmla="*/ 1449632 w 1657720"/>
                  <a:gd name="connsiteY10" fmla="*/ 703564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7720" h="6847214">
                    <a:moveTo>
                      <a:pt x="1449632" y="703564"/>
                    </a:moveTo>
                    <a:cubicBezTo>
                      <a:pt x="1317041" y="1231395"/>
                      <a:pt x="1190158" y="1676753"/>
                      <a:pt x="1107050" y="2379047"/>
                    </a:cubicBezTo>
                    <a:cubicBezTo>
                      <a:pt x="995393" y="3048353"/>
                      <a:pt x="928780" y="4025982"/>
                      <a:pt x="541788" y="5329066"/>
                    </a:cubicBezTo>
                    <a:cubicBezTo>
                      <a:pt x="404755" y="5807413"/>
                      <a:pt x="219507" y="6337147"/>
                      <a:pt x="0" y="6847215"/>
                    </a:cubicBezTo>
                    <a:lnTo>
                      <a:pt x="105312" y="6847215"/>
                    </a:lnTo>
                    <a:cubicBezTo>
                      <a:pt x="315303" y="6349201"/>
                      <a:pt x="494207" y="5835327"/>
                      <a:pt x="627434" y="5370303"/>
                    </a:cubicBezTo>
                    <a:cubicBezTo>
                      <a:pt x="1022039" y="4041843"/>
                      <a:pt x="1089921" y="3043912"/>
                      <a:pt x="1203481" y="2361284"/>
                    </a:cubicBezTo>
                    <a:cubicBezTo>
                      <a:pt x="1287857" y="1644397"/>
                      <a:pt x="1417278" y="1190792"/>
                      <a:pt x="1552408" y="652176"/>
                    </a:cubicBezTo>
                    <a:cubicBezTo>
                      <a:pt x="1602527" y="430132"/>
                      <a:pt x="1650742" y="207453"/>
                      <a:pt x="1657720" y="0"/>
                    </a:cubicBezTo>
                    <a:lnTo>
                      <a:pt x="1553042" y="0"/>
                    </a:lnTo>
                    <a:cubicBezTo>
                      <a:pt x="1556214" y="220776"/>
                      <a:pt x="1504193" y="462487"/>
                      <a:pt x="1449632" y="703564"/>
                    </a:cubicBezTo>
                    <a:close/>
                  </a:path>
                </a:pathLst>
              </a:custGeom>
              <a:noFill/>
              <a:ln w="6342" cap="flat">
                <a:solidFill>
                  <a:schemeClr val="bg2"/>
                </a:solidFill>
                <a:prstDash val="solid"/>
                <a:miter/>
              </a:ln>
            </p:spPr>
            <p:txBody>
              <a:bodyPr rtlCol="0" anchor="ctr"/>
              <a:lstStyle/>
              <a:p>
                <a:endParaRPr lang="es-AR"/>
              </a:p>
            </p:txBody>
          </p:sp>
          <p:sp>
            <p:nvSpPr>
              <p:cNvPr id="37" name="Forma libre: forma 36">
                <a:extLst>
                  <a:ext uri="{FF2B5EF4-FFF2-40B4-BE49-F238E27FC236}">
                    <a16:creationId xmlns:a16="http://schemas.microsoft.com/office/drawing/2014/main" id="{3495AE63-EE65-43E4-8B91-B00CEA26540B}"/>
                  </a:ext>
                </a:extLst>
              </p:cNvPr>
              <p:cNvSpPr/>
              <p:nvPr/>
            </p:nvSpPr>
            <p:spPr>
              <a:xfrm>
                <a:off x="7850150" y="4440"/>
                <a:ext cx="1530202" cy="6847849"/>
              </a:xfrm>
              <a:custGeom>
                <a:avLst/>
                <a:gdLst>
                  <a:gd name="connsiteX0" fmla="*/ 1141943 w 1530202"/>
                  <a:gd name="connsiteY0" fmla="*/ 1995862 h 6847849"/>
                  <a:gd name="connsiteX1" fmla="*/ 1530203 w 1530202"/>
                  <a:gd name="connsiteY1" fmla="*/ 0 h 6847849"/>
                  <a:gd name="connsiteX2" fmla="*/ 1403320 w 1530202"/>
                  <a:gd name="connsiteY2" fmla="*/ 0 h 6847849"/>
                  <a:gd name="connsiteX3" fmla="*/ 1006813 w 1530202"/>
                  <a:gd name="connsiteY3" fmla="*/ 2021238 h 6847849"/>
                  <a:gd name="connsiteX4" fmla="*/ 215700 w 1530202"/>
                  <a:gd name="connsiteY4" fmla="*/ 6151899 h 6847849"/>
                  <a:gd name="connsiteX5" fmla="*/ 0 w 1530202"/>
                  <a:gd name="connsiteY5" fmla="*/ 6847849 h 6847849"/>
                  <a:gd name="connsiteX6" fmla="*/ 138937 w 1530202"/>
                  <a:gd name="connsiteY6" fmla="*/ 6847849 h 6847849"/>
                  <a:gd name="connsiteX7" fmla="*/ 334970 w 1530202"/>
                  <a:gd name="connsiteY7" fmla="*/ 6209631 h 6847849"/>
                  <a:gd name="connsiteX8" fmla="*/ 1141943 w 1530202"/>
                  <a:gd name="connsiteY8" fmla="*/ 1995862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0202" h="6847849">
                    <a:moveTo>
                      <a:pt x="1141943" y="1995862"/>
                    </a:moveTo>
                    <a:cubicBezTo>
                      <a:pt x="1238373" y="1172395"/>
                      <a:pt x="1377944" y="596348"/>
                      <a:pt x="1530203" y="0"/>
                    </a:cubicBezTo>
                    <a:lnTo>
                      <a:pt x="1403320" y="0"/>
                    </a:lnTo>
                    <a:cubicBezTo>
                      <a:pt x="1248524" y="608402"/>
                      <a:pt x="1105146" y="1184448"/>
                      <a:pt x="1006813" y="2021238"/>
                    </a:cubicBezTo>
                    <a:cubicBezTo>
                      <a:pt x="850747" y="2958266"/>
                      <a:pt x="757489" y="4327963"/>
                      <a:pt x="215700" y="6151899"/>
                    </a:cubicBezTo>
                    <a:cubicBezTo>
                      <a:pt x="150991" y="6377116"/>
                      <a:pt x="79302" y="6609945"/>
                      <a:pt x="0" y="6847849"/>
                    </a:cubicBezTo>
                    <a:lnTo>
                      <a:pt x="138937" y="6847849"/>
                    </a:lnTo>
                    <a:cubicBezTo>
                      <a:pt x="210625" y="6630246"/>
                      <a:pt x="275969" y="6416449"/>
                      <a:pt x="334970" y="6209631"/>
                    </a:cubicBezTo>
                    <a:cubicBezTo>
                      <a:pt x="887543" y="4348264"/>
                      <a:pt x="982705" y="2951287"/>
                      <a:pt x="1141943" y="1995862"/>
                    </a:cubicBezTo>
                    <a:close/>
                  </a:path>
                </a:pathLst>
              </a:custGeom>
              <a:noFill/>
              <a:ln w="6342" cap="flat">
                <a:solidFill>
                  <a:schemeClr val="bg2"/>
                </a:solidFill>
                <a:prstDash val="solid"/>
                <a:miter/>
              </a:ln>
            </p:spPr>
            <p:txBody>
              <a:bodyPr rtlCol="0" anchor="ctr"/>
              <a:lstStyle/>
              <a:p>
                <a:endParaRPr lang="es-AR"/>
              </a:p>
            </p:txBody>
          </p:sp>
          <p:sp>
            <p:nvSpPr>
              <p:cNvPr id="38" name="Forma libre: forma 37">
                <a:extLst>
                  <a:ext uri="{FF2B5EF4-FFF2-40B4-BE49-F238E27FC236}">
                    <a16:creationId xmlns:a16="http://schemas.microsoft.com/office/drawing/2014/main" id="{D5EC5EF8-FA98-4DF6-B6CF-923291E331D9}"/>
                  </a:ext>
                </a:extLst>
              </p:cNvPr>
              <p:cNvSpPr/>
              <p:nvPr/>
            </p:nvSpPr>
            <p:spPr>
              <a:xfrm>
                <a:off x="7713117" y="3806"/>
                <a:ext cx="1539719" cy="6847849"/>
              </a:xfrm>
              <a:custGeom>
                <a:avLst/>
                <a:gdLst>
                  <a:gd name="connsiteX0" fmla="*/ 1010619 w 1539719"/>
                  <a:gd name="connsiteY0" fmla="*/ 2045981 h 6847849"/>
                  <a:gd name="connsiteX1" fmla="*/ 234733 w 1539719"/>
                  <a:gd name="connsiteY1" fmla="*/ 6095436 h 6847849"/>
                  <a:gd name="connsiteX2" fmla="*/ 0 w 1539719"/>
                  <a:gd name="connsiteY2" fmla="*/ 6847850 h 6847849"/>
                  <a:gd name="connsiteX3" fmla="*/ 136399 w 1539719"/>
                  <a:gd name="connsiteY3" fmla="*/ 6847850 h 6847849"/>
                  <a:gd name="connsiteX4" fmla="*/ 352099 w 1539719"/>
                  <a:gd name="connsiteY4" fmla="*/ 6151899 h 6847849"/>
                  <a:gd name="connsiteX5" fmla="*/ 1143211 w 1539719"/>
                  <a:gd name="connsiteY5" fmla="*/ 2021239 h 6847849"/>
                  <a:gd name="connsiteX6" fmla="*/ 1539719 w 1539719"/>
                  <a:gd name="connsiteY6" fmla="*/ 0 h 6847849"/>
                  <a:gd name="connsiteX7" fmla="*/ 1415374 w 1539719"/>
                  <a:gd name="connsiteY7" fmla="*/ 0 h 6847849"/>
                  <a:gd name="connsiteX8" fmla="*/ 1010619 w 1539719"/>
                  <a:gd name="connsiteY8" fmla="*/ 2045981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719" h="6847849">
                    <a:moveTo>
                      <a:pt x="1010619" y="2045981"/>
                    </a:moveTo>
                    <a:cubicBezTo>
                      <a:pt x="857726" y="2964610"/>
                      <a:pt x="766370" y="4307027"/>
                      <a:pt x="234733" y="6095436"/>
                    </a:cubicBezTo>
                    <a:cubicBezTo>
                      <a:pt x="164947" y="6338416"/>
                      <a:pt x="86914" y="6590278"/>
                      <a:pt x="0" y="6847850"/>
                    </a:cubicBezTo>
                    <a:lnTo>
                      <a:pt x="136399" y="6847850"/>
                    </a:lnTo>
                    <a:cubicBezTo>
                      <a:pt x="215700" y="6609945"/>
                      <a:pt x="287388" y="6377115"/>
                      <a:pt x="352099" y="6151899"/>
                    </a:cubicBezTo>
                    <a:cubicBezTo>
                      <a:pt x="893888" y="4327963"/>
                      <a:pt x="987146" y="2958266"/>
                      <a:pt x="1143211" y="2021239"/>
                    </a:cubicBezTo>
                    <a:cubicBezTo>
                      <a:pt x="1241545" y="1184448"/>
                      <a:pt x="1384922" y="608402"/>
                      <a:pt x="1539719" y="0"/>
                    </a:cubicBezTo>
                    <a:lnTo>
                      <a:pt x="1415374" y="0"/>
                    </a:lnTo>
                    <a:cubicBezTo>
                      <a:pt x="1257406" y="621090"/>
                      <a:pt x="1110222" y="1196502"/>
                      <a:pt x="1010619" y="2045981"/>
                    </a:cubicBezTo>
                    <a:close/>
                  </a:path>
                </a:pathLst>
              </a:custGeom>
              <a:noFill/>
              <a:ln w="6342" cap="flat">
                <a:solidFill>
                  <a:schemeClr val="bg2"/>
                </a:solidFill>
                <a:prstDash val="solid"/>
                <a:miter/>
              </a:ln>
            </p:spPr>
            <p:txBody>
              <a:bodyPr rtlCol="0" anchor="ctr"/>
              <a:lstStyle/>
              <a:p>
                <a:endParaRPr lang="es-AR"/>
              </a:p>
            </p:txBody>
          </p:sp>
          <p:sp>
            <p:nvSpPr>
              <p:cNvPr id="39" name="Forma libre: forma 38">
                <a:extLst>
                  <a:ext uri="{FF2B5EF4-FFF2-40B4-BE49-F238E27FC236}">
                    <a16:creationId xmlns:a16="http://schemas.microsoft.com/office/drawing/2014/main" id="{298024F5-C2DC-4543-A104-440FC664400B}"/>
                  </a:ext>
                </a:extLst>
              </p:cNvPr>
              <p:cNvSpPr/>
              <p:nvPr/>
            </p:nvSpPr>
            <p:spPr>
              <a:xfrm>
                <a:off x="7446664" y="3806"/>
                <a:ext cx="1560020" cy="6847215"/>
              </a:xfrm>
              <a:custGeom>
                <a:avLst/>
                <a:gdLst>
                  <a:gd name="connsiteX0" fmla="*/ 1018867 w 1560020"/>
                  <a:gd name="connsiteY0" fmla="*/ 2093562 h 6847215"/>
                  <a:gd name="connsiteX1" fmla="*/ 273432 w 1560020"/>
                  <a:gd name="connsiteY1" fmla="*/ 5985683 h 6847215"/>
                  <a:gd name="connsiteX2" fmla="*/ 0 w 1560020"/>
                  <a:gd name="connsiteY2" fmla="*/ 6847215 h 6847215"/>
                  <a:gd name="connsiteX3" fmla="*/ 131957 w 1560020"/>
                  <a:gd name="connsiteY3" fmla="*/ 6847215 h 6847215"/>
                  <a:gd name="connsiteX4" fmla="*/ 385722 w 1560020"/>
                  <a:gd name="connsiteY4" fmla="*/ 6039608 h 6847215"/>
                  <a:gd name="connsiteX5" fmla="*/ 1146383 w 1560020"/>
                  <a:gd name="connsiteY5" fmla="*/ 2069454 h 6847215"/>
                  <a:gd name="connsiteX6" fmla="*/ 1560021 w 1560020"/>
                  <a:gd name="connsiteY6" fmla="*/ 0 h 6847215"/>
                  <a:gd name="connsiteX7" fmla="*/ 1440751 w 1560020"/>
                  <a:gd name="connsiteY7" fmla="*/ 0 h 6847215"/>
                  <a:gd name="connsiteX8" fmla="*/ 1018867 w 1560020"/>
                  <a:gd name="connsiteY8" fmla="*/ 2093562 h 684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0020" h="6847215">
                    <a:moveTo>
                      <a:pt x="1018867" y="2093562"/>
                    </a:moveTo>
                    <a:cubicBezTo>
                      <a:pt x="871683" y="2976664"/>
                      <a:pt x="784134" y="4267059"/>
                      <a:pt x="273432" y="5985683"/>
                    </a:cubicBezTo>
                    <a:cubicBezTo>
                      <a:pt x="194130" y="6262287"/>
                      <a:pt x="102775" y="6552214"/>
                      <a:pt x="0" y="6847215"/>
                    </a:cubicBezTo>
                    <a:lnTo>
                      <a:pt x="131957" y="6847215"/>
                    </a:lnTo>
                    <a:cubicBezTo>
                      <a:pt x="226485" y="6570612"/>
                      <a:pt x="311496" y="6299717"/>
                      <a:pt x="385722" y="6039608"/>
                    </a:cubicBezTo>
                    <a:cubicBezTo>
                      <a:pt x="906576" y="4286726"/>
                      <a:pt x="996028" y="2970320"/>
                      <a:pt x="1146383" y="2069454"/>
                    </a:cubicBezTo>
                    <a:cubicBezTo>
                      <a:pt x="1247889" y="1207287"/>
                      <a:pt x="1398880" y="633144"/>
                      <a:pt x="1560021" y="0"/>
                    </a:cubicBezTo>
                    <a:lnTo>
                      <a:pt x="1440751" y="0"/>
                    </a:lnTo>
                    <a:cubicBezTo>
                      <a:pt x="1276438" y="647101"/>
                      <a:pt x="1121641" y="1219341"/>
                      <a:pt x="1018867" y="2093562"/>
                    </a:cubicBezTo>
                    <a:close/>
                  </a:path>
                </a:pathLst>
              </a:custGeom>
              <a:noFill/>
              <a:ln w="6342" cap="flat">
                <a:solidFill>
                  <a:schemeClr val="bg2"/>
                </a:solidFill>
                <a:prstDash val="solid"/>
                <a:miter/>
              </a:ln>
            </p:spPr>
            <p:txBody>
              <a:bodyPr rtlCol="0" anchor="ctr"/>
              <a:lstStyle/>
              <a:p>
                <a:endParaRPr lang="es-AR"/>
              </a:p>
            </p:txBody>
          </p:sp>
          <p:sp>
            <p:nvSpPr>
              <p:cNvPr id="40" name="Forma libre: forma 39">
                <a:extLst>
                  <a:ext uri="{FF2B5EF4-FFF2-40B4-BE49-F238E27FC236}">
                    <a16:creationId xmlns:a16="http://schemas.microsoft.com/office/drawing/2014/main" id="{0DEBB6B0-3F25-48AB-A8D7-2A1468DB5B13}"/>
                  </a:ext>
                </a:extLst>
              </p:cNvPr>
              <p:cNvSpPr/>
              <p:nvPr/>
            </p:nvSpPr>
            <p:spPr>
              <a:xfrm>
                <a:off x="7579256" y="4440"/>
                <a:ext cx="1549869" cy="6847214"/>
              </a:xfrm>
              <a:custGeom>
                <a:avLst/>
                <a:gdLst>
                  <a:gd name="connsiteX0" fmla="*/ 1144480 w 1549869"/>
                  <a:gd name="connsiteY0" fmla="*/ 2045346 h 6847214"/>
                  <a:gd name="connsiteX1" fmla="*/ 1549870 w 1549869"/>
                  <a:gd name="connsiteY1" fmla="*/ 0 h 6847214"/>
                  <a:gd name="connsiteX2" fmla="*/ 1428063 w 1549869"/>
                  <a:gd name="connsiteY2" fmla="*/ 0 h 6847214"/>
                  <a:gd name="connsiteX3" fmla="*/ 1014425 w 1549869"/>
                  <a:gd name="connsiteY3" fmla="*/ 2069454 h 6847214"/>
                  <a:gd name="connsiteX4" fmla="*/ 253765 w 1549869"/>
                  <a:gd name="connsiteY4" fmla="*/ 6039608 h 6847214"/>
                  <a:gd name="connsiteX5" fmla="*/ 0 w 1549869"/>
                  <a:gd name="connsiteY5" fmla="*/ 6847215 h 6847214"/>
                  <a:gd name="connsiteX6" fmla="*/ 134495 w 1549869"/>
                  <a:gd name="connsiteY6" fmla="*/ 6847215 h 6847214"/>
                  <a:gd name="connsiteX7" fmla="*/ 369228 w 1549869"/>
                  <a:gd name="connsiteY7" fmla="*/ 6094802 h 6847214"/>
                  <a:gd name="connsiteX8" fmla="*/ 1144480 w 1549869"/>
                  <a:gd name="connsiteY8" fmla="*/ 2045346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9869" h="6847214">
                    <a:moveTo>
                      <a:pt x="1144480" y="2045346"/>
                    </a:moveTo>
                    <a:cubicBezTo>
                      <a:pt x="1244083" y="1195233"/>
                      <a:pt x="1391266" y="620456"/>
                      <a:pt x="1549870" y="0"/>
                    </a:cubicBezTo>
                    <a:lnTo>
                      <a:pt x="1428063" y="0"/>
                    </a:lnTo>
                    <a:cubicBezTo>
                      <a:pt x="1266922" y="633144"/>
                      <a:pt x="1115931" y="1207287"/>
                      <a:pt x="1014425" y="2069454"/>
                    </a:cubicBezTo>
                    <a:cubicBezTo>
                      <a:pt x="864070" y="2970320"/>
                      <a:pt x="774618" y="4286092"/>
                      <a:pt x="253765" y="6039608"/>
                    </a:cubicBezTo>
                    <a:cubicBezTo>
                      <a:pt x="179538" y="6299717"/>
                      <a:pt x="93893" y="6570612"/>
                      <a:pt x="0" y="6847215"/>
                    </a:cubicBezTo>
                    <a:lnTo>
                      <a:pt x="134495" y="6847215"/>
                    </a:lnTo>
                    <a:cubicBezTo>
                      <a:pt x="221409" y="6590278"/>
                      <a:pt x="300077" y="6337782"/>
                      <a:pt x="369228" y="6094802"/>
                    </a:cubicBezTo>
                    <a:cubicBezTo>
                      <a:pt x="900231" y="4306393"/>
                      <a:pt x="990952" y="2963976"/>
                      <a:pt x="1144480" y="2045346"/>
                    </a:cubicBezTo>
                    <a:close/>
                  </a:path>
                </a:pathLst>
              </a:custGeom>
              <a:noFill/>
              <a:ln w="6342" cap="flat">
                <a:solidFill>
                  <a:schemeClr val="bg2"/>
                </a:solidFill>
                <a:prstDash val="solid"/>
                <a:miter/>
              </a:ln>
            </p:spPr>
            <p:txBody>
              <a:bodyPr rtlCol="0" anchor="ctr"/>
              <a:lstStyle/>
              <a:p>
                <a:endParaRPr lang="es-AR"/>
              </a:p>
            </p:txBody>
          </p:sp>
          <p:sp>
            <p:nvSpPr>
              <p:cNvPr id="41" name="Forma libre: forma 40">
                <a:extLst>
                  <a:ext uri="{FF2B5EF4-FFF2-40B4-BE49-F238E27FC236}">
                    <a16:creationId xmlns:a16="http://schemas.microsoft.com/office/drawing/2014/main" id="{B7F7FACC-9DC0-4339-B1A6-C4AF72D89258}"/>
                  </a:ext>
                </a:extLst>
              </p:cNvPr>
              <p:cNvSpPr/>
              <p:nvPr/>
            </p:nvSpPr>
            <p:spPr>
              <a:xfrm>
                <a:off x="6467765" y="4440"/>
                <a:ext cx="1632343" cy="6847849"/>
              </a:xfrm>
              <a:custGeom>
                <a:avLst/>
                <a:gdLst>
                  <a:gd name="connsiteX0" fmla="*/ 1447730 w 1632343"/>
                  <a:gd name="connsiteY0" fmla="*/ 379379 h 6847849"/>
                  <a:gd name="connsiteX1" fmla="*/ 1062007 w 1632343"/>
                  <a:gd name="connsiteY1" fmla="*/ 2266756 h 6847849"/>
                  <a:gd name="connsiteX2" fmla="*/ 425691 w 1632343"/>
                  <a:gd name="connsiteY2" fmla="*/ 5588541 h 6847849"/>
                  <a:gd name="connsiteX3" fmla="*/ 0 w 1632343"/>
                  <a:gd name="connsiteY3" fmla="*/ 6847849 h 6847849"/>
                  <a:gd name="connsiteX4" fmla="*/ 115464 w 1632343"/>
                  <a:gd name="connsiteY4" fmla="*/ 6847849 h 6847849"/>
                  <a:gd name="connsiteX5" fmla="*/ 522122 w 1632343"/>
                  <a:gd name="connsiteY5" fmla="*/ 5634853 h 6847849"/>
                  <a:gd name="connsiteX6" fmla="*/ 1171126 w 1632343"/>
                  <a:gd name="connsiteY6" fmla="*/ 2246455 h 6847849"/>
                  <a:gd name="connsiteX7" fmla="*/ 1564461 w 1632343"/>
                  <a:gd name="connsiteY7" fmla="*/ 321647 h 6847849"/>
                  <a:gd name="connsiteX8" fmla="*/ 1632344 w 1632343"/>
                  <a:gd name="connsiteY8" fmla="*/ 0 h 6847849"/>
                  <a:gd name="connsiteX9" fmla="*/ 1525762 w 1632343"/>
                  <a:gd name="connsiteY9" fmla="*/ 0 h 6847849"/>
                  <a:gd name="connsiteX10" fmla="*/ 1447730 w 1632343"/>
                  <a:gd name="connsiteY10" fmla="*/ 379379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2343" h="6847849">
                    <a:moveTo>
                      <a:pt x="1447730" y="379379"/>
                    </a:moveTo>
                    <a:cubicBezTo>
                      <a:pt x="1298643" y="973823"/>
                      <a:pt x="1155265" y="1475009"/>
                      <a:pt x="1062007" y="2266756"/>
                    </a:cubicBezTo>
                    <a:cubicBezTo>
                      <a:pt x="936393" y="3020438"/>
                      <a:pt x="861533" y="4121779"/>
                      <a:pt x="425691" y="5588541"/>
                    </a:cubicBezTo>
                    <a:cubicBezTo>
                      <a:pt x="311496" y="5986952"/>
                      <a:pt x="167485" y="6417718"/>
                      <a:pt x="0" y="6847849"/>
                    </a:cubicBezTo>
                    <a:lnTo>
                      <a:pt x="115464" y="6847849"/>
                    </a:lnTo>
                    <a:cubicBezTo>
                      <a:pt x="274067" y="6433578"/>
                      <a:pt x="411734" y="6019307"/>
                      <a:pt x="522122" y="5634853"/>
                    </a:cubicBezTo>
                    <a:cubicBezTo>
                      <a:pt x="966845" y="4138273"/>
                      <a:pt x="1042974" y="3015363"/>
                      <a:pt x="1171126" y="2246455"/>
                    </a:cubicBezTo>
                    <a:cubicBezTo>
                      <a:pt x="1265653" y="1439482"/>
                      <a:pt x="1412202" y="928146"/>
                      <a:pt x="1564461" y="321647"/>
                    </a:cubicBezTo>
                    <a:cubicBezTo>
                      <a:pt x="1588569" y="213797"/>
                      <a:pt x="1612677" y="106581"/>
                      <a:pt x="1632344" y="0"/>
                    </a:cubicBezTo>
                    <a:lnTo>
                      <a:pt x="1525762" y="0"/>
                    </a:lnTo>
                    <a:cubicBezTo>
                      <a:pt x="1504192" y="124979"/>
                      <a:pt x="1476279" y="251862"/>
                      <a:pt x="1447730" y="379379"/>
                    </a:cubicBezTo>
                    <a:close/>
                  </a:path>
                </a:pathLst>
              </a:custGeom>
              <a:noFill/>
              <a:ln w="6342" cap="flat">
                <a:solidFill>
                  <a:schemeClr val="bg2"/>
                </a:solidFill>
                <a:prstDash val="solid"/>
                <a:miter/>
              </a:ln>
            </p:spPr>
            <p:txBody>
              <a:bodyPr rtlCol="0" anchor="ctr"/>
              <a:lstStyle/>
              <a:p>
                <a:endParaRPr lang="es-AR"/>
              </a:p>
            </p:txBody>
          </p:sp>
          <p:sp>
            <p:nvSpPr>
              <p:cNvPr id="42" name="Forma libre: forma 41">
                <a:extLst>
                  <a:ext uri="{FF2B5EF4-FFF2-40B4-BE49-F238E27FC236}">
                    <a16:creationId xmlns:a16="http://schemas.microsoft.com/office/drawing/2014/main" id="{07B8F908-A846-40EC-8889-E337E513301F}"/>
                  </a:ext>
                </a:extLst>
              </p:cNvPr>
              <p:cNvSpPr/>
              <p:nvPr/>
            </p:nvSpPr>
            <p:spPr>
              <a:xfrm>
                <a:off x="7189093" y="4440"/>
                <a:ext cx="1580955" cy="6847214"/>
              </a:xfrm>
              <a:custGeom>
                <a:avLst/>
                <a:gdLst>
                  <a:gd name="connsiteX0" fmla="*/ 1462321 w 1580955"/>
                  <a:gd name="connsiteY0" fmla="*/ 13957 h 6847214"/>
                  <a:gd name="connsiteX1" fmla="*/ 1028383 w 1580955"/>
                  <a:gd name="connsiteY1" fmla="*/ 2139239 h 6847214"/>
                  <a:gd name="connsiteX2" fmla="*/ 311496 w 1580955"/>
                  <a:gd name="connsiteY2" fmla="*/ 5880370 h 6847214"/>
                  <a:gd name="connsiteX3" fmla="*/ 0 w 1580955"/>
                  <a:gd name="connsiteY3" fmla="*/ 6847215 h 6847214"/>
                  <a:gd name="connsiteX4" fmla="*/ 127517 w 1580955"/>
                  <a:gd name="connsiteY4" fmla="*/ 6847215 h 6847214"/>
                  <a:gd name="connsiteX5" fmla="*/ 419981 w 1580955"/>
                  <a:gd name="connsiteY5" fmla="*/ 5932392 h 6847214"/>
                  <a:gd name="connsiteX6" fmla="*/ 1150824 w 1580955"/>
                  <a:gd name="connsiteY6" fmla="*/ 2116400 h 6847214"/>
                  <a:gd name="connsiteX7" fmla="*/ 1580956 w 1580955"/>
                  <a:gd name="connsiteY7" fmla="*/ 0 h 6847214"/>
                  <a:gd name="connsiteX8" fmla="*/ 1465493 w 1580955"/>
                  <a:gd name="connsiteY8" fmla="*/ 0 h 6847214"/>
                  <a:gd name="connsiteX9" fmla="*/ 1462321 w 1580955"/>
                  <a:gd name="connsiteY9" fmla="*/ 13957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955" h="6847214">
                    <a:moveTo>
                      <a:pt x="1462321" y="13957"/>
                    </a:moveTo>
                    <a:cubicBezTo>
                      <a:pt x="1294202" y="683897"/>
                      <a:pt x="1133061" y="1247890"/>
                      <a:pt x="1028383" y="2139239"/>
                    </a:cubicBezTo>
                    <a:cubicBezTo>
                      <a:pt x="886908" y="2988083"/>
                      <a:pt x="802532" y="4228360"/>
                      <a:pt x="311496" y="5880370"/>
                    </a:cubicBezTo>
                    <a:cubicBezTo>
                      <a:pt x="222679" y="6189329"/>
                      <a:pt x="118635" y="6516052"/>
                      <a:pt x="0" y="6847215"/>
                    </a:cubicBezTo>
                    <a:lnTo>
                      <a:pt x="127517" y="6847215"/>
                    </a:lnTo>
                    <a:cubicBezTo>
                      <a:pt x="237905" y="6533815"/>
                      <a:pt x="335604" y="6225491"/>
                      <a:pt x="419981" y="5932392"/>
                    </a:cubicBezTo>
                    <a:cubicBezTo>
                      <a:pt x="920533" y="4247393"/>
                      <a:pt x="1006813" y="2982374"/>
                      <a:pt x="1150824" y="2116400"/>
                    </a:cubicBezTo>
                    <a:cubicBezTo>
                      <a:pt x="1254868" y="1230126"/>
                      <a:pt x="1413471" y="661058"/>
                      <a:pt x="1580956" y="0"/>
                    </a:cubicBezTo>
                    <a:lnTo>
                      <a:pt x="1465493" y="0"/>
                    </a:lnTo>
                    <a:cubicBezTo>
                      <a:pt x="1464858" y="4441"/>
                      <a:pt x="1463590" y="8882"/>
                      <a:pt x="1462321" y="13957"/>
                    </a:cubicBezTo>
                    <a:close/>
                  </a:path>
                </a:pathLst>
              </a:custGeom>
              <a:noFill/>
              <a:ln w="6342" cap="flat">
                <a:solidFill>
                  <a:schemeClr val="bg2"/>
                </a:solidFill>
                <a:prstDash val="solid"/>
                <a:miter/>
              </a:ln>
            </p:spPr>
            <p:txBody>
              <a:bodyPr rtlCol="0" anchor="ctr"/>
              <a:lstStyle/>
              <a:p>
                <a:endParaRPr lang="es-AR"/>
              </a:p>
            </p:txBody>
          </p:sp>
          <p:sp>
            <p:nvSpPr>
              <p:cNvPr id="43" name="Forma libre: forma 42">
                <a:extLst>
                  <a:ext uri="{FF2B5EF4-FFF2-40B4-BE49-F238E27FC236}">
                    <a16:creationId xmlns:a16="http://schemas.microsoft.com/office/drawing/2014/main" id="{E698E3BB-88FF-4235-B223-E4148A96CD10}"/>
                  </a:ext>
                </a:extLst>
              </p:cNvPr>
              <p:cNvSpPr/>
              <p:nvPr/>
            </p:nvSpPr>
            <p:spPr>
              <a:xfrm>
                <a:off x="10405565" y="4440"/>
                <a:ext cx="1408395" cy="6847214"/>
              </a:xfrm>
              <a:custGeom>
                <a:avLst/>
                <a:gdLst>
                  <a:gd name="connsiteX0" fmla="*/ 1408396 w 1408395"/>
                  <a:gd name="connsiteY0" fmla="*/ 0 h 6847214"/>
                  <a:gd name="connsiteX1" fmla="*/ 1230761 w 1408395"/>
                  <a:gd name="connsiteY1" fmla="*/ 0 h 6847214"/>
                  <a:gd name="connsiteX2" fmla="*/ 977630 w 1408395"/>
                  <a:gd name="connsiteY2" fmla="*/ 1553677 h 6847214"/>
                  <a:gd name="connsiteX3" fmla="*/ 0 w 1408395"/>
                  <a:gd name="connsiteY3" fmla="*/ 6847215 h 6847214"/>
                  <a:gd name="connsiteX4" fmla="*/ 186517 w 1408395"/>
                  <a:gd name="connsiteY4" fmla="*/ 6847215 h 6847214"/>
                  <a:gd name="connsiteX5" fmla="*/ 1163512 w 1408395"/>
                  <a:gd name="connsiteY5" fmla="*/ 1519418 h 6847214"/>
                  <a:gd name="connsiteX6" fmla="*/ 1408396 w 1408395"/>
                  <a:gd name="connsiteY6" fmla="*/ 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8395" h="6847214">
                    <a:moveTo>
                      <a:pt x="1408396" y="0"/>
                    </a:moveTo>
                    <a:lnTo>
                      <a:pt x="1230761" y="0"/>
                    </a:lnTo>
                    <a:cubicBezTo>
                      <a:pt x="1133695" y="459315"/>
                      <a:pt x="1047415" y="958597"/>
                      <a:pt x="977630" y="1553677"/>
                    </a:cubicBezTo>
                    <a:cubicBezTo>
                      <a:pt x="773983" y="2774286"/>
                      <a:pt x="648369" y="4530340"/>
                      <a:pt x="0" y="6847215"/>
                    </a:cubicBezTo>
                    <a:lnTo>
                      <a:pt x="186517" y="6847215"/>
                    </a:lnTo>
                    <a:cubicBezTo>
                      <a:pt x="830446" y="4519555"/>
                      <a:pt x="957963" y="2752082"/>
                      <a:pt x="1163512" y="1519418"/>
                    </a:cubicBezTo>
                    <a:cubicBezTo>
                      <a:pt x="1232029" y="940199"/>
                      <a:pt x="1315137" y="449799"/>
                      <a:pt x="1408396" y="0"/>
                    </a:cubicBezTo>
                    <a:close/>
                  </a:path>
                </a:pathLst>
              </a:custGeom>
              <a:noFill/>
              <a:ln w="6342" cap="flat">
                <a:solidFill>
                  <a:schemeClr val="bg2"/>
                </a:solidFill>
                <a:prstDash val="solid"/>
                <a:miter/>
              </a:ln>
            </p:spPr>
            <p:txBody>
              <a:bodyPr rtlCol="0" anchor="ctr"/>
              <a:lstStyle/>
              <a:p>
                <a:endParaRPr lang="es-AR"/>
              </a:p>
            </p:txBody>
          </p:sp>
          <p:sp>
            <p:nvSpPr>
              <p:cNvPr id="44" name="Forma libre: forma 43">
                <a:extLst>
                  <a:ext uri="{FF2B5EF4-FFF2-40B4-BE49-F238E27FC236}">
                    <a16:creationId xmlns:a16="http://schemas.microsoft.com/office/drawing/2014/main" id="{A24DBB64-7536-4C0E-B69C-9FAB3EAA065E}"/>
                  </a:ext>
                </a:extLst>
              </p:cNvPr>
              <p:cNvSpPr/>
              <p:nvPr/>
            </p:nvSpPr>
            <p:spPr>
              <a:xfrm>
                <a:off x="10975901" y="4440"/>
                <a:ext cx="1211093" cy="6847214"/>
              </a:xfrm>
              <a:custGeom>
                <a:avLst/>
                <a:gdLst>
                  <a:gd name="connsiteX0" fmla="*/ 1204750 w 1211093"/>
                  <a:gd name="connsiteY0" fmla="*/ 0 h 6847214"/>
                  <a:gd name="connsiteX1" fmla="*/ 976995 w 1211093"/>
                  <a:gd name="connsiteY1" fmla="*/ 1448364 h 6847214"/>
                  <a:gd name="connsiteX2" fmla="*/ 0 w 1211093"/>
                  <a:gd name="connsiteY2" fmla="*/ 6847215 h 6847214"/>
                  <a:gd name="connsiteX3" fmla="*/ 197303 w 1211093"/>
                  <a:gd name="connsiteY3" fmla="*/ 6847215 h 6847214"/>
                  <a:gd name="connsiteX4" fmla="*/ 1174933 w 1211093"/>
                  <a:gd name="connsiteY4" fmla="*/ 1411568 h 6847214"/>
                  <a:gd name="connsiteX5" fmla="*/ 1211094 w 1211093"/>
                  <a:gd name="connsiteY5" fmla="*/ 1122910 h 6847214"/>
                  <a:gd name="connsiteX6" fmla="*/ 1211094 w 1211093"/>
                  <a:gd name="connsiteY6" fmla="*/ 0 h 6847214"/>
                  <a:gd name="connsiteX7" fmla="*/ 1204750 w 1211093"/>
                  <a:gd name="connsiteY7" fmla="*/ 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1093" h="6847214">
                    <a:moveTo>
                      <a:pt x="1204750" y="0"/>
                    </a:moveTo>
                    <a:cubicBezTo>
                      <a:pt x="1118470" y="432035"/>
                      <a:pt x="1041072" y="902135"/>
                      <a:pt x="976995" y="1448364"/>
                    </a:cubicBezTo>
                    <a:cubicBezTo>
                      <a:pt x="767639" y="2705135"/>
                      <a:pt x="635682" y="4496717"/>
                      <a:pt x="0" y="6847215"/>
                    </a:cubicBezTo>
                    <a:lnTo>
                      <a:pt x="197303" y="6847215"/>
                    </a:lnTo>
                    <a:cubicBezTo>
                      <a:pt x="829178" y="4484663"/>
                      <a:pt x="963039" y="2681028"/>
                      <a:pt x="1174933" y="1411568"/>
                    </a:cubicBezTo>
                    <a:cubicBezTo>
                      <a:pt x="1186352" y="1312600"/>
                      <a:pt x="1198406" y="1216803"/>
                      <a:pt x="1211094" y="1122910"/>
                    </a:cubicBezTo>
                    <a:lnTo>
                      <a:pt x="1211094" y="0"/>
                    </a:lnTo>
                    <a:lnTo>
                      <a:pt x="1204750" y="0"/>
                    </a:lnTo>
                    <a:close/>
                  </a:path>
                </a:pathLst>
              </a:custGeom>
              <a:noFill/>
              <a:ln w="6342" cap="flat">
                <a:solidFill>
                  <a:schemeClr val="bg2"/>
                </a:solidFill>
                <a:prstDash val="solid"/>
                <a:miter/>
              </a:ln>
            </p:spPr>
            <p:txBody>
              <a:bodyPr rtlCol="0" anchor="ctr"/>
              <a:lstStyle/>
              <a:p>
                <a:endParaRPr lang="es-AR"/>
              </a:p>
            </p:txBody>
          </p:sp>
          <p:sp>
            <p:nvSpPr>
              <p:cNvPr id="45" name="Forma libre: forma 44">
                <a:extLst>
                  <a:ext uri="{FF2B5EF4-FFF2-40B4-BE49-F238E27FC236}">
                    <a16:creationId xmlns:a16="http://schemas.microsoft.com/office/drawing/2014/main" id="{2CA9D72F-A1AA-43E1-95E7-4B02E3BEA985}"/>
                  </a:ext>
                </a:extLst>
              </p:cNvPr>
              <p:cNvSpPr/>
              <p:nvPr/>
            </p:nvSpPr>
            <p:spPr>
              <a:xfrm>
                <a:off x="11578593" y="3911153"/>
                <a:ext cx="608401" cy="2940502"/>
              </a:xfrm>
              <a:custGeom>
                <a:avLst/>
                <a:gdLst>
                  <a:gd name="connsiteX0" fmla="*/ 607768 w 608401"/>
                  <a:gd name="connsiteY0" fmla="*/ 0 h 2940502"/>
                  <a:gd name="connsiteX1" fmla="*/ 0 w 608401"/>
                  <a:gd name="connsiteY1" fmla="*/ 2940502 h 2940502"/>
                  <a:gd name="connsiteX2" fmla="*/ 208722 w 608401"/>
                  <a:gd name="connsiteY2" fmla="*/ 2940502 h 2940502"/>
                  <a:gd name="connsiteX3" fmla="*/ 608402 w 608401"/>
                  <a:gd name="connsiteY3" fmla="*/ 1169222 h 2940502"/>
                  <a:gd name="connsiteX4" fmla="*/ 608402 w 608401"/>
                  <a:gd name="connsiteY4" fmla="*/ 0 h 2940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1" h="2940502">
                    <a:moveTo>
                      <a:pt x="607768" y="0"/>
                    </a:moveTo>
                    <a:cubicBezTo>
                      <a:pt x="471369" y="863435"/>
                      <a:pt x="286755" y="1842969"/>
                      <a:pt x="0" y="2940502"/>
                    </a:cubicBezTo>
                    <a:lnTo>
                      <a:pt x="208722" y="2940502"/>
                    </a:lnTo>
                    <a:cubicBezTo>
                      <a:pt x="371766" y="2311800"/>
                      <a:pt x="501186" y="1721796"/>
                      <a:pt x="608402" y="1169222"/>
                    </a:cubicBezTo>
                    <a:lnTo>
                      <a:pt x="608402" y="0"/>
                    </a:lnTo>
                    <a:close/>
                  </a:path>
                </a:pathLst>
              </a:custGeom>
              <a:noFill/>
              <a:ln w="6342" cap="flat">
                <a:solidFill>
                  <a:schemeClr val="bg2"/>
                </a:solidFill>
                <a:prstDash val="solid"/>
                <a:miter/>
              </a:ln>
            </p:spPr>
            <p:txBody>
              <a:bodyPr rtlCol="0" anchor="ctr"/>
              <a:lstStyle/>
              <a:p>
                <a:endParaRPr lang="es-AR"/>
              </a:p>
            </p:txBody>
          </p:sp>
          <p:sp>
            <p:nvSpPr>
              <p:cNvPr id="46" name="Forma libre: forma 45">
                <a:extLst>
                  <a:ext uri="{FF2B5EF4-FFF2-40B4-BE49-F238E27FC236}">
                    <a16:creationId xmlns:a16="http://schemas.microsoft.com/office/drawing/2014/main" id="{341F28C7-F438-4B4F-A405-AA1BF8E80D08}"/>
                  </a:ext>
                </a:extLst>
              </p:cNvPr>
              <p:cNvSpPr/>
              <p:nvPr/>
            </p:nvSpPr>
            <p:spPr>
              <a:xfrm>
                <a:off x="10782405" y="4440"/>
                <a:ext cx="1398245" cy="6847849"/>
              </a:xfrm>
              <a:custGeom>
                <a:avLst/>
                <a:gdLst>
                  <a:gd name="connsiteX0" fmla="*/ 1398246 w 1398245"/>
                  <a:gd name="connsiteY0" fmla="*/ 0 h 6847849"/>
                  <a:gd name="connsiteX1" fmla="*/ 1212997 w 1398245"/>
                  <a:gd name="connsiteY1" fmla="*/ 0 h 6847849"/>
                  <a:gd name="connsiteX2" fmla="*/ 976995 w 1398245"/>
                  <a:gd name="connsiteY2" fmla="*/ 1484525 h 6847849"/>
                  <a:gd name="connsiteX3" fmla="*/ 0 w 1398245"/>
                  <a:gd name="connsiteY3" fmla="*/ 6847849 h 6847849"/>
                  <a:gd name="connsiteX4" fmla="*/ 193496 w 1398245"/>
                  <a:gd name="connsiteY4" fmla="*/ 6847849 h 6847849"/>
                  <a:gd name="connsiteX5" fmla="*/ 1170491 w 1398245"/>
                  <a:gd name="connsiteY5" fmla="*/ 1448998 h 6847849"/>
                  <a:gd name="connsiteX6" fmla="*/ 1398246 w 1398245"/>
                  <a:gd name="connsiteY6" fmla="*/ 0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8245" h="6847849">
                    <a:moveTo>
                      <a:pt x="1398246" y="0"/>
                    </a:moveTo>
                    <a:lnTo>
                      <a:pt x="1212997" y="0"/>
                    </a:lnTo>
                    <a:cubicBezTo>
                      <a:pt x="1123545" y="441551"/>
                      <a:pt x="1042974" y="921167"/>
                      <a:pt x="976995" y="1484525"/>
                    </a:cubicBezTo>
                    <a:cubicBezTo>
                      <a:pt x="769543" y="2729243"/>
                      <a:pt x="639488" y="4508771"/>
                      <a:pt x="0" y="6847849"/>
                    </a:cubicBezTo>
                    <a:lnTo>
                      <a:pt x="193496" y="6847849"/>
                    </a:lnTo>
                    <a:cubicBezTo>
                      <a:pt x="829178" y="4497351"/>
                      <a:pt x="961135" y="2705770"/>
                      <a:pt x="1170491" y="1448998"/>
                    </a:cubicBezTo>
                    <a:cubicBezTo>
                      <a:pt x="1234568" y="902135"/>
                      <a:pt x="1311966" y="432035"/>
                      <a:pt x="1398246" y="0"/>
                    </a:cubicBezTo>
                    <a:close/>
                  </a:path>
                </a:pathLst>
              </a:custGeom>
              <a:noFill/>
              <a:ln w="6342" cap="flat">
                <a:solidFill>
                  <a:schemeClr val="bg2"/>
                </a:solidFill>
                <a:prstDash val="solid"/>
                <a:miter/>
              </a:ln>
            </p:spPr>
            <p:txBody>
              <a:bodyPr rtlCol="0" anchor="ctr"/>
              <a:lstStyle/>
              <a:p>
                <a:endParaRPr lang="es-AR"/>
              </a:p>
            </p:txBody>
          </p:sp>
          <p:sp>
            <p:nvSpPr>
              <p:cNvPr id="47" name="Forma libre: forma 46">
                <a:extLst>
                  <a:ext uri="{FF2B5EF4-FFF2-40B4-BE49-F238E27FC236}">
                    <a16:creationId xmlns:a16="http://schemas.microsoft.com/office/drawing/2014/main" id="{11F7A8CB-F8A5-4804-B58E-B2C00A9FAFB2}"/>
                  </a:ext>
                </a:extLst>
              </p:cNvPr>
              <p:cNvSpPr/>
              <p:nvPr/>
            </p:nvSpPr>
            <p:spPr>
              <a:xfrm>
                <a:off x="10592716" y="3806"/>
                <a:ext cx="1402686" cy="6847849"/>
              </a:xfrm>
              <a:custGeom>
                <a:avLst/>
                <a:gdLst>
                  <a:gd name="connsiteX0" fmla="*/ 976995 w 1402686"/>
                  <a:gd name="connsiteY0" fmla="*/ 1520053 h 6847849"/>
                  <a:gd name="connsiteX1" fmla="*/ 0 w 1402686"/>
                  <a:gd name="connsiteY1" fmla="*/ 6847850 h 6847849"/>
                  <a:gd name="connsiteX2" fmla="*/ 189689 w 1402686"/>
                  <a:gd name="connsiteY2" fmla="*/ 6847850 h 6847849"/>
                  <a:gd name="connsiteX3" fmla="*/ 1166684 w 1402686"/>
                  <a:gd name="connsiteY3" fmla="*/ 1484526 h 6847849"/>
                  <a:gd name="connsiteX4" fmla="*/ 1402686 w 1402686"/>
                  <a:gd name="connsiteY4" fmla="*/ 0 h 6847849"/>
                  <a:gd name="connsiteX5" fmla="*/ 1221244 w 1402686"/>
                  <a:gd name="connsiteY5" fmla="*/ 0 h 6847849"/>
                  <a:gd name="connsiteX6" fmla="*/ 976995 w 1402686"/>
                  <a:gd name="connsiteY6" fmla="*/ 1520053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2686" h="6847849">
                    <a:moveTo>
                      <a:pt x="976995" y="1520053"/>
                    </a:moveTo>
                    <a:cubicBezTo>
                      <a:pt x="771446" y="2752716"/>
                      <a:pt x="643929" y="4520190"/>
                      <a:pt x="0" y="6847850"/>
                    </a:cubicBezTo>
                    <a:lnTo>
                      <a:pt x="189689" y="6847850"/>
                    </a:lnTo>
                    <a:cubicBezTo>
                      <a:pt x="829811" y="4508770"/>
                      <a:pt x="959232" y="2729243"/>
                      <a:pt x="1166684" y="1484526"/>
                    </a:cubicBezTo>
                    <a:cubicBezTo>
                      <a:pt x="1232663" y="921801"/>
                      <a:pt x="1313234" y="441551"/>
                      <a:pt x="1402686" y="0"/>
                    </a:cubicBezTo>
                    <a:lnTo>
                      <a:pt x="1221244" y="0"/>
                    </a:lnTo>
                    <a:cubicBezTo>
                      <a:pt x="1127985" y="450433"/>
                      <a:pt x="1044877" y="940834"/>
                      <a:pt x="976995" y="1520053"/>
                    </a:cubicBezTo>
                    <a:close/>
                  </a:path>
                </a:pathLst>
              </a:custGeom>
              <a:noFill/>
              <a:ln w="6342" cap="flat">
                <a:solidFill>
                  <a:schemeClr val="bg2"/>
                </a:solidFill>
                <a:prstDash val="solid"/>
                <a:miter/>
              </a:ln>
            </p:spPr>
            <p:txBody>
              <a:bodyPr rtlCol="0" anchor="ctr"/>
              <a:lstStyle/>
              <a:p>
                <a:endParaRPr lang="es-AR"/>
              </a:p>
            </p:txBody>
          </p:sp>
          <p:sp>
            <p:nvSpPr>
              <p:cNvPr id="48" name="Forma libre: forma 47">
                <a:extLst>
                  <a:ext uri="{FF2B5EF4-FFF2-40B4-BE49-F238E27FC236}">
                    <a16:creationId xmlns:a16="http://schemas.microsoft.com/office/drawing/2014/main" id="{2833EA8B-CA1A-4444-9FA3-768D9358CF20}"/>
                  </a:ext>
                </a:extLst>
              </p:cNvPr>
              <p:cNvSpPr/>
              <p:nvPr/>
            </p:nvSpPr>
            <p:spPr>
              <a:xfrm>
                <a:off x="5211628" y="5075"/>
                <a:ext cx="1656185" cy="6846580"/>
              </a:xfrm>
              <a:custGeom>
                <a:avLst/>
                <a:gdLst>
                  <a:gd name="connsiteX0" fmla="*/ 1469299 w 1656185"/>
                  <a:gd name="connsiteY0" fmla="*/ 990952 h 6846580"/>
                  <a:gd name="connsiteX1" fmla="*/ 1165416 w 1656185"/>
                  <a:gd name="connsiteY1" fmla="*/ 2478650 h 6846580"/>
                  <a:gd name="connsiteX2" fmla="*/ 663596 w 1656185"/>
                  <a:gd name="connsiteY2" fmla="*/ 5098140 h 6846580"/>
                  <a:gd name="connsiteX3" fmla="*/ 0 w 1656185"/>
                  <a:gd name="connsiteY3" fmla="*/ 6846581 h 6846580"/>
                  <a:gd name="connsiteX4" fmla="*/ 97065 w 1656185"/>
                  <a:gd name="connsiteY4" fmla="*/ 6846581 h 6846580"/>
                  <a:gd name="connsiteX5" fmla="*/ 739725 w 1656185"/>
                  <a:gd name="connsiteY5" fmla="*/ 5134936 h 6846580"/>
                  <a:gd name="connsiteX6" fmla="*/ 1251696 w 1656185"/>
                  <a:gd name="connsiteY6" fmla="*/ 2463424 h 6846580"/>
                  <a:gd name="connsiteX7" fmla="*/ 1561924 w 1656185"/>
                  <a:gd name="connsiteY7" fmla="*/ 945909 h 6846580"/>
                  <a:gd name="connsiteX8" fmla="*/ 1601892 w 1656185"/>
                  <a:gd name="connsiteY8" fmla="*/ 0 h 6846580"/>
                  <a:gd name="connsiteX9" fmla="*/ 1479451 w 1656185"/>
                  <a:gd name="connsiteY9" fmla="*/ 0 h 6846580"/>
                  <a:gd name="connsiteX10" fmla="*/ 1469299 w 1656185"/>
                  <a:gd name="connsiteY10" fmla="*/ 990952 h 684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185" h="6846580">
                    <a:moveTo>
                      <a:pt x="1469299" y="990952"/>
                    </a:moveTo>
                    <a:cubicBezTo>
                      <a:pt x="1351299" y="1459783"/>
                      <a:pt x="1238374" y="1855023"/>
                      <a:pt x="1165416" y="2478650"/>
                    </a:cubicBezTo>
                    <a:cubicBezTo>
                      <a:pt x="1066448" y="3073095"/>
                      <a:pt x="1007448" y="3941605"/>
                      <a:pt x="663596" y="5098140"/>
                    </a:cubicBezTo>
                    <a:cubicBezTo>
                      <a:pt x="505627" y="5650079"/>
                      <a:pt x="274701" y="6279416"/>
                      <a:pt x="0" y="6846581"/>
                    </a:cubicBezTo>
                    <a:lnTo>
                      <a:pt x="97065" y="6846581"/>
                    </a:lnTo>
                    <a:cubicBezTo>
                      <a:pt x="361615" y="6287029"/>
                      <a:pt x="584929" y="5674186"/>
                      <a:pt x="739725" y="5134936"/>
                    </a:cubicBezTo>
                    <a:cubicBezTo>
                      <a:pt x="1089921" y="3954928"/>
                      <a:pt x="1150190" y="3069288"/>
                      <a:pt x="1251696" y="2463424"/>
                    </a:cubicBezTo>
                    <a:cubicBezTo>
                      <a:pt x="1326557" y="1827108"/>
                      <a:pt x="1441386" y="1423622"/>
                      <a:pt x="1561924" y="945909"/>
                    </a:cubicBezTo>
                    <a:cubicBezTo>
                      <a:pt x="1638054" y="608402"/>
                      <a:pt x="1708473" y="269625"/>
                      <a:pt x="1601892" y="0"/>
                    </a:cubicBezTo>
                    <a:lnTo>
                      <a:pt x="1479451" y="0"/>
                    </a:lnTo>
                    <a:cubicBezTo>
                      <a:pt x="1624096" y="273432"/>
                      <a:pt x="1550505" y="632509"/>
                      <a:pt x="1469299" y="990952"/>
                    </a:cubicBezTo>
                    <a:close/>
                  </a:path>
                </a:pathLst>
              </a:custGeom>
              <a:noFill/>
              <a:ln w="6342" cap="flat">
                <a:solidFill>
                  <a:schemeClr val="bg2"/>
                </a:solidFill>
                <a:prstDash val="solid"/>
                <a:miter/>
              </a:ln>
            </p:spPr>
            <p:txBody>
              <a:bodyPr rtlCol="0" anchor="ctr"/>
              <a:lstStyle/>
              <a:p>
                <a:endParaRPr lang="es-AR"/>
              </a:p>
            </p:txBody>
          </p:sp>
          <p:sp>
            <p:nvSpPr>
              <p:cNvPr id="49" name="Forma libre: forma 48">
                <a:extLst>
                  <a:ext uri="{FF2B5EF4-FFF2-40B4-BE49-F238E27FC236}">
                    <a16:creationId xmlns:a16="http://schemas.microsoft.com/office/drawing/2014/main" id="{5D80CA5F-69FF-4AB2-BF8C-F11BEA3992BB}"/>
                  </a:ext>
                </a:extLst>
              </p:cNvPr>
              <p:cNvSpPr/>
              <p:nvPr/>
            </p:nvSpPr>
            <p:spPr>
              <a:xfrm>
                <a:off x="11786681" y="5080375"/>
                <a:ext cx="399045" cy="1771280"/>
              </a:xfrm>
              <a:custGeom>
                <a:avLst/>
                <a:gdLst>
                  <a:gd name="connsiteX0" fmla="*/ 0 w 399045"/>
                  <a:gd name="connsiteY0" fmla="*/ 1771280 h 1771280"/>
                  <a:gd name="connsiteX1" fmla="*/ 212528 w 399045"/>
                  <a:gd name="connsiteY1" fmla="*/ 1771280 h 1771280"/>
                  <a:gd name="connsiteX2" fmla="*/ 399046 w 399045"/>
                  <a:gd name="connsiteY2" fmla="*/ 998566 h 1771280"/>
                  <a:gd name="connsiteX3" fmla="*/ 399046 w 399045"/>
                  <a:gd name="connsiteY3" fmla="*/ 0 h 1771280"/>
                  <a:gd name="connsiteX4" fmla="*/ 0 w 399045"/>
                  <a:gd name="connsiteY4" fmla="*/ 1771280 h 177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45" h="1771280">
                    <a:moveTo>
                      <a:pt x="0" y="1771280"/>
                    </a:moveTo>
                    <a:lnTo>
                      <a:pt x="212528" y="1771280"/>
                    </a:lnTo>
                    <a:cubicBezTo>
                      <a:pt x="280410" y="1506730"/>
                      <a:pt x="342583" y="1249159"/>
                      <a:pt x="399046" y="998566"/>
                    </a:cubicBezTo>
                    <a:lnTo>
                      <a:pt x="399046" y="0"/>
                    </a:lnTo>
                    <a:cubicBezTo>
                      <a:pt x="293098" y="552574"/>
                      <a:pt x="163044" y="1142577"/>
                      <a:pt x="0" y="1771280"/>
                    </a:cubicBezTo>
                    <a:close/>
                  </a:path>
                </a:pathLst>
              </a:custGeom>
              <a:noFill/>
              <a:ln w="6342" cap="flat">
                <a:solidFill>
                  <a:schemeClr val="bg2"/>
                </a:solidFill>
                <a:prstDash val="solid"/>
                <a:miter/>
              </a:ln>
            </p:spPr>
            <p:txBody>
              <a:bodyPr rtlCol="0" anchor="ctr"/>
              <a:lstStyle/>
              <a:p>
                <a:endParaRPr lang="es-AR"/>
              </a:p>
            </p:txBody>
          </p:sp>
          <p:sp>
            <p:nvSpPr>
              <p:cNvPr id="50" name="Forma libre: forma 49">
                <a:extLst>
                  <a:ext uri="{FF2B5EF4-FFF2-40B4-BE49-F238E27FC236}">
                    <a16:creationId xmlns:a16="http://schemas.microsoft.com/office/drawing/2014/main" id="{FF0280A8-E734-4C1D-A801-32EB23BE60E2}"/>
                  </a:ext>
                </a:extLst>
              </p:cNvPr>
              <p:cNvSpPr/>
              <p:nvPr/>
            </p:nvSpPr>
            <p:spPr>
              <a:xfrm>
                <a:off x="11373678" y="2519886"/>
                <a:ext cx="812682" cy="4331769"/>
              </a:xfrm>
              <a:custGeom>
                <a:avLst/>
                <a:gdLst>
                  <a:gd name="connsiteX0" fmla="*/ 0 w 812682"/>
                  <a:gd name="connsiteY0" fmla="*/ 4331769 h 4331769"/>
                  <a:gd name="connsiteX1" fmla="*/ 204915 w 812682"/>
                  <a:gd name="connsiteY1" fmla="*/ 4331769 h 4331769"/>
                  <a:gd name="connsiteX2" fmla="*/ 812682 w 812682"/>
                  <a:gd name="connsiteY2" fmla="*/ 1391267 h 4331769"/>
                  <a:gd name="connsiteX3" fmla="*/ 812682 w 812682"/>
                  <a:gd name="connsiteY3" fmla="*/ 0 h 4331769"/>
                  <a:gd name="connsiteX4" fmla="*/ 0 w 812682"/>
                  <a:gd name="connsiteY4" fmla="*/ 4331769 h 433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82" h="4331769">
                    <a:moveTo>
                      <a:pt x="0" y="4331769"/>
                    </a:moveTo>
                    <a:lnTo>
                      <a:pt x="204915" y="4331769"/>
                    </a:lnTo>
                    <a:cubicBezTo>
                      <a:pt x="492304" y="3234235"/>
                      <a:pt x="676284" y="2255337"/>
                      <a:pt x="812682" y="1391267"/>
                    </a:cubicBezTo>
                    <a:lnTo>
                      <a:pt x="812682" y="0"/>
                    </a:lnTo>
                    <a:cubicBezTo>
                      <a:pt x="656617" y="1150190"/>
                      <a:pt x="460583" y="2590941"/>
                      <a:pt x="0" y="4331769"/>
                    </a:cubicBezTo>
                    <a:close/>
                  </a:path>
                </a:pathLst>
              </a:custGeom>
              <a:noFill/>
              <a:ln w="6342" cap="flat">
                <a:solidFill>
                  <a:schemeClr val="bg2"/>
                </a:solidFill>
                <a:prstDash val="solid"/>
                <a:miter/>
              </a:ln>
            </p:spPr>
            <p:txBody>
              <a:bodyPr rtlCol="0" anchor="ctr"/>
              <a:lstStyle/>
              <a:p>
                <a:endParaRPr lang="es-AR"/>
              </a:p>
            </p:txBody>
          </p:sp>
          <p:sp>
            <p:nvSpPr>
              <p:cNvPr id="51" name="Forma libre: forma 50">
                <a:extLst>
                  <a:ext uri="{FF2B5EF4-FFF2-40B4-BE49-F238E27FC236}">
                    <a16:creationId xmlns:a16="http://schemas.microsoft.com/office/drawing/2014/main" id="{49D03C54-EB09-4C8E-9502-EEB2B6136091}"/>
                  </a:ext>
                </a:extLst>
              </p:cNvPr>
              <p:cNvSpPr/>
              <p:nvPr/>
            </p:nvSpPr>
            <p:spPr>
              <a:xfrm>
                <a:off x="5709642" y="4440"/>
                <a:ext cx="1656502" cy="6848483"/>
              </a:xfrm>
              <a:custGeom>
                <a:avLst/>
                <a:gdLst>
                  <a:gd name="connsiteX0" fmla="*/ 1209825 w 1656502"/>
                  <a:gd name="connsiteY0" fmla="*/ 2379047 h 6848483"/>
                  <a:gd name="connsiteX1" fmla="*/ 1552408 w 1656502"/>
                  <a:gd name="connsiteY1" fmla="*/ 703564 h 6848483"/>
                  <a:gd name="connsiteX2" fmla="*/ 1656451 w 1656502"/>
                  <a:gd name="connsiteY2" fmla="*/ 0 h 6848483"/>
                  <a:gd name="connsiteX3" fmla="*/ 1550505 w 1656502"/>
                  <a:gd name="connsiteY3" fmla="*/ 0 h 6848483"/>
                  <a:gd name="connsiteX4" fmla="*/ 1450902 w 1656502"/>
                  <a:gd name="connsiteY4" fmla="*/ 754317 h 6848483"/>
                  <a:gd name="connsiteX5" fmla="*/ 1115298 w 1656502"/>
                  <a:gd name="connsiteY5" fmla="*/ 2397445 h 6848483"/>
                  <a:gd name="connsiteX6" fmla="*/ 561455 w 1656502"/>
                  <a:gd name="connsiteY6" fmla="*/ 5289732 h 6848483"/>
                  <a:gd name="connsiteX7" fmla="*/ 0 w 1656502"/>
                  <a:gd name="connsiteY7" fmla="*/ 6848484 h 6848483"/>
                  <a:gd name="connsiteX8" fmla="*/ 103410 w 1656502"/>
                  <a:gd name="connsiteY8" fmla="*/ 6848484 h 6848483"/>
                  <a:gd name="connsiteX9" fmla="*/ 645198 w 1656502"/>
                  <a:gd name="connsiteY9" fmla="*/ 5330335 h 6848483"/>
                  <a:gd name="connsiteX10" fmla="*/ 1209825 w 1656502"/>
                  <a:gd name="connsiteY10" fmla="*/ 2379047 h 68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502" h="6848483">
                    <a:moveTo>
                      <a:pt x="1209825" y="2379047"/>
                    </a:moveTo>
                    <a:cubicBezTo>
                      <a:pt x="1292299" y="1676118"/>
                      <a:pt x="1419182" y="1231395"/>
                      <a:pt x="1552408" y="703564"/>
                    </a:cubicBezTo>
                    <a:cubicBezTo>
                      <a:pt x="1606967" y="462487"/>
                      <a:pt x="1658355" y="220776"/>
                      <a:pt x="1656451" y="0"/>
                    </a:cubicBezTo>
                    <a:lnTo>
                      <a:pt x="1550505" y="0"/>
                    </a:lnTo>
                    <a:cubicBezTo>
                      <a:pt x="1565096" y="234098"/>
                      <a:pt x="1509268" y="494207"/>
                      <a:pt x="1450902" y="754317"/>
                    </a:cubicBezTo>
                    <a:cubicBezTo>
                      <a:pt x="1320848" y="1271997"/>
                      <a:pt x="1196502" y="1708473"/>
                      <a:pt x="1115298" y="2397445"/>
                    </a:cubicBezTo>
                    <a:cubicBezTo>
                      <a:pt x="1006178" y="3053428"/>
                      <a:pt x="940834" y="4012660"/>
                      <a:pt x="561455" y="5289732"/>
                    </a:cubicBezTo>
                    <a:cubicBezTo>
                      <a:pt x="421250" y="5780133"/>
                      <a:pt x="228389" y="6326997"/>
                      <a:pt x="0" y="6848484"/>
                    </a:cubicBezTo>
                    <a:lnTo>
                      <a:pt x="103410" y="6848484"/>
                    </a:lnTo>
                    <a:cubicBezTo>
                      <a:pt x="322282" y="6338416"/>
                      <a:pt x="508165" y="5808048"/>
                      <a:pt x="645198" y="5330335"/>
                    </a:cubicBezTo>
                    <a:cubicBezTo>
                      <a:pt x="1031555" y="4026617"/>
                      <a:pt x="1098168" y="3048353"/>
                      <a:pt x="1209825" y="2379047"/>
                    </a:cubicBezTo>
                    <a:close/>
                  </a:path>
                </a:pathLst>
              </a:custGeom>
              <a:noFill/>
              <a:ln w="6342" cap="flat">
                <a:solidFill>
                  <a:schemeClr val="bg2"/>
                </a:solidFill>
                <a:prstDash val="solid"/>
                <a:miter/>
              </a:ln>
            </p:spPr>
            <p:txBody>
              <a:bodyPr rtlCol="0" anchor="ctr"/>
              <a:lstStyle/>
              <a:p>
                <a:endParaRPr lang="es-AR"/>
              </a:p>
            </p:txBody>
          </p:sp>
          <p:sp>
            <p:nvSpPr>
              <p:cNvPr id="52" name="Forma libre: forma 51">
                <a:extLst>
                  <a:ext uri="{FF2B5EF4-FFF2-40B4-BE49-F238E27FC236}">
                    <a16:creationId xmlns:a16="http://schemas.microsoft.com/office/drawing/2014/main" id="{BA4792B3-BFD7-40C2-A89F-856DD793FB3F}"/>
                  </a:ext>
                </a:extLst>
              </p:cNvPr>
              <p:cNvSpPr/>
              <p:nvPr/>
            </p:nvSpPr>
            <p:spPr>
              <a:xfrm>
                <a:off x="5308059" y="4440"/>
                <a:ext cx="1654884" cy="6846580"/>
              </a:xfrm>
              <a:custGeom>
                <a:avLst/>
                <a:gdLst>
                  <a:gd name="connsiteX0" fmla="*/ 1242814 w 1654884"/>
                  <a:gd name="connsiteY0" fmla="*/ 2447564 h 6846580"/>
                  <a:gd name="connsiteX1" fmla="*/ 1558752 w 1654884"/>
                  <a:gd name="connsiteY1" fmla="*/ 899597 h 6846580"/>
                  <a:gd name="connsiteX2" fmla="*/ 1621559 w 1654884"/>
                  <a:gd name="connsiteY2" fmla="*/ 0 h 6846580"/>
                  <a:gd name="connsiteX3" fmla="*/ 1504827 w 1654884"/>
                  <a:gd name="connsiteY3" fmla="*/ 0 h 6846580"/>
                  <a:gd name="connsiteX4" fmla="*/ 1464859 w 1654884"/>
                  <a:gd name="connsiteY4" fmla="*/ 945909 h 6846580"/>
                  <a:gd name="connsiteX5" fmla="*/ 1154631 w 1654884"/>
                  <a:gd name="connsiteY5" fmla="*/ 2463424 h 6846580"/>
                  <a:gd name="connsiteX6" fmla="*/ 642660 w 1654884"/>
                  <a:gd name="connsiteY6" fmla="*/ 5134936 h 6846580"/>
                  <a:gd name="connsiteX7" fmla="*/ 0 w 1654884"/>
                  <a:gd name="connsiteY7" fmla="*/ 6846581 h 6846580"/>
                  <a:gd name="connsiteX8" fmla="*/ 98334 w 1654884"/>
                  <a:gd name="connsiteY8" fmla="*/ 6846581 h 6846580"/>
                  <a:gd name="connsiteX9" fmla="*/ 720058 w 1654884"/>
                  <a:gd name="connsiteY9" fmla="*/ 5171732 h 6846580"/>
                  <a:gd name="connsiteX10" fmla="*/ 1242814 w 1654884"/>
                  <a:gd name="connsiteY10" fmla="*/ 2447564 h 684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4884" h="6846580">
                    <a:moveTo>
                      <a:pt x="1242814" y="2447564"/>
                    </a:moveTo>
                    <a:cubicBezTo>
                      <a:pt x="1318944" y="1798560"/>
                      <a:pt x="1436310" y="1387460"/>
                      <a:pt x="1558752" y="899597"/>
                    </a:cubicBezTo>
                    <a:cubicBezTo>
                      <a:pt x="1630441" y="581756"/>
                      <a:pt x="1697054" y="263916"/>
                      <a:pt x="1621559" y="0"/>
                    </a:cubicBezTo>
                    <a:lnTo>
                      <a:pt x="1504827" y="0"/>
                    </a:lnTo>
                    <a:cubicBezTo>
                      <a:pt x="1612043" y="269625"/>
                      <a:pt x="1541623" y="608402"/>
                      <a:pt x="1464859" y="945909"/>
                    </a:cubicBezTo>
                    <a:cubicBezTo>
                      <a:pt x="1344955" y="1424256"/>
                      <a:pt x="1229492" y="1827108"/>
                      <a:pt x="1154631" y="2463424"/>
                    </a:cubicBezTo>
                    <a:cubicBezTo>
                      <a:pt x="1053760" y="3069288"/>
                      <a:pt x="993490" y="3955563"/>
                      <a:pt x="642660" y="5134936"/>
                    </a:cubicBezTo>
                    <a:cubicBezTo>
                      <a:pt x="487863" y="5674821"/>
                      <a:pt x="265184" y="6287029"/>
                      <a:pt x="0" y="6846581"/>
                    </a:cubicBezTo>
                    <a:lnTo>
                      <a:pt x="98334" y="6846581"/>
                    </a:lnTo>
                    <a:cubicBezTo>
                      <a:pt x="354002" y="6295276"/>
                      <a:pt x="569068" y="5699563"/>
                      <a:pt x="720058" y="5171732"/>
                    </a:cubicBezTo>
                    <a:cubicBezTo>
                      <a:pt x="1077867" y="3968885"/>
                      <a:pt x="1139405" y="3065482"/>
                      <a:pt x="1242814" y="2447564"/>
                    </a:cubicBezTo>
                    <a:close/>
                  </a:path>
                </a:pathLst>
              </a:custGeom>
              <a:noFill/>
              <a:ln w="6342" cap="flat">
                <a:solidFill>
                  <a:schemeClr val="bg2"/>
                </a:solidFill>
                <a:prstDash val="solid"/>
                <a:miter/>
              </a:ln>
            </p:spPr>
            <p:txBody>
              <a:bodyPr rtlCol="0" anchor="ctr"/>
              <a:lstStyle/>
              <a:p>
                <a:endParaRPr lang="es-AR"/>
              </a:p>
            </p:txBody>
          </p:sp>
          <p:sp>
            <p:nvSpPr>
              <p:cNvPr id="53" name="Forma libre: forma 52">
                <a:extLst>
                  <a:ext uri="{FF2B5EF4-FFF2-40B4-BE49-F238E27FC236}">
                    <a16:creationId xmlns:a16="http://schemas.microsoft.com/office/drawing/2014/main" id="{797E3A22-E1E7-4318-86B3-E36CD09E7F23}"/>
                  </a:ext>
                </a:extLst>
              </p:cNvPr>
              <p:cNvSpPr/>
              <p:nvPr/>
            </p:nvSpPr>
            <p:spPr>
              <a:xfrm>
                <a:off x="11172569" y="1127351"/>
                <a:ext cx="1013791" cy="5724304"/>
              </a:xfrm>
              <a:custGeom>
                <a:avLst/>
                <a:gdLst>
                  <a:gd name="connsiteX0" fmla="*/ 1013792 w 1013791"/>
                  <a:gd name="connsiteY0" fmla="*/ 0 h 5724304"/>
                  <a:gd name="connsiteX1" fmla="*/ 977630 w 1013791"/>
                  <a:gd name="connsiteY1" fmla="*/ 288658 h 5724304"/>
                  <a:gd name="connsiteX2" fmla="*/ 0 w 1013791"/>
                  <a:gd name="connsiteY2" fmla="*/ 5724305 h 5724304"/>
                  <a:gd name="connsiteX3" fmla="*/ 201109 w 1013791"/>
                  <a:gd name="connsiteY3" fmla="*/ 5724305 h 5724304"/>
                  <a:gd name="connsiteX4" fmla="*/ 1013792 w 1013791"/>
                  <a:gd name="connsiteY4" fmla="*/ 1392536 h 5724304"/>
                  <a:gd name="connsiteX5" fmla="*/ 1013792 w 1013791"/>
                  <a:gd name="connsiteY5" fmla="*/ 0 h 57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3791" h="5724304">
                    <a:moveTo>
                      <a:pt x="1013792" y="0"/>
                    </a:moveTo>
                    <a:cubicBezTo>
                      <a:pt x="1001103" y="93893"/>
                      <a:pt x="989049" y="190324"/>
                      <a:pt x="977630" y="288658"/>
                    </a:cubicBezTo>
                    <a:cubicBezTo>
                      <a:pt x="765737" y="1558117"/>
                      <a:pt x="631876" y="3361752"/>
                      <a:pt x="0" y="5724305"/>
                    </a:cubicBezTo>
                    <a:lnTo>
                      <a:pt x="201109" y="5724305"/>
                    </a:lnTo>
                    <a:cubicBezTo>
                      <a:pt x="661693" y="3983477"/>
                      <a:pt x="857726" y="2542726"/>
                      <a:pt x="1013792" y="1392536"/>
                    </a:cubicBezTo>
                    <a:lnTo>
                      <a:pt x="1013792" y="0"/>
                    </a:lnTo>
                    <a:close/>
                  </a:path>
                </a:pathLst>
              </a:custGeom>
              <a:noFill/>
              <a:ln w="6342" cap="flat">
                <a:solidFill>
                  <a:schemeClr val="bg2"/>
                </a:solidFill>
                <a:prstDash val="solid"/>
                <a:miter/>
              </a:ln>
            </p:spPr>
            <p:txBody>
              <a:bodyPr rtlCol="0" anchor="ctr"/>
              <a:lstStyle/>
              <a:p>
                <a:endParaRPr lang="es-AR"/>
              </a:p>
            </p:txBody>
          </p:sp>
          <p:sp>
            <p:nvSpPr>
              <p:cNvPr id="54" name="Forma libre: forma 53">
                <a:extLst>
                  <a:ext uri="{FF2B5EF4-FFF2-40B4-BE49-F238E27FC236}">
                    <a16:creationId xmlns:a16="http://schemas.microsoft.com/office/drawing/2014/main" id="{6B0D4BE1-94B2-47CC-9BE3-6ED0BE3E5A9E}"/>
                  </a:ext>
                </a:extLst>
              </p:cNvPr>
              <p:cNvSpPr/>
              <p:nvPr/>
            </p:nvSpPr>
            <p:spPr>
              <a:xfrm>
                <a:off x="5407028" y="3806"/>
                <a:ext cx="1653627" cy="6847849"/>
              </a:xfrm>
              <a:custGeom>
                <a:avLst/>
                <a:gdLst>
                  <a:gd name="connsiteX0" fmla="*/ 1459783 w 1653627"/>
                  <a:gd name="connsiteY0" fmla="*/ 899597 h 6847849"/>
                  <a:gd name="connsiteX1" fmla="*/ 1143846 w 1653627"/>
                  <a:gd name="connsiteY1" fmla="*/ 2447564 h 6847849"/>
                  <a:gd name="connsiteX2" fmla="*/ 621724 w 1653627"/>
                  <a:gd name="connsiteY2" fmla="*/ 5173000 h 6847849"/>
                  <a:gd name="connsiteX3" fmla="*/ 0 w 1653627"/>
                  <a:gd name="connsiteY3" fmla="*/ 6847850 h 6847849"/>
                  <a:gd name="connsiteX4" fmla="*/ 99602 w 1653627"/>
                  <a:gd name="connsiteY4" fmla="*/ 6847850 h 6847849"/>
                  <a:gd name="connsiteX5" fmla="*/ 701026 w 1653627"/>
                  <a:gd name="connsiteY5" fmla="*/ 5211065 h 6847849"/>
                  <a:gd name="connsiteX6" fmla="*/ 1233298 w 1653627"/>
                  <a:gd name="connsiteY6" fmla="*/ 2431069 h 6847849"/>
                  <a:gd name="connsiteX7" fmla="*/ 1555579 w 1653627"/>
                  <a:gd name="connsiteY7" fmla="*/ 852016 h 6847849"/>
                  <a:gd name="connsiteX8" fmla="*/ 1635515 w 1653627"/>
                  <a:gd name="connsiteY8" fmla="*/ 0 h 6847849"/>
                  <a:gd name="connsiteX9" fmla="*/ 1522590 w 1653627"/>
                  <a:gd name="connsiteY9" fmla="*/ 0 h 6847849"/>
                  <a:gd name="connsiteX10" fmla="*/ 1459783 w 1653627"/>
                  <a:gd name="connsiteY10" fmla="*/ 899597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3627" h="6847849">
                    <a:moveTo>
                      <a:pt x="1459783" y="899597"/>
                    </a:moveTo>
                    <a:cubicBezTo>
                      <a:pt x="1337341" y="1387460"/>
                      <a:pt x="1219975" y="1798560"/>
                      <a:pt x="1143846" y="2447564"/>
                    </a:cubicBezTo>
                    <a:cubicBezTo>
                      <a:pt x="1040437" y="3066116"/>
                      <a:pt x="979533" y="3969520"/>
                      <a:pt x="621724" y="5173000"/>
                    </a:cubicBezTo>
                    <a:cubicBezTo>
                      <a:pt x="470734" y="5700832"/>
                      <a:pt x="255668" y="6296545"/>
                      <a:pt x="0" y="6847850"/>
                    </a:cubicBezTo>
                    <a:lnTo>
                      <a:pt x="99602" y="6847850"/>
                    </a:lnTo>
                    <a:cubicBezTo>
                      <a:pt x="345755" y="6306061"/>
                      <a:pt x="553208" y="5726208"/>
                      <a:pt x="701026" y="5211065"/>
                    </a:cubicBezTo>
                    <a:cubicBezTo>
                      <a:pt x="1065813" y="3983477"/>
                      <a:pt x="1128620" y="3061675"/>
                      <a:pt x="1233298" y="2431069"/>
                    </a:cubicBezTo>
                    <a:cubicBezTo>
                      <a:pt x="1311331" y="1768742"/>
                      <a:pt x="1430600" y="1349396"/>
                      <a:pt x="1555579" y="852016"/>
                    </a:cubicBezTo>
                    <a:cubicBezTo>
                      <a:pt x="1622827" y="553842"/>
                      <a:pt x="1685634" y="255034"/>
                      <a:pt x="1635515" y="0"/>
                    </a:cubicBezTo>
                    <a:lnTo>
                      <a:pt x="1522590" y="0"/>
                    </a:lnTo>
                    <a:cubicBezTo>
                      <a:pt x="1598086" y="263916"/>
                      <a:pt x="1531472" y="582391"/>
                      <a:pt x="1459783" y="899597"/>
                    </a:cubicBezTo>
                    <a:close/>
                  </a:path>
                </a:pathLst>
              </a:custGeom>
              <a:noFill/>
              <a:ln w="6342" cap="flat">
                <a:solidFill>
                  <a:schemeClr val="bg2"/>
                </a:solidFill>
                <a:prstDash val="solid"/>
                <a:miter/>
              </a:ln>
            </p:spPr>
            <p:txBody>
              <a:bodyPr rtlCol="0" anchor="ctr"/>
              <a:lstStyle/>
              <a:p>
                <a:endParaRPr lang="es-AR"/>
              </a:p>
            </p:txBody>
          </p:sp>
          <p:sp>
            <p:nvSpPr>
              <p:cNvPr id="56" name="Forma libre: forma 55">
                <a:extLst>
                  <a:ext uri="{FF2B5EF4-FFF2-40B4-BE49-F238E27FC236}">
                    <a16:creationId xmlns:a16="http://schemas.microsoft.com/office/drawing/2014/main" id="{EDC75709-19E1-4E10-BE93-D3BD202CDDC6}"/>
                  </a:ext>
                </a:extLst>
              </p:cNvPr>
              <p:cNvSpPr/>
              <p:nvPr/>
            </p:nvSpPr>
            <p:spPr>
              <a:xfrm>
                <a:off x="9866314" y="4440"/>
                <a:ext cx="1426159" cy="6847214"/>
              </a:xfrm>
              <a:custGeom>
                <a:avLst/>
                <a:gdLst>
                  <a:gd name="connsiteX0" fmla="*/ 980167 w 1426159"/>
                  <a:gd name="connsiteY0" fmla="*/ 1652645 h 6847214"/>
                  <a:gd name="connsiteX1" fmla="*/ 0 w 1426159"/>
                  <a:gd name="connsiteY1" fmla="*/ 6847215 h 6847214"/>
                  <a:gd name="connsiteX2" fmla="*/ 176366 w 1426159"/>
                  <a:gd name="connsiteY2" fmla="*/ 6847215 h 6847214"/>
                  <a:gd name="connsiteX3" fmla="*/ 1155265 w 1426159"/>
                  <a:gd name="connsiteY3" fmla="*/ 1620290 h 6847214"/>
                  <a:gd name="connsiteX4" fmla="*/ 1426159 w 1426159"/>
                  <a:gd name="connsiteY4" fmla="*/ 0 h 6847214"/>
                  <a:gd name="connsiteX5" fmla="*/ 1259943 w 1426159"/>
                  <a:gd name="connsiteY5" fmla="*/ 0 h 6847214"/>
                  <a:gd name="connsiteX6" fmla="*/ 980167 w 1426159"/>
                  <a:gd name="connsiteY6" fmla="*/ 1652645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159" h="6847214">
                    <a:moveTo>
                      <a:pt x="980167" y="1652645"/>
                    </a:moveTo>
                    <a:cubicBezTo>
                      <a:pt x="782230" y="2838997"/>
                      <a:pt x="662326" y="4562061"/>
                      <a:pt x="0" y="6847215"/>
                    </a:cubicBezTo>
                    <a:lnTo>
                      <a:pt x="176366" y="6847215"/>
                    </a:lnTo>
                    <a:cubicBezTo>
                      <a:pt x="833618" y="4551911"/>
                      <a:pt x="955425" y="2818061"/>
                      <a:pt x="1155265" y="1620290"/>
                    </a:cubicBezTo>
                    <a:cubicBezTo>
                      <a:pt x="1228857" y="992221"/>
                      <a:pt x="1322115" y="475809"/>
                      <a:pt x="1426159" y="0"/>
                    </a:cubicBezTo>
                    <a:lnTo>
                      <a:pt x="1259943" y="0"/>
                    </a:lnTo>
                    <a:cubicBezTo>
                      <a:pt x="1152093" y="484691"/>
                      <a:pt x="1055662" y="1008716"/>
                      <a:pt x="980167" y="1652645"/>
                    </a:cubicBezTo>
                    <a:close/>
                  </a:path>
                </a:pathLst>
              </a:custGeom>
              <a:noFill/>
              <a:ln w="6342" cap="flat">
                <a:solidFill>
                  <a:schemeClr val="bg2"/>
                </a:solidFill>
                <a:prstDash val="solid"/>
                <a:miter/>
              </a:ln>
            </p:spPr>
            <p:txBody>
              <a:bodyPr rtlCol="0" anchor="ctr"/>
              <a:lstStyle/>
              <a:p>
                <a:endParaRPr lang="es-AR"/>
              </a:p>
            </p:txBody>
          </p:sp>
          <p:sp>
            <p:nvSpPr>
              <p:cNvPr id="57" name="Forma libre: forma 56">
                <a:extLst>
                  <a:ext uri="{FF2B5EF4-FFF2-40B4-BE49-F238E27FC236}">
                    <a16:creationId xmlns:a16="http://schemas.microsoft.com/office/drawing/2014/main" id="{44ABF449-88F7-43B5-8EB0-232FBFCDF46D}"/>
                  </a:ext>
                </a:extLst>
              </p:cNvPr>
              <p:cNvSpPr/>
              <p:nvPr/>
            </p:nvSpPr>
            <p:spPr>
              <a:xfrm>
                <a:off x="10222853" y="4440"/>
                <a:ext cx="1413471" cy="6847214"/>
              </a:xfrm>
              <a:custGeom>
                <a:avLst/>
                <a:gdLst>
                  <a:gd name="connsiteX0" fmla="*/ 978264 w 1413471"/>
                  <a:gd name="connsiteY0" fmla="*/ 1587300 h 6847214"/>
                  <a:gd name="connsiteX1" fmla="*/ 0 w 1413471"/>
                  <a:gd name="connsiteY1" fmla="*/ 6847215 h 6847214"/>
                  <a:gd name="connsiteX2" fmla="*/ 182711 w 1413471"/>
                  <a:gd name="connsiteY2" fmla="*/ 6847215 h 6847214"/>
                  <a:gd name="connsiteX3" fmla="*/ 1160341 w 1413471"/>
                  <a:gd name="connsiteY3" fmla="*/ 1553677 h 6847214"/>
                  <a:gd name="connsiteX4" fmla="*/ 1413472 w 1413471"/>
                  <a:gd name="connsiteY4" fmla="*/ 0 h 6847214"/>
                  <a:gd name="connsiteX5" fmla="*/ 1239642 w 1413471"/>
                  <a:gd name="connsiteY5" fmla="*/ 0 h 6847214"/>
                  <a:gd name="connsiteX6" fmla="*/ 978264 w 1413471"/>
                  <a:gd name="connsiteY6" fmla="*/ 158730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471" h="6847214">
                    <a:moveTo>
                      <a:pt x="978264" y="1587300"/>
                    </a:moveTo>
                    <a:cubicBezTo>
                      <a:pt x="776521" y="2796491"/>
                      <a:pt x="652811" y="4541126"/>
                      <a:pt x="0" y="6847215"/>
                    </a:cubicBezTo>
                    <a:lnTo>
                      <a:pt x="182711" y="6847215"/>
                    </a:lnTo>
                    <a:cubicBezTo>
                      <a:pt x="831081" y="4530340"/>
                      <a:pt x="956695" y="2774286"/>
                      <a:pt x="1160341" y="1553677"/>
                    </a:cubicBezTo>
                    <a:cubicBezTo>
                      <a:pt x="1230126" y="957963"/>
                      <a:pt x="1317040" y="458680"/>
                      <a:pt x="1413472" y="0"/>
                    </a:cubicBezTo>
                    <a:lnTo>
                      <a:pt x="1239642" y="0"/>
                    </a:lnTo>
                    <a:cubicBezTo>
                      <a:pt x="1139405" y="467562"/>
                      <a:pt x="1049953" y="975727"/>
                      <a:pt x="978264" y="1587300"/>
                    </a:cubicBezTo>
                    <a:close/>
                  </a:path>
                </a:pathLst>
              </a:custGeom>
              <a:noFill/>
              <a:ln w="6342" cap="flat">
                <a:solidFill>
                  <a:schemeClr val="bg2"/>
                </a:solidFill>
                <a:prstDash val="solid"/>
                <a:miter/>
              </a:ln>
            </p:spPr>
            <p:txBody>
              <a:bodyPr rtlCol="0" anchor="ctr"/>
              <a:lstStyle/>
              <a:p>
                <a:endParaRPr lang="es-AR"/>
              </a:p>
            </p:txBody>
          </p:sp>
          <p:sp>
            <p:nvSpPr>
              <p:cNvPr id="58" name="Forma libre: forma 57">
                <a:extLst>
                  <a:ext uri="{FF2B5EF4-FFF2-40B4-BE49-F238E27FC236}">
                    <a16:creationId xmlns:a16="http://schemas.microsoft.com/office/drawing/2014/main" id="{28C6880C-7D3D-4B6C-9CE2-1AF14CCE4D79}"/>
                  </a:ext>
                </a:extLst>
              </p:cNvPr>
              <p:cNvSpPr/>
              <p:nvPr/>
            </p:nvSpPr>
            <p:spPr>
              <a:xfrm>
                <a:off x="5606868" y="3172"/>
                <a:ext cx="1655014" cy="6848483"/>
              </a:xfrm>
              <a:custGeom>
                <a:avLst/>
                <a:gdLst>
                  <a:gd name="connsiteX0" fmla="*/ 1453439 w 1655014"/>
                  <a:gd name="connsiteY0" fmla="*/ 804435 h 6848483"/>
                  <a:gd name="connsiteX1" fmla="*/ 1124179 w 1655014"/>
                  <a:gd name="connsiteY1" fmla="*/ 2415209 h 6848483"/>
                  <a:gd name="connsiteX2" fmla="*/ 581122 w 1655014"/>
                  <a:gd name="connsiteY2" fmla="*/ 5250399 h 6848483"/>
                  <a:gd name="connsiteX3" fmla="*/ 0 w 1655014"/>
                  <a:gd name="connsiteY3" fmla="*/ 6848484 h 6848483"/>
                  <a:gd name="connsiteX4" fmla="*/ 102140 w 1655014"/>
                  <a:gd name="connsiteY4" fmla="*/ 6848484 h 6848483"/>
                  <a:gd name="connsiteX5" fmla="*/ 663595 w 1655014"/>
                  <a:gd name="connsiteY5" fmla="*/ 5289732 h 6848483"/>
                  <a:gd name="connsiteX6" fmla="*/ 1217438 w 1655014"/>
                  <a:gd name="connsiteY6" fmla="*/ 2397445 h 6848483"/>
                  <a:gd name="connsiteX7" fmla="*/ 1553042 w 1655014"/>
                  <a:gd name="connsiteY7" fmla="*/ 754317 h 6848483"/>
                  <a:gd name="connsiteX8" fmla="*/ 1652645 w 1655014"/>
                  <a:gd name="connsiteY8" fmla="*/ 0 h 6848483"/>
                  <a:gd name="connsiteX9" fmla="*/ 1544795 w 1655014"/>
                  <a:gd name="connsiteY9" fmla="*/ 0 h 6848483"/>
                  <a:gd name="connsiteX10" fmla="*/ 1453439 w 1655014"/>
                  <a:gd name="connsiteY10" fmla="*/ 804435 h 68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014" h="6848483">
                    <a:moveTo>
                      <a:pt x="1453439" y="804435"/>
                    </a:moveTo>
                    <a:cubicBezTo>
                      <a:pt x="1325922" y="1311965"/>
                      <a:pt x="1203480" y="1739559"/>
                      <a:pt x="1124179" y="2415209"/>
                    </a:cubicBezTo>
                    <a:cubicBezTo>
                      <a:pt x="1016963" y="3058503"/>
                      <a:pt x="952887" y="3998703"/>
                      <a:pt x="581122" y="5250399"/>
                    </a:cubicBezTo>
                    <a:cubicBezTo>
                      <a:pt x="437110" y="5753488"/>
                      <a:pt x="236636" y="6316212"/>
                      <a:pt x="0" y="6848484"/>
                    </a:cubicBezTo>
                    <a:lnTo>
                      <a:pt x="102140" y="6848484"/>
                    </a:lnTo>
                    <a:cubicBezTo>
                      <a:pt x="329895" y="6326997"/>
                      <a:pt x="522756" y="5780768"/>
                      <a:pt x="663595" y="5289732"/>
                    </a:cubicBezTo>
                    <a:cubicBezTo>
                      <a:pt x="1042974" y="4012660"/>
                      <a:pt x="1108319" y="3054062"/>
                      <a:pt x="1217438" y="2397445"/>
                    </a:cubicBezTo>
                    <a:cubicBezTo>
                      <a:pt x="1298642" y="1708473"/>
                      <a:pt x="1422987" y="1271997"/>
                      <a:pt x="1553042" y="754317"/>
                    </a:cubicBezTo>
                    <a:cubicBezTo>
                      <a:pt x="1612042" y="494207"/>
                      <a:pt x="1667236" y="234098"/>
                      <a:pt x="1652645" y="0"/>
                    </a:cubicBezTo>
                    <a:lnTo>
                      <a:pt x="1544795" y="0"/>
                    </a:lnTo>
                    <a:cubicBezTo>
                      <a:pt x="1575881" y="246152"/>
                      <a:pt x="1516246" y="525294"/>
                      <a:pt x="1453439" y="804435"/>
                    </a:cubicBezTo>
                    <a:close/>
                  </a:path>
                </a:pathLst>
              </a:custGeom>
              <a:noFill/>
              <a:ln w="6342" cap="flat">
                <a:solidFill>
                  <a:schemeClr val="bg2"/>
                </a:solidFill>
                <a:prstDash val="solid"/>
                <a:miter/>
              </a:ln>
            </p:spPr>
            <p:txBody>
              <a:bodyPr rtlCol="0" anchor="ctr"/>
              <a:lstStyle/>
              <a:p>
                <a:endParaRPr lang="es-AR"/>
              </a:p>
            </p:txBody>
          </p:sp>
          <p:sp>
            <p:nvSpPr>
              <p:cNvPr id="59" name="Forma libre: forma 58">
                <a:extLst>
                  <a:ext uri="{FF2B5EF4-FFF2-40B4-BE49-F238E27FC236}">
                    <a16:creationId xmlns:a16="http://schemas.microsoft.com/office/drawing/2014/main" id="{F461A199-34EC-48B1-8AA9-C9426E9EDA8F}"/>
                  </a:ext>
                </a:extLst>
              </p:cNvPr>
              <p:cNvSpPr/>
              <p:nvPr/>
            </p:nvSpPr>
            <p:spPr>
              <a:xfrm>
                <a:off x="11999843" y="6078941"/>
                <a:ext cx="186517" cy="772714"/>
              </a:xfrm>
              <a:custGeom>
                <a:avLst/>
                <a:gdLst>
                  <a:gd name="connsiteX0" fmla="*/ 186517 w 186517"/>
                  <a:gd name="connsiteY0" fmla="*/ 772714 h 772714"/>
                  <a:gd name="connsiteX1" fmla="*/ 186517 w 186517"/>
                  <a:gd name="connsiteY1" fmla="*/ 0 h 772714"/>
                  <a:gd name="connsiteX2" fmla="*/ 0 w 186517"/>
                  <a:gd name="connsiteY2" fmla="*/ 772714 h 772714"/>
                  <a:gd name="connsiteX3" fmla="*/ 186517 w 186517"/>
                  <a:gd name="connsiteY3" fmla="*/ 772714 h 772714"/>
                </a:gdLst>
                <a:ahLst/>
                <a:cxnLst>
                  <a:cxn ang="0">
                    <a:pos x="connsiteX0" y="connsiteY0"/>
                  </a:cxn>
                  <a:cxn ang="0">
                    <a:pos x="connsiteX1" y="connsiteY1"/>
                  </a:cxn>
                  <a:cxn ang="0">
                    <a:pos x="connsiteX2" y="connsiteY2"/>
                  </a:cxn>
                  <a:cxn ang="0">
                    <a:pos x="connsiteX3" y="connsiteY3"/>
                  </a:cxn>
                </a:cxnLst>
                <a:rect l="l" t="t" r="r" b="b"/>
                <a:pathLst>
                  <a:path w="186517" h="772714">
                    <a:moveTo>
                      <a:pt x="186517" y="772714"/>
                    </a:moveTo>
                    <a:lnTo>
                      <a:pt x="186517" y="0"/>
                    </a:lnTo>
                    <a:cubicBezTo>
                      <a:pt x="129420" y="250593"/>
                      <a:pt x="67248" y="508165"/>
                      <a:pt x="0" y="772714"/>
                    </a:cubicBezTo>
                    <a:lnTo>
                      <a:pt x="186517" y="772714"/>
                    </a:lnTo>
                    <a:close/>
                  </a:path>
                </a:pathLst>
              </a:custGeom>
              <a:noFill/>
              <a:ln w="6342" cap="flat">
                <a:solidFill>
                  <a:schemeClr val="bg2"/>
                </a:solidFill>
                <a:prstDash val="solid"/>
                <a:miter/>
              </a:ln>
            </p:spPr>
            <p:txBody>
              <a:bodyPr rtlCol="0" anchor="ctr"/>
              <a:lstStyle/>
              <a:p>
                <a:endParaRPr lang="es-AR"/>
              </a:p>
            </p:txBody>
          </p:sp>
          <p:sp>
            <p:nvSpPr>
              <p:cNvPr id="60" name="Forma libre: forma 59">
                <a:extLst>
                  <a:ext uri="{FF2B5EF4-FFF2-40B4-BE49-F238E27FC236}">
                    <a16:creationId xmlns:a16="http://schemas.microsoft.com/office/drawing/2014/main" id="{6815A75B-5546-437D-8A29-D8E954A82705}"/>
                  </a:ext>
                </a:extLst>
              </p:cNvPr>
              <p:cNvSpPr/>
              <p:nvPr/>
            </p:nvSpPr>
            <p:spPr>
              <a:xfrm>
                <a:off x="10043314" y="4440"/>
                <a:ext cx="1419815" cy="6847214"/>
              </a:xfrm>
              <a:custGeom>
                <a:avLst/>
                <a:gdLst>
                  <a:gd name="connsiteX0" fmla="*/ 1419816 w 1419815"/>
                  <a:gd name="connsiteY0" fmla="*/ 0 h 6847214"/>
                  <a:gd name="connsiteX1" fmla="*/ 1249793 w 1419815"/>
                  <a:gd name="connsiteY1" fmla="*/ 0 h 6847214"/>
                  <a:gd name="connsiteX2" fmla="*/ 978899 w 1419815"/>
                  <a:gd name="connsiteY2" fmla="*/ 1620290 h 6847214"/>
                  <a:gd name="connsiteX3" fmla="*/ 0 w 1419815"/>
                  <a:gd name="connsiteY3" fmla="*/ 6847215 h 6847214"/>
                  <a:gd name="connsiteX4" fmla="*/ 179539 w 1419815"/>
                  <a:gd name="connsiteY4" fmla="*/ 6847215 h 6847214"/>
                  <a:gd name="connsiteX5" fmla="*/ 1157803 w 1419815"/>
                  <a:gd name="connsiteY5" fmla="*/ 1587300 h 6847214"/>
                  <a:gd name="connsiteX6" fmla="*/ 1419816 w 1419815"/>
                  <a:gd name="connsiteY6" fmla="*/ 0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815" h="6847214">
                    <a:moveTo>
                      <a:pt x="1419816" y="0"/>
                    </a:moveTo>
                    <a:lnTo>
                      <a:pt x="1249793" y="0"/>
                    </a:lnTo>
                    <a:cubicBezTo>
                      <a:pt x="1145750" y="476444"/>
                      <a:pt x="1052491" y="992856"/>
                      <a:pt x="978899" y="1620290"/>
                    </a:cubicBezTo>
                    <a:cubicBezTo>
                      <a:pt x="779059" y="2818061"/>
                      <a:pt x="657252" y="4551911"/>
                      <a:pt x="0" y="6847215"/>
                    </a:cubicBezTo>
                    <a:lnTo>
                      <a:pt x="179539" y="6847215"/>
                    </a:lnTo>
                    <a:cubicBezTo>
                      <a:pt x="832350" y="4541126"/>
                      <a:pt x="956060" y="2796491"/>
                      <a:pt x="1157803" y="1587300"/>
                    </a:cubicBezTo>
                    <a:cubicBezTo>
                      <a:pt x="1229492" y="975727"/>
                      <a:pt x="1318944" y="467562"/>
                      <a:pt x="1419816" y="0"/>
                    </a:cubicBezTo>
                    <a:close/>
                  </a:path>
                </a:pathLst>
              </a:custGeom>
              <a:noFill/>
              <a:ln w="6342" cap="flat">
                <a:solidFill>
                  <a:schemeClr val="bg2"/>
                </a:solidFill>
                <a:prstDash val="solid"/>
                <a:miter/>
              </a:ln>
            </p:spPr>
            <p:txBody>
              <a:bodyPr rtlCol="0" anchor="ctr"/>
              <a:lstStyle/>
              <a:p>
                <a:endParaRPr lang="es-AR"/>
              </a:p>
            </p:txBody>
          </p:sp>
          <p:sp>
            <p:nvSpPr>
              <p:cNvPr id="61" name="Forma libre: forma 60">
                <a:extLst>
                  <a:ext uri="{FF2B5EF4-FFF2-40B4-BE49-F238E27FC236}">
                    <a16:creationId xmlns:a16="http://schemas.microsoft.com/office/drawing/2014/main" id="{009A3DB2-1C55-4BA3-AFC6-A361AF73317D}"/>
                  </a:ext>
                </a:extLst>
              </p:cNvPr>
              <p:cNvSpPr/>
              <p:nvPr/>
            </p:nvSpPr>
            <p:spPr>
              <a:xfrm>
                <a:off x="5506630" y="3806"/>
                <a:ext cx="1653868" cy="6847849"/>
              </a:xfrm>
              <a:custGeom>
                <a:avLst/>
                <a:gdLst>
                  <a:gd name="connsiteX0" fmla="*/ 1224416 w 1653868"/>
                  <a:gd name="connsiteY0" fmla="*/ 2414574 h 6847849"/>
                  <a:gd name="connsiteX1" fmla="*/ 1553677 w 1653868"/>
                  <a:gd name="connsiteY1" fmla="*/ 803801 h 6847849"/>
                  <a:gd name="connsiteX2" fmla="*/ 1645666 w 1653868"/>
                  <a:gd name="connsiteY2" fmla="*/ 0 h 6847849"/>
                  <a:gd name="connsiteX3" fmla="*/ 1535913 w 1653868"/>
                  <a:gd name="connsiteY3" fmla="*/ 0 h 6847849"/>
                  <a:gd name="connsiteX4" fmla="*/ 1455977 w 1653868"/>
                  <a:gd name="connsiteY4" fmla="*/ 852016 h 6847849"/>
                  <a:gd name="connsiteX5" fmla="*/ 1133696 w 1653868"/>
                  <a:gd name="connsiteY5" fmla="*/ 2431069 h 6847849"/>
                  <a:gd name="connsiteX6" fmla="*/ 601423 w 1653868"/>
                  <a:gd name="connsiteY6" fmla="*/ 5211065 h 6847849"/>
                  <a:gd name="connsiteX7" fmla="*/ 0 w 1653868"/>
                  <a:gd name="connsiteY7" fmla="*/ 6847850 h 6847849"/>
                  <a:gd name="connsiteX8" fmla="*/ 100872 w 1653868"/>
                  <a:gd name="connsiteY8" fmla="*/ 6847850 h 6847849"/>
                  <a:gd name="connsiteX9" fmla="*/ 681994 w 1653868"/>
                  <a:gd name="connsiteY9" fmla="*/ 5249764 h 6847849"/>
                  <a:gd name="connsiteX10" fmla="*/ 1224416 w 1653868"/>
                  <a:gd name="connsiteY10" fmla="*/ 2414574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3868" h="6847849">
                    <a:moveTo>
                      <a:pt x="1224416" y="2414574"/>
                    </a:moveTo>
                    <a:cubicBezTo>
                      <a:pt x="1303718" y="1738925"/>
                      <a:pt x="1426160" y="1311331"/>
                      <a:pt x="1553677" y="803801"/>
                    </a:cubicBezTo>
                    <a:cubicBezTo>
                      <a:pt x="1616484" y="524659"/>
                      <a:pt x="1676119" y="245518"/>
                      <a:pt x="1645666" y="0"/>
                    </a:cubicBezTo>
                    <a:lnTo>
                      <a:pt x="1535913" y="0"/>
                    </a:lnTo>
                    <a:cubicBezTo>
                      <a:pt x="1586666" y="255034"/>
                      <a:pt x="1523225" y="553842"/>
                      <a:pt x="1455977" y="852016"/>
                    </a:cubicBezTo>
                    <a:cubicBezTo>
                      <a:pt x="1330998" y="1349396"/>
                      <a:pt x="1211094" y="1768742"/>
                      <a:pt x="1133696" y="2431069"/>
                    </a:cubicBezTo>
                    <a:cubicBezTo>
                      <a:pt x="1028383" y="3061675"/>
                      <a:pt x="965576" y="3983477"/>
                      <a:pt x="601423" y="5211065"/>
                    </a:cubicBezTo>
                    <a:cubicBezTo>
                      <a:pt x="453605" y="5726208"/>
                      <a:pt x="246152" y="6306061"/>
                      <a:pt x="0" y="6847850"/>
                    </a:cubicBezTo>
                    <a:lnTo>
                      <a:pt x="100872" y="6847850"/>
                    </a:lnTo>
                    <a:cubicBezTo>
                      <a:pt x="338142" y="6315577"/>
                      <a:pt x="537982" y="5752854"/>
                      <a:pt x="681994" y="5249764"/>
                    </a:cubicBezTo>
                    <a:cubicBezTo>
                      <a:pt x="1053125" y="3998068"/>
                      <a:pt x="1117200" y="3057869"/>
                      <a:pt x="1224416" y="2414574"/>
                    </a:cubicBezTo>
                    <a:close/>
                  </a:path>
                </a:pathLst>
              </a:custGeom>
              <a:noFill/>
              <a:ln w="6342" cap="flat">
                <a:solidFill>
                  <a:schemeClr val="bg2"/>
                </a:solidFill>
                <a:prstDash val="solid"/>
                <a:miter/>
              </a:ln>
            </p:spPr>
            <p:txBody>
              <a:bodyPr rtlCol="0" anchor="ctr"/>
              <a:lstStyle/>
              <a:p>
                <a:endParaRPr lang="es-AR"/>
              </a:p>
            </p:txBody>
          </p:sp>
          <p:sp>
            <p:nvSpPr>
              <p:cNvPr id="62" name="Forma libre: forma 61">
                <a:extLst>
                  <a:ext uri="{FF2B5EF4-FFF2-40B4-BE49-F238E27FC236}">
                    <a16:creationId xmlns:a16="http://schemas.microsoft.com/office/drawing/2014/main" id="{368BDDF4-1F45-4EF4-B9E4-F262452A6D28}"/>
                  </a:ext>
                </a:extLst>
              </p:cNvPr>
              <p:cNvSpPr/>
              <p:nvPr/>
            </p:nvSpPr>
            <p:spPr>
              <a:xfrm>
                <a:off x="9693753" y="4440"/>
                <a:ext cx="1432503" cy="6847849"/>
              </a:xfrm>
              <a:custGeom>
                <a:avLst/>
                <a:gdLst>
                  <a:gd name="connsiteX0" fmla="*/ 1432504 w 1432503"/>
                  <a:gd name="connsiteY0" fmla="*/ 0 h 6847849"/>
                  <a:gd name="connsiteX1" fmla="*/ 1269460 w 1432503"/>
                  <a:gd name="connsiteY1" fmla="*/ 0 h 6847849"/>
                  <a:gd name="connsiteX2" fmla="*/ 980802 w 1432503"/>
                  <a:gd name="connsiteY2" fmla="*/ 1685000 h 6847849"/>
                  <a:gd name="connsiteX3" fmla="*/ 0 w 1432503"/>
                  <a:gd name="connsiteY3" fmla="*/ 6847849 h 6847849"/>
                  <a:gd name="connsiteX4" fmla="*/ 173195 w 1432503"/>
                  <a:gd name="connsiteY4" fmla="*/ 6847849 h 6847849"/>
                  <a:gd name="connsiteX5" fmla="*/ 1153362 w 1432503"/>
                  <a:gd name="connsiteY5" fmla="*/ 1653279 h 6847849"/>
                  <a:gd name="connsiteX6" fmla="*/ 1432504 w 1432503"/>
                  <a:gd name="connsiteY6" fmla="*/ 0 h 68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2503" h="6847849">
                    <a:moveTo>
                      <a:pt x="1432504" y="0"/>
                    </a:moveTo>
                    <a:lnTo>
                      <a:pt x="1269460" y="0"/>
                    </a:lnTo>
                    <a:cubicBezTo>
                      <a:pt x="1157803" y="493573"/>
                      <a:pt x="1058201" y="1025211"/>
                      <a:pt x="980802" y="1685000"/>
                    </a:cubicBezTo>
                    <a:cubicBezTo>
                      <a:pt x="784769" y="2860566"/>
                      <a:pt x="666768" y="4572212"/>
                      <a:pt x="0" y="6847849"/>
                    </a:cubicBezTo>
                    <a:lnTo>
                      <a:pt x="173195" y="6847849"/>
                    </a:lnTo>
                    <a:cubicBezTo>
                      <a:pt x="835522" y="4562696"/>
                      <a:pt x="955425" y="2840265"/>
                      <a:pt x="1153362" y="1653279"/>
                    </a:cubicBezTo>
                    <a:cubicBezTo>
                      <a:pt x="1228223" y="1008716"/>
                      <a:pt x="1324654" y="484691"/>
                      <a:pt x="1432504" y="0"/>
                    </a:cubicBezTo>
                    <a:close/>
                  </a:path>
                </a:pathLst>
              </a:custGeom>
              <a:noFill/>
              <a:ln w="6342" cap="flat">
                <a:solidFill>
                  <a:schemeClr val="bg2"/>
                </a:solidFill>
                <a:prstDash val="solid"/>
                <a:miter/>
              </a:ln>
            </p:spPr>
            <p:txBody>
              <a:bodyPr rtlCol="0" anchor="ctr"/>
              <a:lstStyle/>
              <a:p>
                <a:endParaRPr lang="es-AR"/>
              </a:p>
            </p:txBody>
          </p:sp>
        </p:grpSp>
        <p:sp>
          <p:nvSpPr>
            <p:cNvPr id="63" name="Forma libre: forma 62">
              <a:extLst>
                <a:ext uri="{FF2B5EF4-FFF2-40B4-BE49-F238E27FC236}">
                  <a16:creationId xmlns:a16="http://schemas.microsoft.com/office/drawing/2014/main" id="{986BEEFA-6302-47AC-BD64-7EFBAA9D496E}"/>
                </a:ext>
              </a:extLst>
            </p:cNvPr>
            <p:cNvSpPr/>
            <p:nvPr/>
          </p:nvSpPr>
          <p:spPr>
            <a:xfrm flipV="1">
              <a:off x="5639" y="13318"/>
              <a:ext cx="6675632" cy="6847214"/>
            </a:xfrm>
            <a:custGeom>
              <a:avLst/>
              <a:gdLst>
                <a:gd name="connsiteX0" fmla="*/ 0 w 6675632"/>
                <a:gd name="connsiteY0" fmla="*/ 6847215 h 6847214"/>
                <a:gd name="connsiteX1" fmla="*/ 5110828 w 6675632"/>
                <a:gd name="connsiteY1" fmla="*/ 6847215 h 6847214"/>
                <a:gd name="connsiteX2" fmla="*/ 5795359 w 6675632"/>
                <a:gd name="connsiteY2" fmla="*/ 5063247 h 6847214"/>
                <a:gd name="connsiteX3" fmla="*/ 6287029 w 6675632"/>
                <a:gd name="connsiteY3" fmla="*/ 2495145 h 6847214"/>
                <a:gd name="connsiteX4" fmla="*/ 6585203 w 6675632"/>
                <a:gd name="connsiteY4" fmla="*/ 1036630 h 6847214"/>
                <a:gd name="connsiteX5" fmla="*/ 6554751 w 6675632"/>
                <a:gd name="connsiteY5" fmla="*/ 0 h 6847214"/>
                <a:gd name="connsiteX6" fmla="*/ 0 w 6675632"/>
                <a:gd name="connsiteY6" fmla="*/ 0 h 6847214"/>
                <a:gd name="connsiteX7" fmla="*/ 0 w 6675632"/>
                <a:gd name="connsiteY7" fmla="*/ 6847215 h 68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5632" h="6847214">
                  <a:moveTo>
                    <a:pt x="0" y="6847215"/>
                  </a:moveTo>
                  <a:lnTo>
                    <a:pt x="5110828" y="6847215"/>
                  </a:lnTo>
                  <a:cubicBezTo>
                    <a:pt x="5395045" y="6273072"/>
                    <a:pt x="5634218" y="5626605"/>
                    <a:pt x="5795359" y="5063247"/>
                  </a:cubicBezTo>
                  <a:cubicBezTo>
                    <a:pt x="6132232" y="3929551"/>
                    <a:pt x="6189964" y="3077535"/>
                    <a:pt x="6287029" y="2495145"/>
                  </a:cubicBezTo>
                  <a:cubicBezTo>
                    <a:pt x="6358718" y="1883571"/>
                    <a:pt x="6469740" y="1495945"/>
                    <a:pt x="6585203" y="1036630"/>
                  </a:cubicBezTo>
                  <a:cubicBezTo>
                    <a:pt x="6670849" y="656617"/>
                    <a:pt x="6748882" y="275335"/>
                    <a:pt x="6554751" y="0"/>
                  </a:cubicBezTo>
                  <a:lnTo>
                    <a:pt x="0" y="0"/>
                  </a:lnTo>
                  <a:lnTo>
                    <a:pt x="0" y="6847215"/>
                  </a:lnTo>
                  <a:close/>
                </a:path>
              </a:pathLst>
            </a:custGeom>
            <a:solidFill>
              <a:schemeClr val="bg2">
                <a:lumMod val="90000"/>
              </a:schemeClr>
            </a:solidFill>
            <a:ln w="6342" cap="flat">
              <a:noFill/>
              <a:prstDash val="solid"/>
              <a:miter/>
            </a:ln>
          </p:spPr>
          <p:txBody>
            <a:bodyPr rtlCol="0" anchor="ctr"/>
            <a:lstStyle/>
            <a:p>
              <a:endParaRPr lang="es-AR"/>
            </a:p>
          </p:txBody>
        </p:sp>
        <p:pic>
          <p:nvPicPr>
            <p:cNvPr id="78" name="Gráfico 77">
              <a:extLst>
                <a:ext uri="{FF2B5EF4-FFF2-40B4-BE49-F238E27FC236}">
                  <a16:creationId xmlns:a16="http://schemas.microsoft.com/office/drawing/2014/main" id="{8754800D-8A93-4110-A5AB-2EBBC93F843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142" y="0"/>
              <a:ext cx="6432156" cy="6858000"/>
            </a:xfrm>
            <a:prstGeom prst="rect">
              <a:avLst/>
            </a:prstGeom>
          </p:spPr>
        </p:pic>
      </p:grpSp>
      <p:sp>
        <p:nvSpPr>
          <p:cNvPr id="13" name="Forma libre: forma 12">
            <a:extLst>
              <a:ext uri="{FF2B5EF4-FFF2-40B4-BE49-F238E27FC236}">
                <a16:creationId xmlns:a16="http://schemas.microsoft.com/office/drawing/2014/main" id="{D4F67272-C9FA-4E8B-8AE4-63B53003D6FD}"/>
              </a:ext>
            </a:extLst>
          </p:cNvPr>
          <p:cNvSpPr/>
          <p:nvPr/>
        </p:nvSpPr>
        <p:spPr>
          <a:xfrm>
            <a:off x="5639" y="8878"/>
            <a:ext cx="12180721" cy="6851655"/>
          </a:xfrm>
          <a:custGeom>
            <a:avLst/>
            <a:gdLst>
              <a:gd name="connsiteX0" fmla="*/ 0 w 12180721"/>
              <a:gd name="connsiteY0" fmla="*/ 0 h 6851655"/>
              <a:gd name="connsiteX1" fmla="*/ 12180722 w 12180721"/>
              <a:gd name="connsiteY1" fmla="*/ 0 h 6851655"/>
              <a:gd name="connsiteX2" fmla="*/ 12180722 w 12180721"/>
              <a:gd name="connsiteY2" fmla="*/ 6851656 h 6851655"/>
              <a:gd name="connsiteX3" fmla="*/ 0 w 12180721"/>
              <a:gd name="connsiteY3" fmla="*/ 6851656 h 6851655"/>
            </a:gdLst>
            <a:ahLst/>
            <a:cxnLst>
              <a:cxn ang="0">
                <a:pos x="connsiteX0" y="connsiteY0"/>
              </a:cxn>
              <a:cxn ang="0">
                <a:pos x="connsiteX1" y="connsiteY1"/>
              </a:cxn>
              <a:cxn ang="0">
                <a:pos x="connsiteX2" y="connsiteY2"/>
              </a:cxn>
              <a:cxn ang="0">
                <a:pos x="connsiteX3" y="connsiteY3"/>
              </a:cxn>
            </a:cxnLst>
            <a:rect l="l" t="t" r="r" b="b"/>
            <a:pathLst>
              <a:path w="12180721" h="6851655">
                <a:moveTo>
                  <a:pt x="0" y="0"/>
                </a:moveTo>
                <a:lnTo>
                  <a:pt x="12180722" y="0"/>
                </a:lnTo>
                <a:lnTo>
                  <a:pt x="12180722" y="6851656"/>
                </a:lnTo>
                <a:lnTo>
                  <a:pt x="0" y="6851656"/>
                </a:lnTo>
                <a:close/>
              </a:path>
            </a:pathLst>
          </a:custGeom>
          <a:noFill/>
          <a:ln w="6342" cap="flat">
            <a:noFill/>
            <a:prstDash val="solid"/>
            <a:miter/>
          </a:ln>
        </p:spPr>
        <p:txBody>
          <a:bodyPr rtlCol="0" anchor="ctr"/>
          <a:lstStyle/>
          <a:p>
            <a:endParaRPr lang="es-AR"/>
          </a:p>
        </p:txBody>
      </p:sp>
      <p:pic>
        <p:nvPicPr>
          <p:cNvPr id="80" name="Marcador de posición de imagen 79">
            <a:extLst>
              <a:ext uri="{FF2B5EF4-FFF2-40B4-BE49-F238E27FC236}">
                <a16:creationId xmlns:a16="http://schemas.microsoft.com/office/drawing/2014/main" id="{629F051B-C115-48B1-A33A-C7BF7ACE3917}"/>
              </a:ext>
            </a:extLst>
          </p:cNvPr>
          <p:cNvPicPr>
            <a:picLocks noGrp="1" noChangeAspect="1"/>
          </p:cNvPicPr>
          <p:nvPr>
            <p:ph type="pic" sz="quarter" idx="4294967295"/>
          </p:nvPr>
        </p:nvPicPr>
        <p:blipFill>
          <a:blip r:embed="rId5" cstate="email">
            <a:extLst>
              <a:ext uri="{28A0092B-C50C-407E-A947-70E740481C1C}">
                <a14:useLocalDpi xmlns:a14="http://schemas.microsoft.com/office/drawing/2010/main"/>
              </a:ext>
            </a:extLst>
          </a:blip>
          <a:srcRect/>
          <a:stretch/>
        </p:blipFill>
        <p:spPr>
          <a:xfrm flipH="1">
            <a:off x="6780213" y="11113"/>
            <a:ext cx="5411787" cy="6877050"/>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630314 w 5855464"/>
              <a:gd name="connsiteY9" fmla="*/ 981831 h 5229199"/>
              <a:gd name="connsiteX10" fmla="*/ 2278720 w 5855464"/>
              <a:gd name="connsiteY10" fmla="*/ 92274 h 5229199"/>
              <a:gd name="connsiteX11" fmla="*/ 2655220 w 5855464"/>
              <a:gd name="connsiteY11" fmla="*/ 0 h 5229199"/>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630314 w 5855464"/>
              <a:gd name="connsiteY9" fmla="*/ 1323296 h 5570664"/>
              <a:gd name="connsiteX10" fmla="*/ 2278720 w 5855464"/>
              <a:gd name="connsiteY10" fmla="*/ 433739 h 5570664"/>
              <a:gd name="connsiteX11" fmla="*/ 2655220 w 5855464"/>
              <a:gd name="connsiteY11" fmla="*/ 341465 h 5570664"/>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1097009 w 5855464"/>
              <a:gd name="connsiteY9" fmla="*/ 911506 h 5570664"/>
              <a:gd name="connsiteX10" fmla="*/ 2278720 w 5855464"/>
              <a:gd name="connsiteY10" fmla="*/ 433739 h 5570664"/>
              <a:gd name="connsiteX11" fmla="*/ 2655220 w 5855464"/>
              <a:gd name="connsiteY11" fmla="*/ 341465 h 5570664"/>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2278720 w 5855464"/>
              <a:gd name="connsiteY9" fmla="*/ 433739 h 5570664"/>
              <a:gd name="connsiteX10" fmla="*/ 2655220 w 5855464"/>
              <a:gd name="connsiteY10" fmla="*/ 341465 h 5570664"/>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5772487 w 5828011"/>
              <a:gd name="connsiteY6" fmla="*/ 5570664 h 7538100"/>
              <a:gd name="connsiteX7" fmla="*/ 0 w 5828011"/>
              <a:gd name="connsiteY7" fmla="*/ 7538100 h 7538100"/>
              <a:gd name="connsiteX8" fmla="*/ 9151 w 5828011"/>
              <a:gd name="connsiteY8" fmla="*/ 0 h 7538100"/>
              <a:gd name="connsiteX9" fmla="*/ 2251267 w 5828011"/>
              <a:gd name="connsiteY9" fmla="*/ 433739 h 7538100"/>
              <a:gd name="connsiteX10" fmla="*/ 2627767 w 5828011"/>
              <a:gd name="connsiteY10" fmla="*/ 341465 h 7538100"/>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4939759 w 5828011"/>
              <a:gd name="connsiteY6" fmla="*/ 7501497 h 7538100"/>
              <a:gd name="connsiteX7" fmla="*/ 0 w 5828011"/>
              <a:gd name="connsiteY7" fmla="*/ 7538100 h 7538100"/>
              <a:gd name="connsiteX8" fmla="*/ 9151 w 5828011"/>
              <a:gd name="connsiteY8" fmla="*/ 0 h 7538100"/>
              <a:gd name="connsiteX9" fmla="*/ 2251267 w 5828011"/>
              <a:gd name="connsiteY9" fmla="*/ 433739 h 7538100"/>
              <a:gd name="connsiteX10" fmla="*/ 2627767 w 5828011"/>
              <a:gd name="connsiteY10" fmla="*/ 341465 h 7538100"/>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4939759 w 5828011"/>
              <a:gd name="connsiteY6" fmla="*/ 7501497 h 7538100"/>
              <a:gd name="connsiteX7" fmla="*/ 0 w 5828011"/>
              <a:gd name="connsiteY7" fmla="*/ 7538100 h 7538100"/>
              <a:gd name="connsiteX8" fmla="*/ 9151 w 5828011"/>
              <a:gd name="connsiteY8" fmla="*/ 0 h 7538100"/>
              <a:gd name="connsiteX9" fmla="*/ 2333625 w 5828011"/>
              <a:gd name="connsiteY9" fmla="*/ 40251 h 7538100"/>
              <a:gd name="connsiteX10" fmla="*/ 2627767 w 5828011"/>
              <a:gd name="connsiteY10" fmla="*/ 341465 h 7538100"/>
              <a:gd name="connsiteX0" fmla="*/ 2628647 w 5828891"/>
              <a:gd name="connsiteY0" fmla="*/ 309545 h 7506180"/>
              <a:gd name="connsiteX1" fmla="*/ 3005147 w 5828891"/>
              <a:gd name="connsiteY1" fmla="*/ 401819 h 7506180"/>
              <a:gd name="connsiteX2" fmla="*/ 5452392 w 5828891"/>
              <a:gd name="connsiteY2" fmla="*/ 1813077 h 7506180"/>
              <a:gd name="connsiteX3" fmla="*/ 5828891 w 5828891"/>
              <a:gd name="connsiteY3" fmla="*/ 2464427 h 7506180"/>
              <a:gd name="connsiteX4" fmla="*/ 5828891 w 5828891"/>
              <a:gd name="connsiteY4" fmla="*/ 5286943 h 7506180"/>
              <a:gd name="connsiteX5" fmla="*/ 5798572 w 5828891"/>
              <a:gd name="connsiteY5" fmla="*/ 5472170 h 7506180"/>
              <a:gd name="connsiteX6" fmla="*/ 4940639 w 5828891"/>
              <a:gd name="connsiteY6" fmla="*/ 7469577 h 7506180"/>
              <a:gd name="connsiteX7" fmla="*/ 880 w 5828891"/>
              <a:gd name="connsiteY7" fmla="*/ 7506180 h 7506180"/>
              <a:gd name="connsiteX8" fmla="*/ 880 w 5828891"/>
              <a:gd name="connsiteY8" fmla="*/ 96192 h 7506180"/>
              <a:gd name="connsiteX9" fmla="*/ 2334505 w 5828891"/>
              <a:gd name="connsiteY9" fmla="*/ 8331 h 7506180"/>
              <a:gd name="connsiteX10" fmla="*/ 2628647 w 5828891"/>
              <a:gd name="connsiteY10" fmla="*/ 309545 h 7506180"/>
              <a:gd name="connsiteX0" fmla="*/ 2627767 w 5828011"/>
              <a:gd name="connsiteY0" fmla="*/ 332315 h 7528950"/>
              <a:gd name="connsiteX1" fmla="*/ 3004267 w 5828011"/>
              <a:gd name="connsiteY1" fmla="*/ 424589 h 7528950"/>
              <a:gd name="connsiteX2" fmla="*/ 5451512 w 5828011"/>
              <a:gd name="connsiteY2" fmla="*/ 1835847 h 7528950"/>
              <a:gd name="connsiteX3" fmla="*/ 5828011 w 5828011"/>
              <a:gd name="connsiteY3" fmla="*/ 2487197 h 7528950"/>
              <a:gd name="connsiteX4" fmla="*/ 5828011 w 5828011"/>
              <a:gd name="connsiteY4" fmla="*/ 5309713 h 7528950"/>
              <a:gd name="connsiteX5" fmla="*/ 5797692 w 5828011"/>
              <a:gd name="connsiteY5" fmla="*/ 5494940 h 7528950"/>
              <a:gd name="connsiteX6" fmla="*/ 4939759 w 5828011"/>
              <a:gd name="connsiteY6" fmla="*/ 7492347 h 7528950"/>
              <a:gd name="connsiteX7" fmla="*/ 0 w 5828011"/>
              <a:gd name="connsiteY7" fmla="*/ 7528950 h 7528950"/>
              <a:gd name="connsiteX8" fmla="*/ 9151 w 5828011"/>
              <a:gd name="connsiteY8" fmla="*/ 0 h 7528950"/>
              <a:gd name="connsiteX9" fmla="*/ 2333625 w 5828011"/>
              <a:gd name="connsiteY9" fmla="*/ 31101 h 7528950"/>
              <a:gd name="connsiteX10" fmla="*/ 2627767 w 5828011"/>
              <a:gd name="connsiteY10" fmla="*/ 332315 h 7528950"/>
              <a:gd name="connsiteX0" fmla="*/ 2627767 w 5828011"/>
              <a:gd name="connsiteY0" fmla="*/ 309546 h 7506181"/>
              <a:gd name="connsiteX1" fmla="*/ 3004267 w 5828011"/>
              <a:gd name="connsiteY1" fmla="*/ 401820 h 7506181"/>
              <a:gd name="connsiteX2" fmla="*/ 5451512 w 5828011"/>
              <a:gd name="connsiteY2" fmla="*/ 1813078 h 7506181"/>
              <a:gd name="connsiteX3" fmla="*/ 5828011 w 5828011"/>
              <a:gd name="connsiteY3" fmla="*/ 2464428 h 7506181"/>
              <a:gd name="connsiteX4" fmla="*/ 5828011 w 5828011"/>
              <a:gd name="connsiteY4" fmla="*/ 5286944 h 7506181"/>
              <a:gd name="connsiteX5" fmla="*/ 5797692 w 5828011"/>
              <a:gd name="connsiteY5" fmla="*/ 5472171 h 7506181"/>
              <a:gd name="connsiteX6" fmla="*/ 4939759 w 5828011"/>
              <a:gd name="connsiteY6" fmla="*/ 7469578 h 7506181"/>
              <a:gd name="connsiteX7" fmla="*/ 0 w 5828011"/>
              <a:gd name="connsiteY7" fmla="*/ 7506181 h 7506181"/>
              <a:gd name="connsiteX8" fmla="*/ 9151 w 5828011"/>
              <a:gd name="connsiteY8" fmla="*/ 4684 h 7506181"/>
              <a:gd name="connsiteX9" fmla="*/ 2333625 w 5828011"/>
              <a:gd name="connsiteY9" fmla="*/ 8332 h 7506181"/>
              <a:gd name="connsiteX10" fmla="*/ 2627767 w 5828011"/>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4939759 w 5829579"/>
              <a:gd name="connsiteY6" fmla="*/ 746957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4939759 w 5829579"/>
              <a:gd name="connsiteY6" fmla="*/ 746957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3109586 w 5829579"/>
              <a:gd name="connsiteY6" fmla="*/ 747872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908208"/>
              <a:gd name="connsiteY0" fmla="*/ 309546 h 7506181"/>
              <a:gd name="connsiteX1" fmla="*/ 3004267 w 5908208"/>
              <a:gd name="connsiteY1" fmla="*/ 401820 h 7506181"/>
              <a:gd name="connsiteX2" fmla="*/ 5451512 w 5908208"/>
              <a:gd name="connsiteY2" fmla="*/ 1813078 h 7506181"/>
              <a:gd name="connsiteX3" fmla="*/ 5828011 w 5908208"/>
              <a:gd name="connsiteY3" fmla="*/ 2464428 h 7506181"/>
              <a:gd name="connsiteX4" fmla="*/ 5828011 w 5908208"/>
              <a:gd name="connsiteY4" fmla="*/ 5286944 h 7506181"/>
              <a:gd name="connsiteX5" fmla="*/ 4745344 w 5908208"/>
              <a:gd name="connsiteY5" fmla="*/ 6405560 h 7506181"/>
              <a:gd name="connsiteX6" fmla="*/ 3109586 w 5908208"/>
              <a:gd name="connsiteY6" fmla="*/ 7478728 h 7506181"/>
              <a:gd name="connsiteX7" fmla="*/ 0 w 5908208"/>
              <a:gd name="connsiteY7" fmla="*/ 7506181 h 7506181"/>
              <a:gd name="connsiteX8" fmla="*/ 9151 w 5908208"/>
              <a:gd name="connsiteY8" fmla="*/ 4684 h 7506181"/>
              <a:gd name="connsiteX9" fmla="*/ 2333625 w 5908208"/>
              <a:gd name="connsiteY9" fmla="*/ 8332 h 7506181"/>
              <a:gd name="connsiteX10" fmla="*/ 2627767 w 5908208"/>
              <a:gd name="connsiteY10" fmla="*/ 309546 h 7506181"/>
              <a:gd name="connsiteX0" fmla="*/ 2627767 w 5853385"/>
              <a:gd name="connsiteY0" fmla="*/ 309546 h 7506181"/>
              <a:gd name="connsiteX1" fmla="*/ 3004267 w 5853385"/>
              <a:gd name="connsiteY1" fmla="*/ 401820 h 7506181"/>
              <a:gd name="connsiteX2" fmla="*/ 5451512 w 5853385"/>
              <a:gd name="connsiteY2" fmla="*/ 1813078 h 7506181"/>
              <a:gd name="connsiteX3" fmla="*/ 5828011 w 5853385"/>
              <a:gd name="connsiteY3" fmla="*/ 2464428 h 7506181"/>
              <a:gd name="connsiteX4" fmla="*/ 5699899 w 5853385"/>
              <a:gd name="connsiteY4" fmla="*/ 5689581 h 7506181"/>
              <a:gd name="connsiteX5" fmla="*/ 4745344 w 5853385"/>
              <a:gd name="connsiteY5" fmla="*/ 6405560 h 7506181"/>
              <a:gd name="connsiteX6" fmla="*/ 3109586 w 5853385"/>
              <a:gd name="connsiteY6" fmla="*/ 7478728 h 7506181"/>
              <a:gd name="connsiteX7" fmla="*/ 0 w 5853385"/>
              <a:gd name="connsiteY7" fmla="*/ 7506181 h 7506181"/>
              <a:gd name="connsiteX8" fmla="*/ 9151 w 5853385"/>
              <a:gd name="connsiteY8" fmla="*/ 4684 h 7506181"/>
              <a:gd name="connsiteX9" fmla="*/ 2333625 w 5853385"/>
              <a:gd name="connsiteY9" fmla="*/ 8332 h 7506181"/>
              <a:gd name="connsiteX10" fmla="*/ 2627767 w 5853385"/>
              <a:gd name="connsiteY10" fmla="*/ 309546 h 7506181"/>
              <a:gd name="connsiteX0" fmla="*/ 2627767 w 5929920"/>
              <a:gd name="connsiteY0" fmla="*/ 309546 h 7506181"/>
              <a:gd name="connsiteX1" fmla="*/ 3004267 w 5929920"/>
              <a:gd name="connsiteY1" fmla="*/ 401820 h 7506181"/>
              <a:gd name="connsiteX2" fmla="*/ 4417464 w 5929920"/>
              <a:gd name="connsiteY2" fmla="*/ 1209122 h 7506181"/>
              <a:gd name="connsiteX3" fmla="*/ 5828011 w 5929920"/>
              <a:gd name="connsiteY3" fmla="*/ 2464428 h 7506181"/>
              <a:gd name="connsiteX4" fmla="*/ 5699899 w 5929920"/>
              <a:gd name="connsiteY4" fmla="*/ 5689581 h 7506181"/>
              <a:gd name="connsiteX5" fmla="*/ 4745344 w 5929920"/>
              <a:gd name="connsiteY5" fmla="*/ 6405560 h 7506181"/>
              <a:gd name="connsiteX6" fmla="*/ 3109586 w 5929920"/>
              <a:gd name="connsiteY6" fmla="*/ 7478728 h 7506181"/>
              <a:gd name="connsiteX7" fmla="*/ 0 w 5929920"/>
              <a:gd name="connsiteY7" fmla="*/ 7506181 h 7506181"/>
              <a:gd name="connsiteX8" fmla="*/ 9151 w 5929920"/>
              <a:gd name="connsiteY8" fmla="*/ 4684 h 7506181"/>
              <a:gd name="connsiteX9" fmla="*/ 2333625 w 5929920"/>
              <a:gd name="connsiteY9" fmla="*/ 8332 h 7506181"/>
              <a:gd name="connsiteX10" fmla="*/ 2627767 w 5929920"/>
              <a:gd name="connsiteY10" fmla="*/ 309546 h 7506181"/>
              <a:gd name="connsiteX0" fmla="*/ 2333625 w 5929920"/>
              <a:gd name="connsiteY0" fmla="*/ 3648 h 7501497"/>
              <a:gd name="connsiteX1" fmla="*/ 3004267 w 5929920"/>
              <a:gd name="connsiteY1" fmla="*/ 397136 h 7501497"/>
              <a:gd name="connsiteX2" fmla="*/ 4417464 w 5929920"/>
              <a:gd name="connsiteY2" fmla="*/ 1204438 h 7501497"/>
              <a:gd name="connsiteX3" fmla="*/ 5828011 w 5929920"/>
              <a:gd name="connsiteY3" fmla="*/ 2459744 h 7501497"/>
              <a:gd name="connsiteX4" fmla="*/ 5699899 w 5929920"/>
              <a:gd name="connsiteY4" fmla="*/ 5684897 h 7501497"/>
              <a:gd name="connsiteX5" fmla="*/ 4745344 w 5929920"/>
              <a:gd name="connsiteY5" fmla="*/ 6400876 h 7501497"/>
              <a:gd name="connsiteX6" fmla="*/ 3109586 w 5929920"/>
              <a:gd name="connsiteY6" fmla="*/ 7474044 h 7501497"/>
              <a:gd name="connsiteX7" fmla="*/ 0 w 5929920"/>
              <a:gd name="connsiteY7" fmla="*/ 7501497 h 7501497"/>
              <a:gd name="connsiteX8" fmla="*/ 9151 w 5929920"/>
              <a:gd name="connsiteY8" fmla="*/ 0 h 7501497"/>
              <a:gd name="connsiteX9" fmla="*/ 2333625 w 5929920"/>
              <a:gd name="connsiteY9" fmla="*/ 3648 h 7501497"/>
              <a:gd name="connsiteX0" fmla="*/ 2333625 w 6014048"/>
              <a:gd name="connsiteY0" fmla="*/ 3648 h 7501497"/>
              <a:gd name="connsiteX1" fmla="*/ 3004267 w 6014048"/>
              <a:gd name="connsiteY1" fmla="*/ 397136 h 7501497"/>
              <a:gd name="connsiteX2" fmla="*/ 4417464 w 6014048"/>
              <a:gd name="connsiteY2" fmla="*/ 1204438 h 7501497"/>
              <a:gd name="connsiteX3" fmla="*/ 5828011 w 6014048"/>
              <a:gd name="connsiteY3" fmla="*/ 2459744 h 7501497"/>
              <a:gd name="connsiteX4" fmla="*/ 5699899 w 6014048"/>
              <a:gd name="connsiteY4" fmla="*/ 5684897 h 7501497"/>
              <a:gd name="connsiteX5" fmla="*/ 3109586 w 6014048"/>
              <a:gd name="connsiteY5" fmla="*/ 7474044 h 7501497"/>
              <a:gd name="connsiteX6" fmla="*/ 0 w 6014048"/>
              <a:gd name="connsiteY6" fmla="*/ 7501497 h 7501497"/>
              <a:gd name="connsiteX7" fmla="*/ 9151 w 6014048"/>
              <a:gd name="connsiteY7" fmla="*/ 0 h 7501497"/>
              <a:gd name="connsiteX8" fmla="*/ 2333625 w 6014048"/>
              <a:gd name="connsiteY8" fmla="*/ 3648 h 7501497"/>
              <a:gd name="connsiteX0" fmla="*/ 2333625 w 6014048"/>
              <a:gd name="connsiteY0" fmla="*/ 3648 h 7501497"/>
              <a:gd name="connsiteX1" fmla="*/ 4417464 w 6014048"/>
              <a:gd name="connsiteY1" fmla="*/ 1204438 h 7501497"/>
              <a:gd name="connsiteX2" fmla="*/ 5828011 w 6014048"/>
              <a:gd name="connsiteY2" fmla="*/ 2459744 h 7501497"/>
              <a:gd name="connsiteX3" fmla="*/ 5699899 w 6014048"/>
              <a:gd name="connsiteY3" fmla="*/ 5684897 h 7501497"/>
              <a:gd name="connsiteX4" fmla="*/ 3109586 w 6014048"/>
              <a:gd name="connsiteY4" fmla="*/ 7474044 h 7501497"/>
              <a:gd name="connsiteX5" fmla="*/ 0 w 6014048"/>
              <a:gd name="connsiteY5" fmla="*/ 7501497 h 7501497"/>
              <a:gd name="connsiteX6" fmla="*/ 9151 w 6014048"/>
              <a:gd name="connsiteY6" fmla="*/ 0 h 7501497"/>
              <a:gd name="connsiteX7" fmla="*/ 2333625 w 6014048"/>
              <a:gd name="connsiteY7" fmla="*/ 3648 h 7501497"/>
              <a:gd name="connsiteX0" fmla="*/ 2333625 w 6017534"/>
              <a:gd name="connsiteY0" fmla="*/ 3648 h 7501497"/>
              <a:gd name="connsiteX1" fmla="*/ 4362559 w 6017534"/>
              <a:gd name="connsiteY1" fmla="*/ 993968 h 7501497"/>
              <a:gd name="connsiteX2" fmla="*/ 5828011 w 6017534"/>
              <a:gd name="connsiteY2" fmla="*/ 2459744 h 7501497"/>
              <a:gd name="connsiteX3" fmla="*/ 5699899 w 6017534"/>
              <a:gd name="connsiteY3" fmla="*/ 5684897 h 7501497"/>
              <a:gd name="connsiteX4" fmla="*/ 3109586 w 6017534"/>
              <a:gd name="connsiteY4" fmla="*/ 7474044 h 7501497"/>
              <a:gd name="connsiteX5" fmla="*/ 0 w 6017534"/>
              <a:gd name="connsiteY5" fmla="*/ 7501497 h 7501497"/>
              <a:gd name="connsiteX6" fmla="*/ 9151 w 6017534"/>
              <a:gd name="connsiteY6" fmla="*/ 0 h 7501497"/>
              <a:gd name="connsiteX7" fmla="*/ 2333625 w 6017534"/>
              <a:gd name="connsiteY7" fmla="*/ 3648 h 7501497"/>
              <a:gd name="connsiteX0" fmla="*/ 2333625 w 5767896"/>
              <a:gd name="connsiteY0" fmla="*/ 3648 h 7501497"/>
              <a:gd name="connsiteX1" fmla="*/ 4362559 w 5767896"/>
              <a:gd name="connsiteY1" fmla="*/ 993968 h 7501497"/>
              <a:gd name="connsiteX2" fmla="*/ 4958679 w 5767896"/>
              <a:gd name="connsiteY2" fmla="*/ 2368235 h 7501497"/>
              <a:gd name="connsiteX3" fmla="*/ 5699899 w 5767896"/>
              <a:gd name="connsiteY3" fmla="*/ 5684897 h 7501497"/>
              <a:gd name="connsiteX4" fmla="*/ 3109586 w 5767896"/>
              <a:gd name="connsiteY4" fmla="*/ 7474044 h 7501497"/>
              <a:gd name="connsiteX5" fmla="*/ 0 w 5767896"/>
              <a:gd name="connsiteY5" fmla="*/ 7501497 h 7501497"/>
              <a:gd name="connsiteX6" fmla="*/ 9151 w 5767896"/>
              <a:gd name="connsiteY6" fmla="*/ 0 h 7501497"/>
              <a:gd name="connsiteX7" fmla="*/ 2333625 w 5767896"/>
              <a:gd name="connsiteY7" fmla="*/ 3648 h 7501497"/>
              <a:gd name="connsiteX0" fmla="*/ 2333625 w 5570985"/>
              <a:gd name="connsiteY0" fmla="*/ 3648 h 7501497"/>
              <a:gd name="connsiteX1" fmla="*/ 4362559 w 5570985"/>
              <a:gd name="connsiteY1" fmla="*/ 993968 h 7501497"/>
              <a:gd name="connsiteX2" fmla="*/ 4958679 w 5570985"/>
              <a:gd name="connsiteY2" fmla="*/ 2368235 h 7501497"/>
              <a:gd name="connsiteX3" fmla="*/ 5489429 w 5570985"/>
              <a:gd name="connsiteY3" fmla="*/ 5593389 h 7501497"/>
              <a:gd name="connsiteX4" fmla="*/ 3109586 w 5570985"/>
              <a:gd name="connsiteY4" fmla="*/ 7474044 h 7501497"/>
              <a:gd name="connsiteX5" fmla="*/ 0 w 5570985"/>
              <a:gd name="connsiteY5" fmla="*/ 7501497 h 7501497"/>
              <a:gd name="connsiteX6" fmla="*/ 9151 w 5570985"/>
              <a:gd name="connsiteY6" fmla="*/ 0 h 7501497"/>
              <a:gd name="connsiteX7" fmla="*/ 2333625 w 5570985"/>
              <a:gd name="connsiteY7" fmla="*/ 3648 h 7501497"/>
              <a:gd name="connsiteX0" fmla="*/ 2333625 w 5723572"/>
              <a:gd name="connsiteY0" fmla="*/ 3648 h 7501497"/>
              <a:gd name="connsiteX1" fmla="*/ 4362559 w 5723572"/>
              <a:gd name="connsiteY1" fmla="*/ 993968 h 7501497"/>
              <a:gd name="connsiteX2" fmla="*/ 5507731 w 5723572"/>
              <a:gd name="connsiteY2" fmla="*/ 1837484 h 7501497"/>
              <a:gd name="connsiteX3" fmla="*/ 5489429 w 5723572"/>
              <a:gd name="connsiteY3" fmla="*/ 5593389 h 7501497"/>
              <a:gd name="connsiteX4" fmla="*/ 3109586 w 5723572"/>
              <a:gd name="connsiteY4" fmla="*/ 7474044 h 7501497"/>
              <a:gd name="connsiteX5" fmla="*/ 0 w 5723572"/>
              <a:gd name="connsiteY5" fmla="*/ 7501497 h 7501497"/>
              <a:gd name="connsiteX6" fmla="*/ 9151 w 5723572"/>
              <a:gd name="connsiteY6" fmla="*/ 0 h 7501497"/>
              <a:gd name="connsiteX7" fmla="*/ 2333625 w 5723572"/>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665458"/>
              <a:gd name="connsiteY0" fmla="*/ 3648 h 7501497"/>
              <a:gd name="connsiteX1" fmla="*/ 4481519 w 5665458"/>
              <a:gd name="connsiteY1" fmla="*/ 637084 h 7501497"/>
              <a:gd name="connsiteX2" fmla="*/ 5507731 w 5665458"/>
              <a:gd name="connsiteY2" fmla="*/ 1837484 h 7501497"/>
              <a:gd name="connsiteX3" fmla="*/ 5407073 w 5665458"/>
              <a:gd name="connsiteY3" fmla="*/ 5767256 h 7501497"/>
              <a:gd name="connsiteX4" fmla="*/ 3109586 w 5665458"/>
              <a:gd name="connsiteY4" fmla="*/ 7474044 h 7501497"/>
              <a:gd name="connsiteX5" fmla="*/ 0 w 5665458"/>
              <a:gd name="connsiteY5" fmla="*/ 7501497 h 7501497"/>
              <a:gd name="connsiteX6" fmla="*/ 9151 w 5665458"/>
              <a:gd name="connsiteY6" fmla="*/ 0 h 7501497"/>
              <a:gd name="connsiteX7" fmla="*/ 2333625 w 5665458"/>
              <a:gd name="connsiteY7" fmla="*/ 3648 h 7501497"/>
              <a:gd name="connsiteX0" fmla="*/ 2333625 w 5858811"/>
              <a:gd name="connsiteY0" fmla="*/ 3648 h 7501497"/>
              <a:gd name="connsiteX1" fmla="*/ 4481519 w 5858811"/>
              <a:gd name="connsiteY1" fmla="*/ 637084 h 7501497"/>
              <a:gd name="connsiteX2" fmla="*/ 5507731 w 5858811"/>
              <a:gd name="connsiteY2" fmla="*/ 1837484 h 7501497"/>
              <a:gd name="connsiteX3" fmla="*/ 5407073 w 5858811"/>
              <a:gd name="connsiteY3" fmla="*/ 5767256 h 7501497"/>
              <a:gd name="connsiteX4" fmla="*/ 3109586 w 5858811"/>
              <a:gd name="connsiteY4" fmla="*/ 7474044 h 7501497"/>
              <a:gd name="connsiteX5" fmla="*/ 0 w 5858811"/>
              <a:gd name="connsiteY5" fmla="*/ 7501497 h 7501497"/>
              <a:gd name="connsiteX6" fmla="*/ 9151 w 5858811"/>
              <a:gd name="connsiteY6" fmla="*/ 0 h 7501497"/>
              <a:gd name="connsiteX7" fmla="*/ 2333625 w 5858811"/>
              <a:gd name="connsiteY7" fmla="*/ 3648 h 7501497"/>
              <a:gd name="connsiteX0" fmla="*/ 2333625 w 6156502"/>
              <a:gd name="connsiteY0" fmla="*/ 3648 h 7501497"/>
              <a:gd name="connsiteX1" fmla="*/ 4481519 w 6156502"/>
              <a:gd name="connsiteY1" fmla="*/ 637084 h 7501497"/>
              <a:gd name="connsiteX2" fmla="*/ 6120840 w 6156502"/>
              <a:gd name="connsiteY2" fmla="*/ 2780023 h 7501497"/>
              <a:gd name="connsiteX3" fmla="*/ 5407073 w 6156502"/>
              <a:gd name="connsiteY3" fmla="*/ 5767256 h 7501497"/>
              <a:gd name="connsiteX4" fmla="*/ 3109586 w 6156502"/>
              <a:gd name="connsiteY4" fmla="*/ 7474044 h 7501497"/>
              <a:gd name="connsiteX5" fmla="*/ 0 w 6156502"/>
              <a:gd name="connsiteY5" fmla="*/ 7501497 h 7501497"/>
              <a:gd name="connsiteX6" fmla="*/ 9151 w 6156502"/>
              <a:gd name="connsiteY6" fmla="*/ 0 h 7501497"/>
              <a:gd name="connsiteX7" fmla="*/ 2333625 w 6156502"/>
              <a:gd name="connsiteY7" fmla="*/ 3648 h 7501497"/>
              <a:gd name="connsiteX0" fmla="*/ 2333625 w 6175735"/>
              <a:gd name="connsiteY0" fmla="*/ 3648 h 7501497"/>
              <a:gd name="connsiteX1" fmla="*/ 4152089 w 6175735"/>
              <a:gd name="connsiteY1" fmla="*/ 993968 h 7501497"/>
              <a:gd name="connsiteX2" fmla="*/ 6120840 w 6175735"/>
              <a:gd name="connsiteY2" fmla="*/ 2780023 h 7501497"/>
              <a:gd name="connsiteX3" fmla="*/ 5407073 w 6175735"/>
              <a:gd name="connsiteY3" fmla="*/ 5767256 h 7501497"/>
              <a:gd name="connsiteX4" fmla="*/ 3109586 w 6175735"/>
              <a:gd name="connsiteY4" fmla="*/ 7474044 h 7501497"/>
              <a:gd name="connsiteX5" fmla="*/ 0 w 6175735"/>
              <a:gd name="connsiteY5" fmla="*/ 7501497 h 7501497"/>
              <a:gd name="connsiteX6" fmla="*/ 9151 w 6175735"/>
              <a:gd name="connsiteY6" fmla="*/ 0 h 7501497"/>
              <a:gd name="connsiteX7" fmla="*/ 2333625 w 6175735"/>
              <a:gd name="connsiteY7" fmla="*/ 3648 h 7501497"/>
              <a:gd name="connsiteX0" fmla="*/ 2333625 w 6164327"/>
              <a:gd name="connsiteY0" fmla="*/ 3648 h 7501497"/>
              <a:gd name="connsiteX1" fmla="*/ 4344258 w 6164327"/>
              <a:gd name="connsiteY1" fmla="*/ 783498 h 7501497"/>
              <a:gd name="connsiteX2" fmla="*/ 6120840 w 6164327"/>
              <a:gd name="connsiteY2" fmla="*/ 2780023 h 7501497"/>
              <a:gd name="connsiteX3" fmla="*/ 5407073 w 6164327"/>
              <a:gd name="connsiteY3" fmla="*/ 5767256 h 7501497"/>
              <a:gd name="connsiteX4" fmla="*/ 3109586 w 6164327"/>
              <a:gd name="connsiteY4" fmla="*/ 7474044 h 7501497"/>
              <a:gd name="connsiteX5" fmla="*/ 0 w 6164327"/>
              <a:gd name="connsiteY5" fmla="*/ 7501497 h 7501497"/>
              <a:gd name="connsiteX6" fmla="*/ 9151 w 6164327"/>
              <a:gd name="connsiteY6" fmla="*/ 0 h 7501497"/>
              <a:gd name="connsiteX7" fmla="*/ 2333625 w 6164327"/>
              <a:gd name="connsiteY7" fmla="*/ 3648 h 7501497"/>
              <a:gd name="connsiteX0" fmla="*/ 2333625 w 5827116"/>
              <a:gd name="connsiteY0" fmla="*/ 3648 h 7501497"/>
              <a:gd name="connsiteX1" fmla="*/ 4344258 w 5827116"/>
              <a:gd name="connsiteY1" fmla="*/ 783498 h 7501497"/>
              <a:gd name="connsiteX2" fmla="*/ 5736504 w 5827116"/>
              <a:gd name="connsiteY2" fmla="*/ 2340782 h 7501497"/>
              <a:gd name="connsiteX3" fmla="*/ 5407073 w 5827116"/>
              <a:gd name="connsiteY3" fmla="*/ 5767256 h 7501497"/>
              <a:gd name="connsiteX4" fmla="*/ 3109586 w 5827116"/>
              <a:gd name="connsiteY4" fmla="*/ 7474044 h 7501497"/>
              <a:gd name="connsiteX5" fmla="*/ 0 w 5827116"/>
              <a:gd name="connsiteY5" fmla="*/ 7501497 h 7501497"/>
              <a:gd name="connsiteX6" fmla="*/ 9151 w 5827116"/>
              <a:gd name="connsiteY6" fmla="*/ 0 h 7501497"/>
              <a:gd name="connsiteX7" fmla="*/ 2333625 w 5827116"/>
              <a:gd name="connsiteY7" fmla="*/ 3648 h 7501497"/>
              <a:gd name="connsiteX0" fmla="*/ 2333625 w 5737211"/>
              <a:gd name="connsiteY0" fmla="*/ 3648 h 7501497"/>
              <a:gd name="connsiteX1" fmla="*/ 4344258 w 5737211"/>
              <a:gd name="connsiteY1" fmla="*/ 783498 h 7501497"/>
              <a:gd name="connsiteX2" fmla="*/ 5736504 w 5737211"/>
              <a:gd name="connsiteY2" fmla="*/ 2340782 h 7501497"/>
              <a:gd name="connsiteX3" fmla="*/ 4171707 w 5737211"/>
              <a:gd name="connsiteY3" fmla="*/ 5291412 h 7501497"/>
              <a:gd name="connsiteX4" fmla="*/ 3109586 w 5737211"/>
              <a:gd name="connsiteY4" fmla="*/ 7474044 h 7501497"/>
              <a:gd name="connsiteX5" fmla="*/ 0 w 5737211"/>
              <a:gd name="connsiteY5" fmla="*/ 7501497 h 7501497"/>
              <a:gd name="connsiteX6" fmla="*/ 9151 w 5737211"/>
              <a:gd name="connsiteY6" fmla="*/ 0 h 7501497"/>
              <a:gd name="connsiteX7" fmla="*/ 2333625 w 5737211"/>
              <a:gd name="connsiteY7" fmla="*/ 3648 h 7501497"/>
              <a:gd name="connsiteX0" fmla="*/ 2333625 w 5757100"/>
              <a:gd name="connsiteY0" fmla="*/ 3648 h 7501497"/>
              <a:gd name="connsiteX1" fmla="*/ 4344258 w 5757100"/>
              <a:gd name="connsiteY1" fmla="*/ 783498 h 7501497"/>
              <a:gd name="connsiteX2" fmla="*/ 5736504 w 5757100"/>
              <a:gd name="connsiteY2" fmla="*/ 2340782 h 7501497"/>
              <a:gd name="connsiteX3" fmla="*/ 5031888 w 5757100"/>
              <a:gd name="connsiteY3" fmla="*/ 5218205 h 7501497"/>
              <a:gd name="connsiteX4" fmla="*/ 3109586 w 5757100"/>
              <a:gd name="connsiteY4" fmla="*/ 7474044 h 7501497"/>
              <a:gd name="connsiteX5" fmla="*/ 0 w 5757100"/>
              <a:gd name="connsiteY5" fmla="*/ 7501497 h 7501497"/>
              <a:gd name="connsiteX6" fmla="*/ 9151 w 5757100"/>
              <a:gd name="connsiteY6" fmla="*/ 0 h 7501497"/>
              <a:gd name="connsiteX7" fmla="*/ 2333625 w 5757100"/>
              <a:gd name="connsiteY7" fmla="*/ 3648 h 7501497"/>
              <a:gd name="connsiteX0" fmla="*/ 2333625 w 5766670"/>
              <a:gd name="connsiteY0" fmla="*/ 3648 h 7501497"/>
              <a:gd name="connsiteX1" fmla="*/ 4344258 w 5766670"/>
              <a:gd name="connsiteY1" fmla="*/ 783498 h 7501497"/>
              <a:gd name="connsiteX2" fmla="*/ 5736504 w 5766670"/>
              <a:gd name="connsiteY2" fmla="*/ 2340782 h 7501497"/>
              <a:gd name="connsiteX3" fmla="*/ 5123397 w 5766670"/>
              <a:gd name="connsiteY3" fmla="*/ 5767256 h 7501497"/>
              <a:gd name="connsiteX4" fmla="*/ 3109586 w 5766670"/>
              <a:gd name="connsiteY4" fmla="*/ 7474044 h 7501497"/>
              <a:gd name="connsiteX5" fmla="*/ 0 w 5766670"/>
              <a:gd name="connsiteY5" fmla="*/ 7501497 h 7501497"/>
              <a:gd name="connsiteX6" fmla="*/ 9151 w 5766670"/>
              <a:gd name="connsiteY6" fmla="*/ 0 h 7501497"/>
              <a:gd name="connsiteX7" fmla="*/ 2333625 w 5766670"/>
              <a:gd name="connsiteY7" fmla="*/ 3648 h 7501497"/>
              <a:gd name="connsiteX0" fmla="*/ 2333625 w 5901128"/>
              <a:gd name="connsiteY0" fmla="*/ 3648 h 7501497"/>
              <a:gd name="connsiteX1" fmla="*/ 4344258 w 5901128"/>
              <a:gd name="connsiteY1" fmla="*/ 783498 h 7501497"/>
              <a:gd name="connsiteX2" fmla="*/ 5736504 w 5901128"/>
              <a:gd name="connsiteY2" fmla="*/ 2340782 h 7501497"/>
              <a:gd name="connsiteX3" fmla="*/ 5580940 w 5901128"/>
              <a:gd name="connsiteY3" fmla="*/ 5218205 h 7501497"/>
              <a:gd name="connsiteX4" fmla="*/ 3109586 w 5901128"/>
              <a:gd name="connsiteY4" fmla="*/ 7474044 h 7501497"/>
              <a:gd name="connsiteX5" fmla="*/ 0 w 5901128"/>
              <a:gd name="connsiteY5" fmla="*/ 7501497 h 7501497"/>
              <a:gd name="connsiteX6" fmla="*/ 9151 w 5901128"/>
              <a:gd name="connsiteY6" fmla="*/ 0 h 7501497"/>
              <a:gd name="connsiteX7" fmla="*/ 2333625 w 5901128"/>
              <a:gd name="connsiteY7" fmla="*/ 3648 h 7501497"/>
              <a:gd name="connsiteX0" fmla="*/ 2333625 w 6168038"/>
              <a:gd name="connsiteY0" fmla="*/ 3648 h 7501497"/>
              <a:gd name="connsiteX1" fmla="*/ 4344258 w 6168038"/>
              <a:gd name="connsiteY1" fmla="*/ 783498 h 7501497"/>
              <a:gd name="connsiteX2" fmla="*/ 5736504 w 6168038"/>
              <a:gd name="connsiteY2" fmla="*/ 2340782 h 7501497"/>
              <a:gd name="connsiteX3" fmla="*/ 5974428 w 6168038"/>
              <a:gd name="connsiteY3" fmla="*/ 5767256 h 7501497"/>
              <a:gd name="connsiteX4" fmla="*/ 3109586 w 6168038"/>
              <a:gd name="connsiteY4" fmla="*/ 7474044 h 7501497"/>
              <a:gd name="connsiteX5" fmla="*/ 0 w 6168038"/>
              <a:gd name="connsiteY5" fmla="*/ 7501497 h 7501497"/>
              <a:gd name="connsiteX6" fmla="*/ 9151 w 6168038"/>
              <a:gd name="connsiteY6" fmla="*/ 0 h 7501497"/>
              <a:gd name="connsiteX7" fmla="*/ 2333625 w 6168038"/>
              <a:gd name="connsiteY7" fmla="*/ 3648 h 7501497"/>
              <a:gd name="connsiteX0" fmla="*/ 2333625 w 6090320"/>
              <a:gd name="connsiteY0" fmla="*/ 3648 h 7501497"/>
              <a:gd name="connsiteX1" fmla="*/ 4344258 w 6090320"/>
              <a:gd name="connsiteY1" fmla="*/ 783498 h 7501497"/>
              <a:gd name="connsiteX2" fmla="*/ 5736504 w 6090320"/>
              <a:gd name="connsiteY2" fmla="*/ 2340782 h 7501497"/>
              <a:gd name="connsiteX3" fmla="*/ 5873769 w 6090320"/>
              <a:gd name="connsiteY3" fmla="*/ 5547635 h 7501497"/>
              <a:gd name="connsiteX4" fmla="*/ 3109586 w 6090320"/>
              <a:gd name="connsiteY4" fmla="*/ 7474044 h 7501497"/>
              <a:gd name="connsiteX5" fmla="*/ 0 w 6090320"/>
              <a:gd name="connsiteY5" fmla="*/ 7501497 h 7501497"/>
              <a:gd name="connsiteX6" fmla="*/ 9151 w 6090320"/>
              <a:gd name="connsiteY6" fmla="*/ 0 h 7501497"/>
              <a:gd name="connsiteX7" fmla="*/ 2333625 w 6090320"/>
              <a:gd name="connsiteY7" fmla="*/ 3648 h 7501497"/>
              <a:gd name="connsiteX0" fmla="*/ 2333625 w 6090320"/>
              <a:gd name="connsiteY0" fmla="*/ 3648 h 7501497"/>
              <a:gd name="connsiteX1" fmla="*/ 4344258 w 6090320"/>
              <a:gd name="connsiteY1" fmla="*/ 783498 h 7501497"/>
              <a:gd name="connsiteX2" fmla="*/ 5736504 w 6090320"/>
              <a:gd name="connsiteY2" fmla="*/ 2340782 h 7501497"/>
              <a:gd name="connsiteX3" fmla="*/ 5873769 w 6090320"/>
              <a:gd name="connsiteY3" fmla="*/ 5547635 h 7501497"/>
              <a:gd name="connsiteX4" fmla="*/ 3109586 w 6090320"/>
              <a:gd name="connsiteY4" fmla="*/ 7474044 h 7501497"/>
              <a:gd name="connsiteX5" fmla="*/ 0 w 6090320"/>
              <a:gd name="connsiteY5" fmla="*/ 7501497 h 7501497"/>
              <a:gd name="connsiteX6" fmla="*/ 9151 w 6090320"/>
              <a:gd name="connsiteY6" fmla="*/ 0 h 7501497"/>
              <a:gd name="connsiteX7" fmla="*/ 2333625 w 6090320"/>
              <a:gd name="connsiteY7" fmla="*/ 3648 h 7501497"/>
              <a:gd name="connsiteX0" fmla="*/ 2333625 w 6086501"/>
              <a:gd name="connsiteY0" fmla="*/ 3648 h 7501497"/>
              <a:gd name="connsiteX1" fmla="*/ 4344258 w 6086501"/>
              <a:gd name="connsiteY1" fmla="*/ 783498 h 7501497"/>
              <a:gd name="connsiteX2" fmla="*/ 5736504 w 6086501"/>
              <a:gd name="connsiteY2" fmla="*/ 2340782 h 7501497"/>
              <a:gd name="connsiteX3" fmla="*/ 5873769 w 6086501"/>
              <a:gd name="connsiteY3" fmla="*/ 5547635 h 7501497"/>
              <a:gd name="connsiteX4" fmla="*/ 3109586 w 6086501"/>
              <a:gd name="connsiteY4" fmla="*/ 7474044 h 7501497"/>
              <a:gd name="connsiteX5" fmla="*/ 0 w 6086501"/>
              <a:gd name="connsiteY5" fmla="*/ 7501497 h 7501497"/>
              <a:gd name="connsiteX6" fmla="*/ 9151 w 6086501"/>
              <a:gd name="connsiteY6" fmla="*/ 0 h 7501497"/>
              <a:gd name="connsiteX7" fmla="*/ 2333625 w 6086501"/>
              <a:gd name="connsiteY7" fmla="*/ 3648 h 7501497"/>
              <a:gd name="connsiteX0" fmla="*/ 2333625 w 6191947"/>
              <a:gd name="connsiteY0" fmla="*/ 3648 h 7501497"/>
              <a:gd name="connsiteX1" fmla="*/ 5736504 w 6191947"/>
              <a:gd name="connsiteY1" fmla="*/ 2340782 h 7501497"/>
              <a:gd name="connsiteX2" fmla="*/ 5873769 w 6191947"/>
              <a:gd name="connsiteY2" fmla="*/ 5547635 h 7501497"/>
              <a:gd name="connsiteX3" fmla="*/ 3109586 w 6191947"/>
              <a:gd name="connsiteY3" fmla="*/ 7474044 h 7501497"/>
              <a:gd name="connsiteX4" fmla="*/ 0 w 6191947"/>
              <a:gd name="connsiteY4" fmla="*/ 7501497 h 7501497"/>
              <a:gd name="connsiteX5" fmla="*/ 9151 w 6191947"/>
              <a:gd name="connsiteY5" fmla="*/ 0 h 7501497"/>
              <a:gd name="connsiteX6" fmla="*/ 2333625 w 6191947"/>
              <a:gd name="connsiteY6" fmla="*/ 3648 h 7501497"/>
              <a:gd name="connsiteX0" fmla="*/ 2333625 w 6158589"/>
              <a:gd name="connsiteY0" fmla="*/ 3648 h 7501497"/>
              <a:gd name="connsiteX1" fmla="*/ 5736504 w 6158589"/>
              <a:gd name="connsiteY1" fmla="*/ 2340782 h 7501497"/>
              <a:gd name="connsiteX2" fmla="*/ 5873769 w 6158589"/>
              <a:gd name="connsiteY2" fmla="*/ 5547635 h 7501497"/>
              <a:gd name="connsiteX3" fmla="*/ 3109586 w 6158589"/>
              <a:gd name="connsiteY3" fmla="*/ 7474044 h 7501497"/>
              <a:gd name="connsiteX4" fmla="*/ 0 w 6158589"/>
              <a:gd name="connsiteY4" fmla="*/ 7501497 h 7501497"/>
              <a:gd name="connsiteX5" fmla="*/ 9151 w 6158589"/>
              <a:gd name="connsiteY5" fmla="*/ 0 h 7501497"/>
              <a:gd name="connsiteX6" fmla="*/ 2333625 w 6158589"/>
              <a:gd name="connsiteY6" fmla="*/ 3648 h 7501497"/>
              <a:gd name="connsiteX0" fmla="*/ 2333625 w 5879917"/>
              <a:gd name="connsiteY0" fmla="*/ 3648 h 7501497"/>
              <a:gd name="connsiteX1" fmla="*/ 5873769 w 5879917"/>
              <a:gd name="connsiteY1" fmla="*/ 5547635 h 7501497"/>
              <a:gd name="connsiteX2" fmla="*/ 3109586 w 5879917"/>
              <a:gd name="connsiteY2" fmla="*/ 7474044 h 7501497"/>
              <a:gd name="connsiteX3" fmla="*/ 0 w 5879917"/>
              <a:gd name="connsiteY3" fmla="*/ 7501497 h 7501497"/>
              <a:gd name="connsiteX4" fmla="*/ 9151 w 5879917"/>
              <a:gd name="connsiteY4" fmla="*/ 0 h 7501497"/>
              <a:gd name="connsiteX5" fmla="*/ 2333625 w 5879917"/>
              <a:gd name="connsiteY5" fmla="*/ 3648 h 7501497"/>
              <a:gd name="connsiteX0" fmla="*/ 2333625 w 5269422"/>
              <a:gd name="connsiteY0" fmla="*/ 3648 h 7501497"/>
              <a:gd name="connsiteX1" fmla="*/ 5260662 w 5269422"/>
              <a:gd name="connsiteY1" fmla="*/ 3543596 h 7501497"/>
              <a:gd name="connsiteX2" fmla="*/ 3109586 w 5269422"/>
              <a:gd name="connsiteY2" fmla="*/ 7474044 h 7501497"/>
              <a:gd name="connsiteX3" fmla="*/ 0 w 5269422"/>
              <a:gd name="connsiteY3" fmla="*/ 7501497 h 7501497"/>
              <a:gd name="connsiteX4" fmla="*/ 9151 w 5269422"/>
              <a:gd name="connsiteY4" fmla="*/ 0 h 7501497"/>
              <a:gd name="connsiteX5" fmla="*/ 2333625 w 5269422"/>
              <a:gd name="connsiteY5" fmla="*/ 3648 h 7501497"/>
              <a:gd name="connsiteX0" fmla="*/ 2333625 w 5261745"/>
              <a:gd name="connsiteY0" fmla="*/ 3648 h 7501497"/>
              <a:gd name="connsiteX1" fmla="*/ 5260662 w 5261745"/>
              <a:gd name="connsiteY1" fmla="*/ 3543596 h 7501497"/>
              <a:gd name="connsiteX2" fmla="*/ 3109586 w 5261745"/>
              <a:gd name="connsiteY2" fmla="*/ 7474044 h 7501497"/>
              <a:gd name="connsiteX3" fmla="*/ 0 w 5261745"/>
              <a:gd name="connsiteY3" fmla="*/ 7501497 h 7501497"/>
              <a:gd name="connsiteX4" fmla="*/ 9151 w 5261745"/>
              <a:gd name="connsiteY4" fmla="*/ 0 h 7501497"/>
              <a:gd name="connsiteX5" fmla="*/ 2333625 w 5261745"/>
              <a:gd name="connsiteY5" fmla="*/ 3648 h 7501497"/>
              <a:gd name="connsiteX0" fmla="*/ 2333625 w 6185528"/>
              <a:gd name="connsiteY0" fmla="*/ 3648 h 7501497"/>
              <a:gd name="connsiteX1" fmla="*/ 6184899 w 6185528"/>
              <a:gd name="connsiteY1" fmla="*/ 3571049 h 7501497"/>
              <a:gd name="connsiteX2" fmla="*/ 3109586 w 6185528"/>
              <a:gd name="connsiteY2" fmla="*/ 7474044 h 7501497"/>
              <a:gd name="connsiteX3" fmla="*/ 0 w 6185528"/>
              <a:gd name="connsiteY3" fmla="*/ 7501497 h 7501497"/>
              <a:gd name="connsiteX4" fmla="*/ 9151 w 6185528"/>
              <a:gd name="connsiteY4" fmla="*/ 0 h 7501497"/>
              <a:gd name="connsiteX5" fmla="*/ 2333625 w 6185528"/>
              <a:gd name="connsiteY5" fmla="*/ 3648 h 7501497"/>
              <a:gd name="connsiteX0" fmla="*/ 2333625 w 6192261"/>
              <a:gd name="connsiteY0" fmla="*/ 3648 h 7501497"/>
              <a:gd name="connsiteX1" fmla="*/ 6184899 w 6192261"/>
              <a:gd name="connsiteY1" fmla="*/ 3571049 h 7501497"/>
              <a:gd name="connsiteX2" fmla="*/ 3109586 w 6192261"/>
              <a:gd name="connsiteY2" fmla="*/ 7474044 h 7501497"/>
              <a:gd name="connsiteX3" fmla="*/ 0 w 6192261"/>
              <a:gd name="connsiteY3" fmla="*/ 7501497 h 7501497"/>
              <a:gd name="connsiteX4" fmla="*/ 9151 w 6192261"/>
              <a:gd name="connsiteY4" fmla="*/ 0 h 7501497"/>
              <a:gd name="connsiteX5" fmla="*/ 2333625 w 6192261"/>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5767646"/>
              <a:gd name="connsiteY0" fmla="*/ 3648 h 7501497"/>
              <a:gd name="connsiteX1" fmla="*/ 5754809 w 5767646"/>
              <a:gd name="connsiteY1" fmla="*/ 3561898 h 7501497"/>
              <a:gd name="connsiteX2" fmla="*/ 3109586 w 5767646"/>
              <a:gd name="connsiteY2" fmla="*/ 7474044 h 7501497"/>
              <a:gd name="connsiteX3" fmla="*/ 0 w 5767646"/>
              <a:gd name="connsiteY3" fmla="*/ 7501497 h 7501497"/>
              <a:gd name="connsiteX4" fmla="*/ 9151 w 5767646"/>
              <a:gd name="connsiteY4" fmla="*/ 0 h 7501497"/>
              <a:gd name="connsiteX5" fmla="*/ 2333625 w 5767646"/>
              <a:gd name="connsiteY5" fmla="*/ 3648 h 7501497"/>
              <a:gd name="connsiteX0" fmla="*/ 2333625 w 5770296"/>
              <a:gd name="connsiteY0" fmla="*/ 3648 h 7501497"/>
              <a:gd name="connsiteX1" fmla="*/ 5754809 w 5770296"/>
              <a:gd name="connsiteY1" fmla="*/ 3561898 h 7501497"/>
              <a:gd name="connsiteX2" fmla="*/ 3109586 w 5770296"/>
              <a:gd name="connsiteY2" fmla="*/ 7474044 h 7501497"/>
              <a:gd name="connsiteX3" fmla="*/ 0 w 5770296"/>
              <a:gd name="connsiteY3" fmla="*/ 7501497 h 7501497"/>
              <a:gd name="connsiteX4" fmla="*/ 9151 w 5770296"/>
              <a:gd name="connsiteY4" fmla="*/ 0 h 7501497"/>
              <a:gd name="connsiteX5" fmla="*/ 2333625 w 5770296"/>
              <a:gd name="connsiteY5" fmla="*/ 3648 h 7501497"/>
              <a:gd name="connsiteX0" fmla="*/ 2333625 w 5904769"/>
              <a:gd name="connsiteY0" fmla="*/ 3648 h 7501497"/>
              <a:gd name="connsiteX1" fmla="*/ 5754809 w 5904769"/>
              <a:gd name="connsiteY1" fmla="*/ 3561898 h 7501497"/>
              <a:gd name="connsiteX2" fmla="*/ 3109586 w 5904769"/>
              <a:gd name="connsiteY2" fmla="*/ 7474044 h 7501497"/>
              <a:gd name="connsiteX3" fmla="*/ 0 w 5904769"/>
              <a:gd name="connsiteY3" fmla="*/ 7501497 h 7501497"/>
              <a:gd name="connsiteX4" fmla="*/ 9151 w 5904769"/>
              <a:gd name="connsiteY4" fmla="*/ 0 h 7501497"/>
              <a:gd name="connsiteX5" fmla="*/ 2333625 w 5904769"/>
              <a:gd name="connsiteY5" fmla="*/ 3648 h 7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4769" h="7501497">
                <a:moveTo>
                  <a:pt x="2333625" y="3648"/>
                </a:moveTo>
                <a:cubicBezTo>
                  <a:pt x="3384268" y="232788"/>
                  <a:pt x="4847467" y="832709"/>
                  <a:pt x="5754809" y="3561898"/>
                </a:cubicBezTo>
                <a:cubicBezTo>
                  <a:pt x="6535608" y="5910458"/>
                  <a:pt x="4059569" y="7171277"/>
                  <a:pt x="3109586" y="7474044"/>
                </a:cubicBezTo>
                <a:lnTo>
                  <a:pt x="0" y="7501497"/>
                </a:lnTo>
                <a:cubicBezTo>
                  <a:pt x="3050" y="4988797"/>
                  <a:pt x="6101" y="2512700"/>
                  <a:pt x="9151" y="0"/>
                </a:cubicBezTo>
                <a:lnTo>
                  <a:pt x="2333625" y="3648"/>
                </a:lnTo>
                <a:close/>
              </a:path>
            </a:pathLst>
          </a:custGeom>
          <a:solidFill>
            <a:schemeClr val="accent1"/>
          </a:solidFill>
          <a:effectLst>
            <a:outerShdw blurRad="50800" dist="38100" algn="l" rotWithShape="0">
              <a:prstClr val="black">
                <a:alpha val="20000"/>
              </a:prstClr>
            </a:outerShdw>
          </a:effectLst>
        </p:spPr>
      </p:pic>
      <p:sp>
        <p:nvSpPr>
          <p:cNvPr id="81" name="CuadroTexto 80">
            <a:extLst>
              <a:ext uri="{FF2B5EF4-FFF2-40B4-BE49-F238E27FC236}">
                <a16:creationId xmlns:a16="http://schemas.microsoft.com/office/drawing/2014/main" id="{F60C8853-CAC6-49E2-A6F4-092CA4491162}"/>
              </a:ext>
            </a:extLst>
          </p:cNvPr>
          <p:cNvSpPr txBox="1"/>
          <p:nvPr/>
        </p:nvSpPr>
        <p:spPr>
          <a:xfrm>
            <a:off x="947746" y="2386407"/>
            <a:ext cx="4036811" cy="830997"/>
          </a:xfrm>
          <a:prstGeom prst="rect">
            <a:avLst/>
          </a:prstGeom>
          <a:noFill/>
        </p:spPr>
        <p:txBody>
          <a:bodyPr wrap="none" rtlCol="0">
            <a:spAutoFit/>
          </a:bodyPr>
          <a:lstStyle/>
          <a:p>
            <a:r>
              <a:rPr lang="es-AR" sz="4800" b="1">
                <a:latin typeface="+mj-lt"/>
                <a:ea typeface="Open Sans" panose="020B0606030504020204" pitchFamily="34" charset="0"/>
                <a:cs typeface="Open Sans" panose="020B0606030504020204" pitchFamily="34" charset="0"/>
              </a:rPr>
              <a:t>THANK YOU!</a:t>
            </a:r>
          </a:p>
        </p:txBody>
      </p:sp>
      <p:sp>
        <p:nvSpPr>
          <p:cNvPr id="71" name="Forma libre: forma 70">
            <a:extLst>
              <a:ext uri="{FF2B5EF4-FFF2-40B4-BE49-F238E27FC236}">
                <a16:creationId xmlns:a16="http://schemas.microsoft.com/office/drawing/2014/main" id="{29296B01-413E-4F4B-B818-66880854FE26}"/>
              </a:ext>
            </a:extLst>
          </p:cNvPr>
          <p:cNvSpPr/>
          <p:nvPr/>
        </p:nvSpPr>
        <p:spPr>
          <a:xfrm>
            <a:off x="0" y="6532762"/>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72" name="CuadroTexto 71">
            <a:extLst>
              <a:ext uri="{FF2B5EF4-FFF2-40B4-BE49-F238E27FC236}">
                <a16:creationId xmlns:a16="http://schemas.microsoft.com/office/drawing/2014/main" id="{C29A2B00-A9CA-4C76-8055-FFAD210627D5}"/>
              </a:ext>
            </a:extLst>
          </p:cNvPr>
          <p:cNvSpPr txBox="1"/>
          <p:nvPr/>
        </p:nvSpPr>
        <p:spPr>
          <a:xfrm>
            <a:off x="1300292" y="6390448"/>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grpSp>
        <p:nvGrpSpPr>
          <p:cNvPr id="73" name="Gráfico 7">
            <a:extLst>
              <a:ext uri="{FF2B5EF4-FFF2-40B4-BE49-F238E27FC236}">
                <a16:creationId xmlns:a16="http://schemas.microsoft.com/office/drawing/2014/main" id="{F3A30F48-42D5-4998-A3C7-D6483E12E185}"/>
              </a:ext>
            </a:extLst>
          </p:cNvPr>
          <p:cNvGrpSpPr/>
          <p:nvPr/>
        </p:nvGrpSpPr>
        <p:grpSpPr>
          <a:xfrm>
            <a:off x="11336802" y="4470282"/>
            <a:ext cx="504190" cy="2062480"/>
            <a:chOff x="327660" y="285750"/>
            <a:chExt cx="504190" cy="2062480"/>
          </a:xfrm>
          <a:solidFill>
            <a:schemeClr val="bg1"/>
          </a:solidFill>
        </p:grpSpPr>
        <p:sp>
          <p:nvSpPr>
            <p:cNvPr id="74" name="Forma libre: forma 73">
              <a:extLst>
                <a:ext uri="{FF2B5EF4-FFF2-40B4-BE49-F238E27FC236}">
                  <a16:creationId xmlns:a16="http://schemas.microsoft.com/office/drawing/2014/main" id="{35A88123-39EE-4939-A566-40C6BFFA59D1}"/>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75" name="Forma libre: forma 74">
              <a:extLst>
                <a:ext uri="{FF2B5EF4-FFF2-40B4-BE49-F238E27FC236}">
                  <a16:creationId xmlns:a16="http://schemas.microsoft.com/office/drawing/2014/main" id="{5179A16A-5C84-4665-A537-9A042ED20BE1}"/>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76" name="Forma libre: forma 75">
              <a:extLst>
                <a:ext uri="{FF2B5EF4-FFF2-40B4-BE49-F238E27FC236}">
                  <a16:creationId xmlns:a16="http://schemas.microsoft.com/office/drawing/2014/main" id="{728B17EA-77B8-444A-8E55-6A5C7F524C34}"/>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77" name="Forma libre: forma 76">
              <a:extLst>
                <a:ext uri="{FF2B5EF4-FFF2-40B4-BE49-F238E27FC236}">
                  <a16:creationId xmlns:a16="http://schemas.microsoft.com/office/drawing/2014/main" id="{DE72E8E8-99B4-4B60-9CAB-F7AF02FF709F}"/>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79" name="Forma libre: forma 78">
              <a:extLst>
                <a:ext uri="{FF2B5EF4-FFF2-40B4-BE49-F238E27FC236}">
                  <a16:creationId xmlns:a16="http://schemas.microsoft.com/office/drawing/2014/main" id="{5957AA28-91CA-47D2-B9F2-32FB1D1A2D05}"/>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4" name="Forma libre: forma 83">
              <a:extLst>
                <a:ext uri="{FF2B5EF4-FFF2-40B4-BE49-F238E27FC236}">
                  <a16:creationId xmlns:a16="http://schemas.microsoft.com/office/drawing/2014/main" id="{6D4A8B5C-A0CD-49FF-A259-00E3DBA68418}"/>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5" name="Forma libre: forma 84">
              <a:extLst>
                <a:ext uri="{FF2B5EF4-FFF2-40B4-BE49-F238E27FC236}">
                  <a16:creationId xmlns:a16="http://schemas.microsoft.com/office/drawing/2014/main" id="{F9BB80A3-28F7-4CEE-BC09-C6D0FCFB5356}"/>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6" name="Forma libre: forma 85">
              <a:extLst>
                <a:ext uri="{FF2B5EF4-FFF2-40B4-BE49-F238E27FC236}">
                  <a16:creationId xmlns:a16="http://schemas.microsoft.com/office/drawing/2014/main" id="{65365BFF-C3A4-4966-89D5-B56A71E9AB6A}"/>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7" name="Forma libre: forma 86">
              <a:extLst>
                <a:ext uri="{FF2B5EF4-FFF2-40B4-BE49-F238E27FC236}">
                  <a16:creationId xmlns:a16="http://schemas.microsoft.com/office/drawing/2014/main" id="{A9CDC00A-7BAA-4CA0-ADD3-DED1869BC035}"/>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8" name="Forma libre: forma 87">
              <a:extLst>
                <a:ext uri="{FF2B5EF4-FFF2-40B4-BE49-F238E27FC236}">
                  <a16:creationId xmlns:a16="http://schemas.microsoft.com/office/drawing/2014/main" id="{97E0ED4E-928E-4405-930B-82246ADCFE16}"/>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89" name="Forma libre: forma 88">
              <a:extLst>
                <a:ext uri="{FF2B5EF4-FFF2-40B4-BE49-F238E27FC236}">
                  <a16:creationId xmlns:a16="http://schemas.microsoft.com/office/drawing/2014/main" id="{0CEE4A88-5652-4AF1-8009-A0B96A515375}"/>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90" name="Forma libre: forma 89">
              <a:extLst>
                <a:ext uri="{FF2B5EF4-FFF2-40B4-BE49-F238E27FC236}">
                  <a16:creationId xmlns:a16="http://schemas.microsoft.com/office/drawing/2014/main" id="{F76A6368-6CC1-47B3-B9D7-E81CB0360951}"/>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91" name="Forma libre: forma 90">
              <a:extLst>
                <a:ext uri="{FF2B5EF4-FFF2-40B4-BE49-F238E27FC236}">
                  <a16:creationId xmlns:a16="http://schemas.microsoft.com/office/drawing/2014/main" id="{A1F0CB4B-634F-4460-AD08-BD58FBDA10DE}"/>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92" name="Forma libre: forma 91">
              <a:extLst>
                <a:ext uri="{FF2B5EF4-FFF2-40B4-BE49-F238E27FC236}">
                  <a16:creationId xmlns:a16="http://schemas.microsoft.com/office/drawing/2014/main" id="{ECF9B5B0-0E44-4CDC-805F-B0A36193234C}"/>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sp>
          <p:nvSpPr>
            <p:cNvPr id="93" name="Forma libre: forma 92">
              <a:extLst>
                <a:ext uri="{FF2B5EF4-FFF2-40B4-BE49-F238E27FC236}">
                  <a16:creationId xmlns:a16="http://schemas.microsoft.com/office/drawing/2014/main" id="{48F51993-3E39-4046-AC35-DD05C14B1098}"/>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a:p>
          </p:txBody>
        </p:sp>
      </p:grpSp>
      <p:sp>
        <p:nvSpPr>
          <p:cNvPr id="3" name="CuadroTexto 80">
            <a:extLst>
              <a:ext uri="{FF2B5EF4-FFF2-40B4-BE49-F238E27FC236}">
                <a16:creationId xmlns:a16="http://schemas.microsoft.com/office/drawing/2014/main" id="{21E6BDB4-7B0C-5376-0057-16CA064EE282}"/>
              </a:ext>
            </a:extLst>
          </p:cNvPr>
          <p:cNvSpPr txBox="1"/>
          <p:nvPr/>
        </p:nvSpPr>
        <p:spPr>
          <a:xfrm>
            <a:off x="2181810" y="3051834"/>
            <a:ext cx="1552028" cy="830997"/>
          </a:xfrm>
          <a:prstGeom prst="rect">
            <a:avLst/>
          </a:prstGeom>
          <a:noFill/>
        </p:spPr>
        <p:txBody>
          <a:bodyPr wrap="none" rtlCol="0">
            <a:spAutoFit/>
          </a:bodyPr>
          <a:lstStyle/>
          <a:p>
            <a:r>
              <a:rPr lang="es-AR" sz="4800" b="1">
                <a:solidFill>
                  <a:schemeClr val="accent2"/>
                </a:solidFill>
                <a:latin typeface="+mj-lt"/>
                <a:ea typeface="Open Sans" panose="020B0606030504020204" pitchFamily="34" charset="0"/>
                <a:cs typeface="Open Sans" panose="020B0606030504020204" pitchFamily="34" charset="0"/>
              </a:rPr>
              <a:t>Q&amp;A</a:t>
            </a:r>
          </a:p>
        </p:txBody>
      </p:sp>
    </p:spTree>
    <p:extLst>
      <p:ext uri="{BB962C8B-B14F-4D97-AF65-F5344CB8AC3E}">
        <p14:creationId xmlns:p14="http://schemas.microsoft.com/office/powerpoint/2010/main" val="2784425301"/>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3914854" cy="707886"/>
          </a:xfrm>
          <a:prstGeom prst="rect">
            <a:avLst/>
          </a:prstGeom>
          <a:noFill/>
        </p:spPr>
        <p:txBody>
          <a:bodyPr wrap="none" lIns="91440" tIns="45720" rIns="91440" bIns="45720" rtlCol="0" anchor="t">
            <a:spAutoFit/>
          </a:bodyPr>
          <a:lstStyle/>
          <a:p>
            <a:r>
              <a:rPr lang="es-AR" sz="4000" b="1">
                <a:latin typeface="+mj-lt"/>
                <a:ea typeface="Open Sans"/>
                <a:cs typeface="Open Sans"/>
              </a:rPr>
              <a:t>THE </a:t>
            </a:r>
            <a:r>
              <a:rPr lang="es-AR" sz="4000" b="1">
                <a:solidFill>
                  <a:srgbClr val="013E79"/>
                </a:solidFill>
                <a:latin typeface="+mj-lt"/>
                <a:ea typeface="Open Sans"/>
                <a:cs typeface="Open Sans"/>
              </a:rPr>
              <a:t>PROBLEM</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2</a:t>
            </a:r>
            <a:endParaRPr lang="en-US"/>
          </a:p>
        </p:txBody>
      </p:sp>
      <p:grpSp>
        <p:nvGrpSpPr>
          <p:cNvPr id="43" name="Group 42">
            <a:extLst>
              <a:ext uri="{FF2B5EF4-FFF2-40B4-BE49-F238E27FC236}">
                <a16:creationId xmlns:a16="http://schemas.microsoft.com/office/drawing/2014/main" id="{1BC9CA6D-E5BB-D187-AF76-90BF987DB97E}"/>
              </a:ext>
            </a:extLst>
          </p:cNvPr>
          <p:cNvGrpSpPr/>
          <p:nvPr/>
        </p:nvGrpSpPr>
        <p:grpSpPr>
          <a:xfrm>
            <a:off x="0" y="4346307"/>
            <a:ext cx="12271664" cy="2547892"/>
            <a:chOff x="0" y="4346307"/>
            <a:chExt cx="12271664" cy="2547892"/>
          </a:xfrm>
        </p:grpSpPr>
        <p:sp>
          <p:nvSpPr>
            <p:cNvPr id="35" name="Rectangle 34">
              <a:extLst>
                <a:ext uri="{FF2B5EF4-FFF2-40B4-BE49-F238E27FC236}">
                  <a16:creationId xmlns:a16="http://schemas.microsoft.com/office/drawing/2014/main" id="{8AE0A473-2A54-EDC4-05C9-E0BDE0D4331B}"/>
                </a:ext>
              </a:extLst>
            </p:cNvPr>
            <p:cNvSpPr/>
            <p:nvPr/>
          </p:nvSpPr>
          <p:spPr>
            <a:xfrm>
              <a:off x="0" y="4346307"/>
              <a:ext cx="12271664" cy="254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30DD80E-F9AA-BBB1-499D-3C39C88A2B95}"/>
                </a:ext>
              </a:extLst>
            </p:cNvPr>
            <p:cNvGrpSpPr/>
            <p:nvPr/>
          </p:nvGrpSpPr>
          <p:grpSpPr>
            <a:xfrm>
              <a:off x="288005" y="4429485"/>
              <a:ext cx="10805090" cy="2208785"/>
              <a:chOff x="548710" y="2581305"/>
              <a:chExt cx="10805090" cy="2208785"/>
            </a:xfrm>
          </p:grpSpPr>
          <p:sp>
            <p:nvSpPr>
              <p:cNvPr id="30" name="TextBox 29">
                <a:extLst>
                  <a:ext uri="{FF2B5EF4-FFF2-40B4-BE49-F238E27FC236}">
                    <a16:creationId xmlns:a16="http://schemas.microsoft.com/office/drawing/2014/main" id="{5D9ADDF9-9E99-18AC-A43C-4A609F8074FF}"/>
                  </a:ext>
                </a:extLst>
              </p:cNvPr>
              <p:cNvSpPr txBox="1"/>
              <p:nvPr/>
            </p:nvSpPr>
            <p:spPr>
              <a:xfrm>
                <a:off x="2674722" y="2857202"/>
                <a:ext cx="3709416" cy="1569660"/>
              </a:xfrm>
              <a:prstGeom prst="rect">
                <a:avLst/>
              </a:prstGeom>
              <a:noFill/>
            </p:spPr>
            <p:txBody>
              <a:bodyPr wrap="square" numCol="1" rtlCol="0">
                <a:spAutoFit/>
              </a:bodyPr>
              <a:lstStyle/>
              <a:p>
                <a:pPr algn="ctr"/>
                <a:r>
                  <a:rPr lang="en-US" sz="3200" b="1">
                    <a:solidFill>
                      <a:schemeClr val="bg1"/>
                    </a:solidFill>
                  </a:rPr>
                  <a:t>Resignation </a:t>
                </a:r>
                <a:r>
                  <a:rPr lang="en-US" sz="3200" b="1">
                    <a:solidFill>
                      <a:srgbClr val="B0E1FA"/>
                    </a:solidFill>
                  </a:rPr>
                  <a:t>+18%</a:t>
                </a:r>
              </a:p>
              <a:p>
                <a:pPr algn="ctr"/>
                <a:r>
                  <a:rPr lang="en-US" sz="3200" b="1">
                    <a:solidFill>
                      <a:schemeClr val="bg1"/>
                    </a:solidFill>
                  </a:rPr>
                  <a:t>&amp;</a:t>
                </a:r>
              </a:p>
              <a:p>
                <a:pPr algn="ctr"/>
                <a:r>
                  <a:rPr lang="en-US" sz="3200" b="1">
                    <a:solidFill>
                      <a:schemeClr val="bg1"/>
                    </a:solidFill>
                  </a:rPr>
                  <a:t>Retirement </a:t>
                </a:r>
                <a:r>
                  <a:rPr lang="en-US" sz="3200" b="1">
                    <a:solidFill>
                      <a:srgbClr val="B0E1FA"/>
                    </a:solidFill>
                  </a:rPr>
                  <a:t>+45%</a:t>
                </a:r>
              </a:p>
            </p:txBody>
          </p:sp>
          <p:sp>
            <p:nvSpPr>
              <p:cNvPr id="31" name="TextBox 30">
                <a:extLst>
                  <a:ext uri="{FF2B5EF4-FFF2-40B4-BE49-F238E27FC236}">
                    <a16:creationId xmlns:a16="http://schemas.microsoft.com/office/drawing/2014/main" id="{2E96C623-E7BB-D23C-4171-96801894E6EC}"/>
                  </a:ext>
                </a:extLst>
              </p:cNvPr>
              <p:cNvSpPr txBox="1"/>
              <p:nvPr/>
            </p:nvSpPr>
            <p:spPr>
              <a:xfrm>
                <a:off x="8802020" y="2855666"/>
                <a:ext cx="2551780" cy="1569660"/>
              </a:xfrm>
              <a:prstGeom prst="rect">
                <a:avLst/>
              </a:prstGeom>
              <a:noFill/>
            </p:spPr>
            <p:txBody>
              <a:bodyPr wrap="square" numCol="1" rtlCol="0">
                <a:spAutoFit/>
              </a:bodyPr>
              <a:lstStyle/>
              <a:p>
                <a:pPr algn="ctr"/>
                <a:r>
                  <a:rPr lang="en-US" sz="3200" b="1">
                    <a:solidFill>
                      <a:schemeClr val="bg1"/>
                    </a:solidFill>
                  </a:rPr>
                  <a:t>Recruitment</a:t>
                </a:r>
              </a:p>
              <a:p>
                <a:pPr algn="ctr"/>
                <a:r>
                  <a:rPr lang="en-US" sz="3200" b="1">
                    <a:solidFill>
                      <a:schemeClr val="bg1"/>
                    </a:solidFill>
                  </a:rPr>
                  <a:t>&amp;</a:t>
                </a:r>
              </a:p>
              <a:p>
                <a:pPr algn="ctr"/>
                <a:r>
                  <a:rPr lang="en-US" sz="3200" b="1">
                    <a:solidFill>
                      <a:schemeClr val="bg1"/>
                    </a:solidFill>
                  </a:rPr>
                  <a:t>Retention</a:t>
                </a:r>
              </a:p>
            </p:txBody>
          </p:sp>
          <p:pic>
            <p:nvPicPr>
              <p:cNvPr id="33" name="Graphic 32" descr="Escalator Down with solid fill">
                <a:extLst>
                  <a:ext uri="{FF2B5EF4-FFF2-40B4-BE49-F238E27FC236}">
                    <a16:creationId xmlns:a16="http://schemas.microsoft.com/office/drawing/2014/main" id="{08208CD3-03C1-3AFF-235C-21B7BC5D16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58924" y="2765235"/>
                <a:ext cx="2064267" cy="2024854"/>
              </a:xfrm>
              <a:prstGeom prst="rect">
                <a:avLst/>
              </a:prstGeom>
            </p:spPr>
          </p:pic>
          <p:pic>
            <p:nvPicPr>
              <p:cNvPr id="34" name="Graphic 33" descr="Escalator Up with solid fill">
                <a:extLst>
                  <a:ext uri="{FF2B5EF4-FFF2-40B4-BE49-F238E27FC236}">
                    <a16:creationId xmlns:a16="http://schemas.microsoft.com/office/drawing/2014/main" id="{F9C5F773-4064-C254-93D7-431037FBCF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710" y="2581305"/>
                <a:ext cx="2208785" cy="2208785"/>
              </a:xfrm>
              <a:prstGeom prst="rect">
                <a:avLst/>
              </a:prstGeom>
            </p:spPr>
          </p:pic>
        </p:grpSp>
      </p:grpSp>
      <p:grpSp>
        <p:nvGrpSpPr>
          <p:cNvPr id="14" name="Group 13">
            <a:extLst>
              <a:ext uri="{FF2B5EF4-FFF2-40B4-BE49-F238E27FC236}">
                <a16:creationId xmlns:a16="http://schemas.microsoft.com/office/drawing/2014/main" id="{16653647-7D0A-AF3C-ABE2-20F0ECA0D0F2}"/>
              </a:ext>
            </a:extLst>
          </p:cNvPr>
          <p:cNvGrpSpPr/>
          <p:nvPr/>
        </p:nvGrpSpPr>
        <p:grpSpPr>
          <a:xfrm>
            <a:off x="336870" y="1118727"/>
            <a:ext cx="3819115" cy="3057545"/>
            <a:chOff x="287465" y="1313143"/>
            <a:chExt cx="2980306" cy="4855302"/>
          </a:xfrm>
        </p:grpSpPr>
        <p:sp>
          <p:nvSpPr>
            <p:cNvPr id="15" name="Rectangle: Rounded Corners 14">
              <a:extLst>
                <a:ext uri="{FF2B5EF4-FFF2-40B4-BE49-F238E27FC236}">
                  <a16:creationId xmlns:a16="http://schemas.microsoft.com/office/drawing/2014/main" id="{37FF165E-9C86-5C28-B5C3-E2BC2A9371C2}"/>
                </a:ext>
              </a:extLst>
            </p:cNvPr>
            <p:cNvSpPr/>
            <p:nvPr/>
          </p:nvSpPr>
          <p:spPr>
            <a:xfrm>
              <a:off x="287465" y="1313143"/>
              <a:ext cx="2980306" cy="4853261"/>
            </a:xfrm>
            <a:prstGeom prst="round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97A378-FAFF-5CB2-C50D-AE5E41F46C4A}"/>
                </a:ext>
              </a:extLst>
            </p:cNvPr>
            <p:cNvSpPr txBox="1"/>
            <p:nvPr/>
          </p:nvSpPr>
          <p:spPr>
            <a:xfrm>
              <a:off x="408234" y="1926381"/>
              <a:ext cx="2740482" cy="424206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chemeClr val="bg1"/>
                  </a:solidFill>
                </a:rPr>
                <a:t>Shortage of law enforcement to support increased number of public events.</a:t>
              </a: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Public event security requires costly OT &amp; is challenging to staff</a:t>
              </a:r>
              <a:endParaRPr lang="en-US" sz="1600">
                <a:solidFill>
                  <a:schemeClr val="bg1"/>
                </a:solidFill>
                <a:cs typeface="Arial"/>
              </a:endParaRP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cs typeface="Arial"/>
                </a:rPr>
                <a:t>Need for efficient solution for public event safety for augmenting law enforcement</a:t>
              </a:r>
            </a:p>
          </p:txBody>
        </p:sp>
        <p:sp>
          <p:nvSpPr>
            <p:cNvPr id="17" name="TextBox 16">
              <a:extLst>
                <a:ext uri="{FF2B5EF4-FFF2-40B4-BE49-F238E27FC236}">
                  <a16:creationId xmlns:a16="http://schemas.microsoft.com/office/drawing/2014/main" id="{42F0EFFF-4107-F69F-7386-FFF23CADA207}"/>
                </a:ext>
              </a:extLst>
            </p:cNvPr>
            <p:cNvSpPr txBox="1"/>
            <p:nvPr/>
          </p:nvSpPr>
          <p:spPr>
            <a:xfrm>
              <a:off x="860452" y="1419707"/>
              <a:ext cx="2131602" cy="400111"/>
            </a:xfrm>
            <a:prstGeom prst="rect">
              <a:avLst/>
            </a:prstGeom>
            <a:noFill/>
          </p:spPr>
          <p:txBody>
            <a:bodyPr wrap="square" rtlCol="0">
              <a:spAutoFit/>
            </a:bodyPr>
            <a:lstStyle/>
            <a:p>
              <a:r>
                <a:rPr lang="en-US" sz="2000" b="1">
                  <a:solidFill>
                    <a:schemeClr val="bg1"/>
                  </a:solidFill>
                </a:rPr>
                <a:t>Unmet-Need</a:t>
              </a:r>
            </a:p>
          </p:txBody>
        </p:sp>
      </p:grpSp>
      <p:grpSp>
        <p:nvGrpSpPr>
          <p:cNvPr id="29" name="Group 28">
            <a:extLst>
              <a:ext uri="{FF2B5EF4-FFF2-40B4-BE49-F238E27FC236}">
                <a16:creationId xmlns:a16="http://schemas.microsoft.com/office/drawing/2014/main" id="{1D4A017E-6A35-C299-5889-760B3DDD4823}"/>
              </a:ext>
            </a:extLst>
          </p:cNvPr>
          <p:cNvGrpSpPr/>
          <p:nvPr/>
        </p:nvGrpSpPr>
        <p:grpSpPr>
          <a:xfrm>
            <a:off x="7301735" y="298333"/>
            <a:ext cx="4855334" cy="3745450"/>
            <a:chOff x="383920" y="1154177"/>
            <a:chExt cx="3911457" cy="2999168"/>
          </a:xfrm>
        </p:grpSpPr>
        <p:grpSp>
          <p:nvGrpSpPr>
            <p:cNvPr id="28" name="Group 27">
              <a:extLst>
                <a:ext uri="{FF2B5EF4-FFF2-40B4-BE49-F238E27FC236}">
                  <a16:creationId xmlns:a16="http://schemas.microsoft.com/office/drawing/2014/main" id="{94D0CE0F-2052-7168-BE37-A69C4D00CD26}"/>
                </a:ext>
              </a:extLst>
            </p:cNvPr>
            <p:cNvGrpSpPr/>
            <p:nvPr/>
          </p:nvGrpSpPr>
          <p:grpSpPr>
            <a:xfrm>
              <a:off x="383920" y="1154177"/>
              <a:ext cx="3911457" cy="2999168"/>
              <a:chOff x="383920" y="1154177"/>
              <a:chExt cx="3911457" cy="2999168"/>
            </a:xfrm>
          </p:grpSpPr>
          <p:sp>
            <p:nvSpPr>
              <p:cNvPr id="8" name="CuadroTexto 28">
                <a:extLst>
                  <a:ext uri="{FF2B5EF4-FFF2-40B4-BE49-F238E27FC236}">
                    <a16:creationId xmlns:a16="http://schemas.microsoft.com/office/drawing/2014/main" id="{4C039C8F-2212-4FD3-39E9-12F4A0112F92}"/>
                  </a:ext>
                </a:extLst>
              </p:cNvPr>
              <p:cNvSpPr txBox="1"/>
              <p:nvPr/>
            </p:nvSpPr>
            <p:spPr>
              <a:xfrm>
                <a:off x="727993" y="1154177"/>
                <a:ext cx="3380874" cy="764001"/>
              </a:xfrm>
              <a:prstGeom prst="rect">
                <a:avLst/>
              </a:prstGeom>
              <a:noFill/>
            </p:spPr>
            <p:txBody>
              <a:bodyPr wrap="square" lIns="91440" tIns="45720" rIns="91440" bIns="45720" rtlCol="0" anchor="t">
                <a:spAutoFit/>
              </a:bodyPr>
              <a:lstStyle/>
              <a:p>
                <a:pPr algn="ctr"/>
                <a:r>
                  <a:rPr lang="es-AR" sz="2800" b="1" err="1">
                    <a:latin typeface="+mj-lt"/>
                    <a:ea typeface="Open Sans"/>
                    <a:cs typeface="Open Sans"/>
                  </a:rPr>
                  <a:t>Public</a:t>
                </a:r>
                <a:r>
                  <a:rPr lang="es-AR" sz="2800" b="1">
                    <a:latin typeface="+mj-lt"/>
                    <a:ea typeface="Open Sans"/>
                    <a:cs typeface="Open Sans"/>
                  </a:rPr>
                  <a:t> Safety &amp; </a:t>
                </a:r>
                <a:r>
                  <a:rPr lang="es-AR" sz="2800" b="1" err="1">
                    <a:latin typeface="+mj-lt"/>
                    <a:ea typeface="Open Sans"/>
                    <a:cs typeface="Open Sans"/>
                  </a:rPr>
                  <a:t>Planned</a:t>
                </a:r>
                <a:r>
                  <a:rPr lang="es-AR" sz="2800" b="1">
                    <a:latin typeface="+mj-lt"/>
                    <a:ea typeface="Open Sans"/>
                    <a:cs typeface="Open Sans"/>
                  </a:rPr>
                  <a:t> </a:t>
                </a:r>
                <a:r>
                  <a:rPr lang="es-AR" sz="2800" b="1" err="1">
                    <a:latin typeface="+mj-lt"/>
                    <a:ea typeface="Open Sans"/>
                    <a:cs typeface="Open Sans"/>
                  </a:rPr>
                  <a:t>Events</a:t>
                </a:r>
                <a:endParaRPr lang="es-AR" sz="2800" b="1">
                  <a:latin typeface="+mj-lt"/>
                  <a:ea typeface="Open Sans" panose="020B0606030504020204" pitchFamily="34" charset="0"/>
                  <a:cs typeface="Open Sans" panose="020B0606030504020204" pitchFamily="34" charset="0"/>
                </a:endParaRPr>
              </a:p>
            </p:txBody>
          </p:sp>
          <p:grpSp>
            <p:nvGrpSpPr>
              <p:cNvPr id="21" name="Group 20">
                <a:extLst>
                  <a:ext uri="{FF2B5EF4-FFF2-40B4-BE49-F238E27FC236}">
                    <a16:creationId xmlns:a16="http://schemas.microsoft.com/office/drawing/2014/main" id="{B8646D54-8C88-D093-D3DF-9E910693CAD2}"/>
                  </a:ext>
                </a:extLst>
              </p:cNvPr>
              <p:cNvGrpSpPr/>
              <p:nvPr/>
            </p:nvGrpSpPr>
            <p:grpSpPr>
              <a:xfrm>
                <a:off x="383920" y="1989185"/>
                <a:ext cx="3911457" cy="2164160"/>
                <a:chOff x="383920" y="1689388"/>
                <a:chExt cx="3911457" cy="2164160"/>
              </a:xfrm>
            </p:grpSpPr>
            <p:sp>
              <p:nvSpPr>
                <p:cNvPr id="4" name="CuadroTexto 28">
                  <a:extLst>
                    <a:ext uri="{FF2B5EF4-FFF2-40B4-BE49-F238E27FC236}">
                      <a16:creationId xmlns:a16="http://schemas.microsoft.com/office/drawing/2014/main" id="{294A9728-A74D-FFCA-043C-82B134F78D27}"/>
                    </a:ext>
                  </a:extLst>
                </p:cNvPr>
                <p:cNvSpPr txBox="1"/>
                <p:nvPr/>
              </p:nvSpPr>
              <p:spPr>
                <a:xfrm>
                  <a:off x="914503" y="2267038"/>
                  <a:ext cx="713439" cy="461665"/>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9%</a:t>
                  </a:r>
                </a:p>
              </p:txBody>
            </p:sp>
            <p:sp>
              <p:nvSpPr>
                <p:cNvPr id="5" name="TextBox 4">
                  <a:extLst>
                    <a:ext uri="{FF2B5EF4-FFF2-40B4-BE49-F238E27FC236}">
                      <a16:creationId xmlns:a16="http://schemas.microsoft.com/office/drawing/2014/main" id="{9299D67B-5B4B-3104-2FBB-D49BCC96D993}"/>
                    </a:ext>
                  </a:extLst>
                </p:cNvPr>
                <p:cNvSpPr txBox="1"/>
                <p:nvPr/>
              </p:nvSpPr>
              <p:spPr>
                <a:xfrm>
                  <a:off x="1627941" y="2174201"/>
                  <a:ext cx="2667434" cy="468259"/>
                </a:xfrm>
                <a:prstGeom prst="rect">
                  <a:avLst/>
                </a:prstGeom>
                <a:noFill/>
              </p:spPr>
              <p:txBody>
                <a:bodyPr wrap="square">
                  <a:spAutoFit/>
                </a:bodyPr>
                <a:lstStyle/>
                <a:p>
                  <a:r>
                    <a:rPr lang="es-AR" sz="1600" err="1">
                      <a:latin typeface="+mj-lt"/>
                      <a:ea typeface="Open Sans"/>
                      <a:cs typeface="Open Sans"/>
                    </a:rPr>
                    <a:t>Average</a:t>
                  </a:r>
                  <a:r>
                    <a:rPr lang="es-AR" sz="1600">
                      <a:latin typeface="+mj-lt"/>
                      <a:ea typeface="Open Sans"/>
                      <a:cs typeface="Open Sans"/>
                    </a:rPr>
                    <a:t> Police </a:t>
                  </a:r>
                  <a:r>
                    <a:rPr lang="es-AR" sz="1600" err="1">
                      <a:latin typeface="+mj-lt"/>
                      <a:ea typeface="Open Sans"/>
                      <a:cs typeface="Open Sans"/>
                    </a:rPr>
                    <a:t>overtime</a:t>
                  </a:r>
                  <a:r>
                    <a:rPr lang="es-AR" sz="1600">
                      <a:latin typeface="+mj-lt"/>
                      <a:ea typeface="Open Sans"/>
                      <a:cs typeface="Open Sans"/>
                    </a:rPr>
                    <a:t> (OT) </a:t>
                  </a:r>
                  <a:r>
                    <a:rPr lang="es-AR" sz="1600" err="1">
                      <a:latin typeface="+mj-lt"/>
                      <a:ea typeface="Open Sans"/>
                      <a:cs typeface="Open Sans"/>
                    </a:rPr>
                    <a:t>spent</a:t>
                  </a:r>
                  <a:r>
                    <a:rPr lang="es-AR" sz="1600">
                      <a:latin typeface="+mj-lt"/>
                      <a:ea typeface="Open Sans"/>
                      <a:cs typeface="Open Sans"/>
                    </a:rPr>
                    <a:t> </a:t>
                  </a:r>
                  <a:r>
                    <a:rPr lang="es-AR" sz="1600" err="1">
                      <a:latin typeface="+mj-lt"/>
                      <a:ea typeface="Open Sans"/>
                      <a:cs typeface="Open Sans"/>
                    </a:rPr>
                    <a:t>on</a:t>
                  </a:r>
                  <a:r>
                    <a:rPr lang="es-AR" sz="1600">
                      <a:latin typeface="+mj-lt"/>
                      <a:ea typeface="Open Sans"/>
                      <a:cs typeface="Open Sans"/>
                    </a:rPr>
                    <a:t> </a:t>
                  </a:r>
                  <a:r>
                    <a:rPr lang="es-AR" sz="1600" err="1">
                      <a:latin typeface="+mj-lt"/>
                      <a:ea typeface="Open Sans"/>
                      <a:cs typeface="Open Sans"/>
                    </a:rPr>
                    <a:t>special</a:t>
                  </a:r>
                  <a:r>
                    <a:rPr lang="es-AR" sz="1600">
                      <a:latin typeface="+mj-lt"/>
                      <a:ea typeface="Open Sans"/>
                      <a:cs typeface="Open Sans"/>
                    </a:rPr>
                    <a:t> </a:t>
                  </a:r>
                  <a:r>
                    <a:rPr lang="es-AR" sz="1600" err="1">
                      <a:latin typeface="+mj-lt"/>
                      <a:ea typeface="Open Sans"/>
                      <a:cs typeface="Open Sans"/>
                    </a:rPr>
                    <a:t>events</a:t>
                  </a:r>
                  <a:endParaRPr lang="en-US" sz="1600"/>
                </a:p>
              </p:txBody>
            </p:sp>
            <p:sp>
              <p:nvSpPr>
                <p:cNvPr id="6" name="CuadroTexto 28">
                  <a:extLst>
                    <a:ext uri="{FF2B5EF4-FFF2-40B4-BE49-F238E27FC236}">
                      <a16:creationId xmlns:a16="http://schemas.microsoft.com/office/drawing/2014/main" id="{2682FF27-7D77-DFB5-6F50-6C03BDFBED96}"/>
                    </a:ext>
                  </a:extLst>
                </p:cNvPr>
                <p:cNvSpPr txBox="1"/>
                <p:nvPr/>
              </p:nvSpPr>
              <p:spPr>
                <a:xfrm>
                  <a:off x="383920" y="2818487"/>
                  <a:ext cx="1267833" cy="461665"/>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$684K</a:t>
                  </a:r>
                </a:p>
              </p:txBody>
            </p:sp>
            <p:sp>
              <p:nvSpPr>
                <p:cNvPr id="7" name="TextBox 6">
                  <a:extLst>
                    <a:ext uri="{FF2B5EF4-FFF2-40B4-BE49-F238E27FC236}">
                      <a16:creationId xmlns:a16="http://schemas.microsoft.com/office/drawing/2014/main" id="{91170232-4FB9-3443-1273-FE7BE5192FBA}"/>
                    </a:ext>
                  </a:extLst>
                </p:cNvPr>
                <p:cNvSpPr txBox="1"/>
                <p:nvPr/>
              </p:nvSpPr>
              <p:spPr>
                <a:xfrm>
                  <a:off x="1627940" y="2658350"/>
                  <a:ext cx="2667435" cy="665421"/>
                </a:xfrm>
                <a:prstGeom prst="rect">
                  <a:avLst/>
                </a:prstGeom>
                <a:noFill/>
              </p:spPr>
              <p:txBody>
                <a:bodyPr wrap="square">
                  <a:spAutoFit/>
                </a:bodyPr>
                <a:lstStyle/>
                <a:p>
                  <a:r>
                    <a:rPr lang="es-AR" sz="1600" err="1">
                      <a:latin typeface="+mj-lt"/>
                      <a:ea typeface="Open Sans"/>
                      <a:cs typeface="Open Sans"/>
                    </a:rPr>
                    <a:t>Amount</a:t>
                  </a:r>
                  <a:r>
                    <a:rPr lang="es-AR" sz="1600">
                      <a:latin typeface="+mj-lt"/>
                      <a:ea typeface="Open Sans"/>
                      <a:cs typeface="Open Sans"/>
                    </a:rPr>
                    <a:t> </a:t>
                  </a:r>
                  <a:r>
                    <a:rPr lang="es-AR" sz="1600" err="1">
                      <a:latin typeface="+mj-lt"/>
                      <a:ea typeface="Open Sans"/>
                      <a:cs typeface="Open Sans"/>
                    </a:rPr>
                    <a:t>spent</a:t>
                  </a:r>
                  <a:r>
                    <a:rPr lang="es-AR" sz="1600">
                      <a:latin typeface="+mj-lt"/>
                      <a:ea typeface="Open Sans"/>
                      <a:cs typeface="Open Sans"/>
                    </a:rPr>
                    <a:t> </a:t>
                  </a:r>
                  <a:r>
                    <a:rPr lang="es-AR" sz="1600" err="1">
                      <a:latin typeface="+mj-lt"/>
                      <a:ea typeface="Open Sans"/>
                      <a:cs typeface="Open Sans"/>
                    </a:rPr>
                    <a:t>on</a:t>
                  </a:r>
                  <a:r>
                    <a:rPr lang="es-AR" sz="1600">
                      <a:latin typeface="+mj-lt"/>
                      <a:ea typeface="Open Sans"/>
                      <a:cs typeface="Open Sans"/>
                    </a:rPr>
                    <a:t> OT </a:t>
                  </a:r>
                  <a:r>
                    <a:rPr lang="es-AR" sz="1600" err="1">
                      <a:latin typeface="+mj-lt"/>
                      <a:ea typeface="Open Sans"/>
                      <a:cs typeface="Open Sans"/>
                    </a:rPr>
                    <a:t>security</a:t>
                  </a:r>
                  <a:r>
                    <a:rPr lang="es-AR" sz="1600">
                      <a:latin typeface="+mj-lt"/>
                      <a:ea typeface="Open Sans"/>
                      <a:cs typeface="Open Sans"/>
                    </a:rPr>
                    <a:t> </a:t>
                  </a:r>
                  <a:r>
                    <a:rPr lang="es-AR" sz="1600" err="1">
                      <a:latin typeface="+mj-lt"/>
                      <a:ea typeface="Open Sans"/>
                      <a:cs typeface="Open Sans"/>
                    </a:rPr>
                    <a:t>staffing</a:t>
                  </a:r>
                  <a:r>
                    <a:rPr lang="es-AR" sz="1600">
                      <a:latin typeface="+mj-lt"/>
                      <a:ea typeface="Open Sans"/>
                      <a:cs typeface="Open Sans"/>
                    </a:rPr>
                    <a:t> </a:t>
                  </a:r>
                  <a:r>
                    <a:rPr lang="es-AR" sz="1600" err="1">
                      <a:latin typeface="+mj-lt"/>
                      <a:ea typeface="Open Sans"/>
                      <a:cs typeface="Open Sans"/>
                    </a:rPr>
                    <a:t>for</a:t>
                  </a:r>
                  <a:r>
                    <a:rPr lang="es-AR" sz="1600">
                      <a:latin typeface="+mj-lt"/>
                      <a:ea typeface="Open Sans"/>
                      <a:cs typeface="Open Sans"/>
                    </a:rPr>
                    <a:t> </a:t>
                  </a:r>
                  <a:r>
                    <a:rPr lang="es-AR" sz="1600" err="1">
                      <a:latin typeface="+mj-lt"/>
                      <a:ea typeface="Open Sans"/>
                      <a:cs typeface="Open Sans"/>
                    </a:rPr>
                    <a:t>events</a:t>
                  </a:r>
                  <a:r>
                    <a:rPr lang="es-AR" sz="1600">
                      <a:latin typeface="+mj-lt"/>
                      <a:ea typeface="Open Sans"/>
                      <a:cs typeface="Open Sans"/>
                    </a:rPr>
                    <a:t> </a:t>
                  </a:r>
                  <a:r>
                    <a:rPr lang="es-AR" sz="1600" err="1">
                      <a:latin typeface="+mj-lt"/>
                      <a:ea typeface="Open Sans"/>
                      <a:cs typeface="Open Sans"/>
                    </a:rPr>
                    <a:t>by</a:t>
                  </a:r>
                  <a:r>
                    <a:rPr lang="es-AR" sz="1600">
                      <a:latin typeface="+mj-lt"/>
                      <a:ea typeface="Open Sans"/>
                      <a:cs typeface="Open Sans"/>
                    </a:rPr>
                    <a:t> </a:t>
                  </a:r>
                  <a:r>
                    <a:rPr lang="es-AR" sz="1600" err="1">
                      <a:latin typeface="+mj-lt"/>
                      <a:ea typeface="Open Sans"/>
                      <a:cs typeface="Open Sans"/>
                    </a:rPr>
                    <a:t>mid-sized</a:t>
                  </a:r>
                  <a:r>
                    <a:rPr lang="es-AR" sz="1600">
                      <a:latin typeface="+mj-lt"/>
                      <a:ea typeface="Open Sans"/>
                      <a:cs typeface="Open Sans"/>
                    </a:rPr>
                    <a:t> </a:t>
                  </a:r>
                  <a:r>
                    <a:rPr lang="es-AR" sz="1600" err="1">
                      <a:latin typeface="+mj-lt"/>
                      <a:ea typeface="Open Sans"/>
                      <a:cs typeface="Open Sans"/>
                    </a:rPr>
                    <a:t>agency</a:t>
                  </a:r>
                  <a:r>
                    <a:rPr lang="es-AR" sz="1600">
                      <a:latin typeface="+mj-lt"/>
                      <a:ea typeface="Open Sans"/>
                      <a:cs typeface="Open Sans"/>
                    </a:rPr>
                    <a:t>, Austin PD</a:t>
                  </a:r>
                  <a:endParaRPr lang="en-US" sz="1600"/>
                </a:p>
              </p:txBody>
            </p:sp>
            <p:sp>
              <p:nvSpPr>
                <p:cNvPr id="10" name="CuadroTexto 28">
                  <a:extLst>
                    <a:ext uri="{FF2B5EF4-FFF2-40B4-BE49-F238E27FC236}">
                      <a16:creationId xmlns:a16="http://schemas.microsoft.com/office/drawing/2014/main" id="{40745B65-4ED3-27B8-705E-92253850685B}"/>
                    </a:ext>
                  </a:extLst>
                </p:cNvPr>
                <p:cNvSpPr txBox="1"/>
                <p:nvPr/>
              </p:nvSpPr>
              <p:spPr>
                <a:xfrm>
                  <a:off x="513087" y="1720166"/>
                  <a:ext cx="1138666" cy="461665"/>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76%</a:t>
                  </a:r>
                </a:p>
              </p:txBody>
            </p:sp>
            <p:sp>
              <p:nvSpPr>
                <p:cNvPr id="12" name="TextBox 11">
                  <a:extLst>
                    <a:ext uri="{FF2B5EF4-FFF2-40B4-BE49-F238E27FC236}">
                      <a16:creationId xmlns:a16="http://schemas.microsoft.com/office/drawing/2014/main" id="{88E2E3FA-857B-3408-A6D0-221F103411C5}"/>
                    </a:ext>
                  </a:extLst>
                </p:cNvPr>
                <p:cNvSpPr txBox="1"/>
                <p:nvPr/>
              </p:nvSpPr>
              <p:spPr>
                <a:xfrm>
                  <a:off x="1627943" y="1689388"/>
                  <a:ext cx="2667434" cy="468259"/>
                </a:xfrm>
                <a:prstGeom prst="rect">
                  <a:avLst/>
                </a:prstGeom>
                <a:noFill/>
              </p:spPr>
              <p:txBody>
                <a:bodyPr wrap="square">
                  <a:spAutoFit/>
                </a:bodyPr>
                <a:lstStyle/>
                <a:p>
                  <a:r>
                    <a:rPr lang="es-AR" sz="1600" err="1">
                      <a:latin typeface="+mj-lt"/>
                      <a:ea typeface="Open Sans"/>
                      <a:cs typeface="Open Sans"/>
                    </a:rPr>
                    <a:t>Law</a:t>
                  </a:r>
                  <a:r>
                    <a:rPr lang="es-AR" sz="1600">
                      <a:latin typeface="+mj-lt"/>
                      <a:ea typeface="Open Sans"/>
                      <a:cs typeface="Open Sans"/>
                    </a:rPr>
                    <a:t> </a:t>
                  </a:r>
                  <a:r>
                    <a:rPr lang="es-AR" sz="1600" err="1">
                      <a:latin typeface="+mj-lt"/>
                      <a:ea typeface="Open Sans"/>
                      <a:cs typeface="Open Sans"/>
                    </a:rPr>
                    <a:t>enforcement</a:t>
                  </a:r>
                  <a:r>
                    <a:rPr lang="es-AR" sz="1600">
                      <a:latin typeface="+mj-lt"/>
                      <a:ea typeface="Open Sans"/>
                      <a:cs typeface="Open Sans"/>
                    </a:rPr>
                    <a:t> agencies </a:t>
                  </a:r>
                  <a:r>
                    <a:rPr lang="es-AR" sz="1600" err="1">
                      <a:latin typeface="+mj-lt"/>
                      <a:ea typeface="Open Sans"/>
                      <a:cs typeface="Open Sans"/>
                    </a:rPr>
                    <a:t>struggling</a:t>
                  </a:r>
                  <a:r>
                    <a:rPr lang="es-AR" sz="1600">
                      <a:latin typeface="+mj-lt"/>
                      <a:ea typeface="Open Sans"/>
                      <a:cs typeface="Open Sans"/>
                    </a:rPr>
                    <a:t> </a:t>
                  </a:r>
                  <a:r>
                    <a:rPr lang="es-AR" sz="1600" err="1">
                      <a:latin typeface="+mj-lt"/>
                      <a:ea typeface="Open Sans"/>
                      <a:cs typeface="Open Sans"/>
                    </a:rPr>
                    <a:t>to</a:t>
                  </a:r>
                  <a:r>
                    <a:rPr lang="es-AR" sz="1600">
                      <a:latin typeface="+mj-lt"/>
                      <a:ea typeface="Open Sans"/>
                      <a:cs typeface="Open Sans"/>
                    </a:rPr>
                    <a:t> </a:t>
                  </a:r>
                  <a:r>
                    <a:rPr lang="es-AR" sz="1600" err="1">
                      <a:latin typeface="+mj-lt"/>
                      <a:ea typeface="Open Sans"/>
                      <a:cs typeface="Open Sans"/>
                    </a:rPr>
                    <a:t>fill</a:t>
                  </a:r>
                  <a:r>
                    <a:rPr lang="es-AR" sz="1600">
                      <a:latin typeface="+mj-lt"/>
                      <a:ea typeface="Open Sans"/>
                      <a:cs typeface="Open Sans"/>
                    </a:rPr>
                    <a:t> off-</a:t>
                  </a:r>
                  <a:r>
                    <a:rPr lang="es-AR" sz="1600" err="1">
                      <a:latin typeface="+mj-lt"/>
                      <a:ea typeface="Open Sans"/>
                      <a:cs typeface="Open Sans"/>
                    </a:rPr>
                    <a:t>duty</a:t>
                  </a:r>
                  <a:r>
                    <a:rPr lang="es-AR" sz="1600">
                      <a:latin typeface="+mj-lt"/>
                      <a:ea typeface="Open Sans"/>
                      <a:cs typeface="Open Sans"/>
                    </a:rPr>
                    <a:t>/OT </a:t>
                  </a:r>
                  <a:r>
                    <a:rPr lang="es-AR" sz="1600" err="1">
                      <a:latin typeface="+mj-lt"/>
                      <a:ea typeface="Open Sans"/>
                      <a:cs typeface="Open Sans"/>
                    </a:rPr>
                    <a:t>shifts</a:t>
                  </a:r>
                  <a:endParaRPr lang="en-US" sz="1600"/>
                </a:p>
              </p:txBody>
            </p:sp>
            <p:sp>
              <p:nvSpPr>
                <p:cNvPr id="18" name="TextBox 17">
                  <a:extLst>
                    <a:ext uri="{FF2B5EF4-FFF2-40B4-BE49-F238E27FC236}">
                      <a16:creationId xmlns:a16="http://schemas.microsoft.com/office/drawing/2014/main" id="{98895F36-BF03-11AE-4619-85E637572A4D}"/>
                    </a:ext>
                  </a:extLst>
                </p:cNvPr>
                <p:cNvSpPr txBox="1"/>
                <p:nvPr/>
              </p:nvSpPr>
              <p:spPr>
                <a:xfrm>
                  <a:off x="1627940" y="3385289"/>
                  <a:ext cx="2667435" cy="468259"/>
                </a:xfrm>
                <a:prstGeom prst="rect">
                  <a:avLst/>
                </a:prstGeom>
                <a:noFill/>
              </p:spPr>
              <p:txBody>
                <a:bodyPr wrap="square">
                  <a:spAutoFit/>
                </a:bodyPr>
                <a:lstStyle/>
                <a:p>
                  <a:r>
                    <a:rPr lang="es-AR" sz="1600" err="1">
                      <a:latin typeface="+mj-lt"/>
                      <a:ea typeface="Open Sans"/>
                      <a:cs typeface="Open Sans"/>
                    </a:rPr>
                    <a:t>Overtime</a:t>
                  </a:r>
                  <a:r>
                    <a:rPr lang="es-AR" sz="1600">
                      <a:latin typeface="+mj-lt"/>
                      <a:ea typeface="Open Sans"/>
                      <a:cs typeface="Open Sans"/>
                    </a:rPr>
                    <a:t> </a:t>
                  </a:r>
                  <a:r>
                    <a:rPr lang="es-AR" sz="1600" err="1">
                      <a:latin typeface="+mj-lt"/>
                      <a:ea typeface="Open Sans"/>
                      <a:cs typeface="Open Sans"/>
                    </a:rPr>
                    <a:t>required</a:t>
                  </a:r>
                  <a:r>
                    <a:rPr lang="es-AR" sz="1600">
                      <a:latin typeface="+mj-lt"/>
                      <a:ea typeface="Open Sans"/>
                      <a:cs typeface="Open Sans"/>
                    </a:rPr>
                    <a:t> </a:t>
                  </a:r>
                  <a:r>
                    <a:rPr lang="es-AR" sz="1600" err="1">
                      <a:latin typeface="+mj-lt"/>
                      <a:ea typeface="Open Sans"/>
                      <a:cs typeface="Open Sans"/>
                    </a:rPr>
                    <a:t>by</a:t>
                  </a:r>
                  <a:r>
                    <a:rPr lang="es-AR" sz="1600">
                      <a:latin typeface="+mj-lt"/>
                      <a:ea typeface="Open Sans"/>
                      <a:cs typeface="Open Sans"/>
                    </a:rPr>
                    <a:t> Seattle PD </a:t>
                  </a:r>
                  <a:r>
                    <a:rPr lang="es-AR" sz="1600" err="1">
                      <a:latin typeface="+mj-lt"/>
                      <a:ea typeface="Open Sans"/>
                      <a:cs typeface="Open Sans"/>
                    </a:rPr>
                    <a:t>to</a:t>
                  </a:r>
                  <a:r>
                    <a:rPr lang="es-AR" sz="1600">
                      <a:latin typeface="+mj-lt"/>
                      <a:ea typeface="Open Sans"/>
                      <a:cs typeface="Open Sans"/>
                    </a:rPr>
                    <a:t> </a:t>
                  </a:r>
                  <a:r>
                    <a:rPr lang="es-AR" sz="1600" err="1">
                      <a:latin typeface="+mj-lt"/>
                      <a:ea typeface="Open Sans"/>
                      <a:cs typeface="Open Sans"/>
                    </a:rPr>
                    <a:t>support</a:t>
                  </a:r>
                  <a:r>
                    <a:rPr lang="es-AR" sz="1600">
                      <a:latin typeface="+mj-lt"/>
                      <a:ea typeface="Open Sans"/>
                      <a:cs typeface="Open Sans"/>
                    </a:rPr>
                    <a:t> </a:t>
                  </a:r>
                  <a:r>
                    <a:rPr lang="es-AR" sz="1600" err="1">
                      <a:latin typeface="+mj-lt"/>
                      <a:ea typeface="Open Sans"/>
                      <a:cs typeface="Open Sans"/>
                    </a:rPr>
                    <a:t>events</a:t>
                  </a:r>
                  <a:r>
                    <a:rPr lang="es-AR" sz="1600">
                      <a:latin typeface="+mj-lt"/>
                      <a:ea typeface="Open Sans"/>
                      <a:cs typeface="Open Sans"/>
                    </a:rPr>
                    <a:t> </a:t>
                  </a:r>
                  <a:endParaRPr lang="en-US" sz="1600"/>
                </a:p>
              </p:txBody>
            </p:sp>
            <p:sp>
              <p:nvSpPr>
                <p:cNvPr id="19" name="CuadroTexto 28">
                  <a:extLst>
                    <a:ext uri="{FF2B5EF4-FFF2-40B4-BE49-F238E27FC236}">
                      <a16:creationId xmlns:a16="http://schemas.microsoft.com/office/drawing/2014/main" id="{79493D21-98F8-947E-F5B3-DA2DAEC4296A}"/>
                    </a:ext>
                  </a:extLst>
                </p:cNvPr>
                <p:cNvSpPr txBox="1"/>
                <p:nvPr/>
              </p:nvSpPr>
              <p:spPr>
                <a:xfrm>
                  <a:off x="524910" y="3391883"/>
                  <a:ext cx="1138666" cy="369678"/>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33%</a:t>
                  </a:r>
                </a:p>
              </p:txBody>
            </p:sp>
          </p:grpSp>
        </p:grpSp>
        <p:cxnSp>
          <p:nvCxnSpPr>
            <p:cNvPr id="23" name="Straight Connector 22">
              <a:extLst>
                <a:ext uri="{FF2B5EF4-FFF2-40B4-BE49-F238E27FC236}">
                  <a16:creationId xmlns:a16="http://schemas.microsoft.com/office/drawing/2014/main" id="{C42A1033-79E9-5FE7-CE3C-3FC17C2E5B83}"/>
                </a:ext>
              </a:extLst>
            </p:cNvPr>
            <p:cNvCxnSpPr>
              <a:cxnSpLocks/>
            </p:cNvCxnSpPr>
            <p:nvPr/>
          </p:nvCxnSpPr>
          <p:spPr>
            <a:xfrm>
              <a:off x="804943" y="1893219"/>
              <a:ext cx="3286839"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8DB9BA8-E123-C69B-6A30-D09B3C600EA5}"/>
              </a:ext>
            </a:extLst>
          </p:cNvPr>
          <p:cNvGrpSpPr/>
          <p:nvPr/>
        </p:nvGrpSpPr>
        <p:grpSpPr>
          <a:xfrm>
            <a:off x="4904329" y="829404"/>
            <a:ext cx="2613226" cy="3153675"/>
            <a:chOff x="9543844" y="706240"/>
            <a:chExt cx="2613226" cy="3153675"/>
          </a:xfrm>
        </p:grpSpPr>
        <p:grpSp>
          <p:nvGrpSpPr>
            <p:cNvPr id="41" name="Group 40">
              <a:extLst>
                <a:ext uri="{FF2B5EF4-FFF2-40B4-BE49-F238E27FC236}">
                  <a16:creationId xmlns:a16="http://schemas.microsoft.com/office/drawing/2014/main" id="{99E95891-91D0-C110-5893-F6E0F6A03935}"/>
                </a:ext>
              </a:extLst>
            </p:cNvPr>
            <p:cNvGrpSpPr/>
            <p:nvPr/>
          </p:nvGrpSpPr>
          <p:grpSpPr>
            <a:xfrm>
              <a:off x="9874723" y="706240"/>
              <a:ext cx="966793" cy="957675"/>
              <a:chOff x="8018153" y="2065409"/>
              <a:chExt cx="966793" cy="957675"/>
            </a:xfrm>
          </p:grpSpPr>
          <p:sp>
            <p:nvSpPr>
              <p:cNvPr id="37" name="Forma libre: forma 53">
                <a:extLst>
                  <a:ext uri="{FF2B5EF4-FFF2-40B4-BE49-F238E27FC236}">
                    <a16:creationId xmlns:a16="http://schemas.microsoft.com/office/drawing/2014/main" id="{BACF57F6-A3CB-ABDF-4258-B4EDEB887565}"/>
                  </a:ext>
                </a:extLst>
              </p:cNvPr>
              <p:cNvSpPr>
                <a:spLocks noChangeAspect="1"/>
              </p:cNvSpPr>
              <p:nvPr/>
            </p:nvSpPr>
            <p:spPr>
              <a:xfrm>
                <a:off x="8018153" y="2065409"/>
                <a:ext cx="966793" cy="957675"/>
              </a:xfrm>
              <a:custGeom>
                <a:avLst/>
                <a:gdLst>
                  <a:gd name="connsiteX0" fmla="*/ 1159014 w 1159014"/>
                  <a:gd name="connsiteY0" fmla="*/ 579507 h 1159014"/>
                  <a:gd name="connsiteX1" fmla="*/ 579507 w 1159014"/>
                  <a:gd name="connsiteY1" fmla="*/ 1159014 h 1159014"/>
                  <a:gd name="connsiteX2" fmla="*/ 0 w 1159014"/>
                  <a:gd name="connsiteY2" fmla="*/ 579507 h 1159014"/>
                  <a:gd name="connsiteX3" fmla="*/ 579507 w 1159014"/>
                  <a:gd name="connsiteY3" fmla="*/ 0 h 1159014"/>
                  <a:gd name="connsiteX4" fmla="*/ 1159014 w 1159014"/>
                  <a:gd name="connsiteY4" fmla="*/ 579507 h 115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014" h="1159014">
                    <a:moveTo>
                      <a:pt x="1159014" y="579507"/>
                    </a:moveTo>
                    <a:cubicBezTo>
                      <a:pt x="1159014" y="899560"/>
                      <a:pt x="899560" y="1159014"/>
                      <a:pt x="579507" y="1159014"/>
                    </a:cubicBezTo>
                    <a:cubicBezTo>
                      <a:pt x="259454" y="1159014"/>
                      <a:pt x="0" y="899560"/>
                      <a:pt x="0" y="579507"/>
                    </a:cubicBezTo>
                    <a:cubicBezTo>
                      <a:pt x="0" y="259454"/>
                      <a:pt x="259454" y="0"/>
                      <a:pt x="579507" y="0"/>
                    </a:cubicBezTo>
                    <a:cubicBezTo>
                      <a:pt x="899560" y="0"/>
                      <a:pt x="1159014" y="259454"/>
                      <a:pt x="1159014" y="579507"/>
                    </a:cubicBezTo>
                    <a:close/>
                  </a:path>
                </a:pathLst>
              </a:custGeom>
              <a:solidFill>
                <a:schemeClr val="accent2"/>
              </a:solidFill>
              <a:ln w="7661" cap="flat">
                <a:noFill/>
                <a:prstDash val="solid"/>
                <a:miter/>
              </a:ln>
              <a:effectLst>
                <a:outerShdw blurRad="50800" dist="38100" dir="5400000" algn="t" rotWithShape="0">
                  <a:prstClr val="black">
                    <a:alpha val="40000"/>
                  </a:prstClr>
                </a:outerShdw>
              </a:effectLst>
            </p:spPr>
            <p:txBody>
              <a:bodyPr rtlCol="0" anchor="ctr"/>
              <a:lstStyle/>
              <a:p>
                <a:endParaRPr lang="es-AR"/>
              </a:p>
            </p:txBody>
          </p:sp>
          <p:pic>
            <p:nvPicPr>
              <p:cNvPr id="38" name="Gráfico 55">
                <a:extLst>
                  <a:ext uri="{FF2B5EF4-FFF2-40B4-BE49-F238E27FC236}">
                    <a16:creationId xmlns:a16="http://schemas.microsoft.com/office/drawing/2014/main" id="{E81C037E-62AD-08D5-4B11-8451545E8C8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155313" y="2199291"/>
                <a:ext cx="703122" cy="696491"/>
              </a:xfrm>
              <a:prstGeom prst="rect">
                <a:avLst/>
              </a:prstGeom>
            </p:spPr>
          </p:pic>
        </p:grpSp>
        <p:sp>
          <p:nvSpPr>
            <p:cNvPr id="39" name="CuadroTexto 58">
              <a:extLst>
                <a:ext uri="{FF2B5EF4-FFF2-40B4-BE49-F238E27FC236}">
                  <a16:creationId xmlns:a16="http://schemas.microsoft.com/office/drawing/2014/main" id="{5E8FD1EC-B125-ABB9-B72D-D87553BDD256}"/>
                </a:ext>
              </a:extLst>
            </p:cNvPr>
            <p:cNvSpPr txBox="1"/>
            <p:nvPr/>
          </p:nvSpPr>
          <p:spPr>
            <a:xfrm>
              <a:off x="9814748" y="1845485"/>
              <a:ext cx="2342322" cy="830997"/>
            </a:xfrm>
            <a:prstGeom prst="rect">
              <a:avLst/>
            </a:prstGeom>
            <a:noFill/>
          </p:spPr>
          <p:txBody>
            <a:bodyPr wrap="square" lIns="91440" tIns="45720" rIns="91440" bIns="45720" rtlCol="0" anchor="t">
              <a:spAutoFit/>
            </a:bodyPr>
            <a:lstStyle/>
            <a:p>
              <a:r>
                <a:rPr lang="en-US" sz="2400" b="1">
                  <a:latin typeface="+mj-lt"/>
                  <a:ea typeface="Open Sans"/>
                  <a:cs typeface="Open Sans"/>
                </a:rPr>
                <a:t>Sobering Examples</a:t>
              </a:r>
              <a:endParaRPr lang="en-US"/>
            </a:p>
          </p:txBody>
        </p:sp>
        <p:sp>
          <p:nvSpPr>
            <p:cNvPr id="40" name="TextBox 39">
              <a:extLst>
                <a:ext uri="{FF2B5EF4-FFF2-40B4-BE49-F238E27FC236}">
                  <a16:creationId xmlns:a16="http://schemas.microsoft.com/office/drawing/2014/main" id="{5D65E02A-7AF1-A8C5-1494-69D82C0E2774}"/>
                </a:ext>
              </a:extLst>
            </p:cNvPr>
            <p:cNvSpPr txBox="1"/>
            <p:nvPr/>
          </p:nvSpPr>
          <p:spPr>
            <a:xfrm>
              <a:off x="9543844" y="2782697"/>
              <a:ext cx="2342322" cy="1077218"/>
            </a:xfrm>
            <a:prstGeom prst="rect">
              <a:avLst/>
            </a:prstGeom>
            <a:noFill/>
          </p:spPr>
          <p:txBody>
            <a:bodyPr wrap="square" lIns="91440" tIns="45720" rIns="91440" bIns="45720" rtlCol="0" anchor="t">
              <a:spAutoFit/>
            </a:bodyPr>
            <a:lstStyle/>
            <a:p>
              <a:pPr marL="285750" indent="-285750">
                <a:buFont typeface="Arial,Sans-Serif" panose="020B0604020202020204" pitchFamily="34" charset="0"/>
                <a:buChar char="•"/>
              </a:pPr>
              <a:r>
                <a:rPr lang="en-US" sz="1600" err="1">
                  <a:solidFill>
                    <a:schemeClr val="tx2"/>
                  </a:solidFill>
                  <a:ea typeface="+mn-lt"/>
                  <a:cs typeface="+mn-lt"/>
                </a:rPr>
                <a:t>Astroworld</a:t>
              </a:r>
              <a:r>
                <a:rPr lang="en-US" sz="1600">
                  <a:solidFill>
                    <a:schemeClr val="tx2"/>
                  </a:solidFill>
                  <a:ea typeface="+mn-lt"/>
                  <a:cs typeface="+mn-lt"/>
                </a:rPr>
                <a:t> Crowd Crush</a:t>
              </a:r>
              <a:endParaRPr lang="en-US" sz="1600">
                <a:solidFill>
                  <a:schemeClr val="tx2"/>
                </a:solidFill>
              </a:endParaRPr>
            </a:p>
            <a:p>
              <a:pPr marL="285750" indent="-285750">
                <a:buFont typeface="Arial,Sans-Serif" panose="020B0604020202020204" pitchFamily="34" charset="0"/>
                <a:buChar char="•"/>
              </a:pPr>
              <a:r>
                <a:rPr lang="en-US" sz="1600">
                  <a:solidFill>
                    <a:schemeClr val="tx2"/>
                  </a:solidFill>
                  <a:ea typeface="+mn-lt"/>
                  <a:cs typeface="+mn-lt"/>
                </a:rPr>
                <a:t>July 4th Highland Park Shooting</a:t>
              </a:r>
              <a:endParaRPr lang="en-US" sz="1600">
                <a:solidFill>
                  <a:schemeClr val="tx2"/>
                </a:solidFill>
              </a:endParaRPr>
            </a:p>
          </p:txBody>
        </p:sp>
      </p:grpSp>
    </p:spTree>
    <p:extLst>
      <p:ext uri="{BB962C8B-B14F-4D97-AF65-F5344CB8AC3E}">
        <p14:creationId xmlns:p14="http://schemas.microsoft.com/office/powerpoint/2010/main" val="362677104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4115229" cy="707886"/>
          </a:xfrm>
          <a:prstGeom prst="rect">
            <a:avLst/>
          </a:prstGeom>
          <a:noFill/>
        </p:spPr>
        <p:txBody>
          <a:bodyPr wrap="none" lIns="91440" tIns="45720" rIns="91440" bIns="45720" rtlCol="0" anchor="t">
            <a:spAutoFit/>
          </a:bodyPr>
          <a:lstStyle/>
          <a:p>
            <a:r>
              <a:rPr lang="es-AR" sz="4000" b="1">
                <a:latin typeface="+mj-lt"/>
                <a:ea typeface="Open Sans"/>
                <a:cs typeface="Open Sans"/>
              </a:rPr>
              <a:t>OUR SOLUTION</a:t>
            </a:r>
            <a:endParaRPr lang="es-AR" sz="4000" b="1">
              <a:solidFill>
                <a:srgbClr val="013E79"/>
              </a:solidFill>
              <a:latin typeface="+mj-lt"/>
              <a:ea typeface="Open Sans"/>
              <a:cs typeface="Open Sans"/>
            </a:endParaRP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3</a:t>
            </a:r>
            <a:endParaRPr lang="en-US"/>
          </a:p>
        </p:txBody>
      </p:sp>
      <p:pic>
        <p:nvPicPr>
          <p:cNvPr id="18" name="Picture 17">
            <a:extLst>
              <a:ext uri="{FF2B5EF4-FFF2-40B4-BE49-F238E27FC236}">
                <a16:creationId xmlns:a16="http://schemas.microsoft.com/office/drawing/2014/main" id="{DF8ECB49-B807-2EFC-905F-ECC7A35E4B8C}"/>
              </a:ext>
            </a:extLst>
          </p:cNvPr>
          <p:cNvPicPr>
            <a:picLocks noChangeAspect="1"/>
          </p:cNvPicPr>
          <p:nvPr/>
        </p:nvPicPr>
        <p:blipFill>
          <a:blip r:embed="rId3"/>
          <a:stretch>
            <a:fillRect/>
          </a:stretch>
        </p:blipFill>
        <p:spPr>
          <a:xfrm>
            <a:off x="384897" y="4033023"/>
            <a:ext cx="4297270" cy="2505177"/>
          </a:xfrm>
          <a:prstGeom prst="rect">
            <a:avLst/>
          </a:prstGeom>
        </p:spPr>
      </p:pic>
      <p:grpSp>
        <p:nvGrpSpPr>
          <p:cNvPr id="13" name="Group 12">
            <a:extLst>
              <a:ext uri="{FF2B5EF4-FFF2-40B4-BE49-F238E27FC236}">
                <a16:creationId xmlns:a16="http://schemas.microsoft.com/office/drawing/2014/main" id="{3360CA12-F163-13B6-16B6-CEE879356A23}"/>
              </a:ext>
            </a:extLst>
          </p:cNvPr>
          <p:cNvGrpSpPr/>
          <p:nvPr/>
        </p:nvGrpSpPr>
        <p:grpSpPr>
          <a:xfrm>
            <a:off x="293262" y="1206458"/>
            <a:ext cx="4694374" cy="2941133"/>
            <a:chOff x="3497216" y="1363997"/>
            <a:chExt cx="5383697" cy="1571306"/>
          </a:xfrm>
        </p:grpSpPr>
        <p:sp>
          <p:nvSpPr>
            <p:cNvPr id="14" name="Rectangle: Rounded Corners 13">
              <a:extLst>
                <a:ext uri="{FF2B5EF4-FFF2-40B4-BE49-F238E27FC236}">
                  <a16:creationId xmlns:a16="http://schemas.microsoft.com/office/drawing/2014/main" id="{AE55B2C7-5D07-4612-94F1-5F1EDBD80CA2}"/>
                </a:ext>
              </a:extLst>
            </p:cNvPr>
            <p:cNvSpPr/>
            <p:nvPr/>
          </p:nvSpPr>
          <p:spPr>
            <a:xfrm>
              <a:off x="3497216" y="1363997"/>
              <a:ext cx="5366758" cy="149832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397B52E-044F-B53D-1CF1-2375BDCA023B}"/>
                </a:ext>
              </a:extLst>
            </p:cNvPr>
            <p:cNvSpPr txBox="1"/>
            <p:nvPr/>
          </p:nvSpPr>
          <p:spPr>
            <a:xfrm>
              <a:off x="5236970" y="1397784"/>
              <a:ext cx="1887247" cy="260601"/>
            </a:xfrm>
            <a:prstGeom prst="rect">
              <a:avLst/>
            </a:prstGeom>
            <a:noFill/>
          </p:spPr>
          <p:txBody>
            <a:bodyPr wrap="square" rtlCol="0">
              <a:spAutoFit/>
            </a:bodyPr>
            <a:lstStyle/>
            <a:p>
              <a:r>
                <a:rPr lang="en-US" sz="2400" b="1">
                  <a:solidFill>
                    <a:schemeClr val="bg1"/>
                  </a:solidFill>
                </a:rPr>
                <a:t>Solution</a:t>
              </a:r>
            </a:p>
          </p:txBody>
        </p:sp>
        <p:sp>
          <p:nvSpPr>
            <p:cNvPr id="16" name="TextBox 15">
              <a:extLst>
                <a:ext uri="{FF2B5EF4-FFF2-40B4-BE49-F238E27FC236}">
                  <a16:creationId xmlns:a16="http://schemas.microsoft.com/office/drawing/2014/main" id="{5AE2ACA9-5322-A241-38BE-10F633073E3F}"/>
                </a:ext>
              </a:extLst>
            </p:cNvPr>
            <p:cNvSpPr txBox="1"/>
            <p:nvPr/>
          </p:nvSpPr>
          <p:spPr>
            <a:xfrm>
              <a:off x="3571634" y="1702076"/>
              <a:ext cx="5309279" cy="1233227"/>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bg1"/>
                  </a:solidFill>
                </a:rPr>
                <a:t>Augment staffing with drone technology</a:t>
              </a: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Autonomous 5G enabled Drones providing holistic view of public events.</a:t>
              </a: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MEC-based AI/ML engine identifying security threats and providing actionable inputs for crowd management.</a:t>
              </a:r>
            </a:p>
            <a:p>
              <a:endParaRPr lang="en-US" sz="1600">
                <a:solidFill>
                  <a:schemeClr val="bg1"/>
                </a:solidFill>
              </a:endParaRPr>
            </a:p>
          </p:txBody>
        </p:sp>
      </p:grpSp>
      <p:pic>
        <p:nvPicPr>
          <p:cNvPr id="17" name="Picture 16" descr="A picture containing timeline&#10;&#10;Description automatically generated">
            <a:extLst>
              <a:ext uri="{FF2B5EF4-FFF2-40B4-BE49-F238E27FC236}">
                <a16:creationId xmlns:a16="http://schemas.microsoft.com/office/drawing/2014/main" id="{E5E70018-EF85-4531-05B7-F245E8432491}"/>
              </a:ext>
            </a:extLst>
          </p:cNvPr>
          <p:cNvPicPr>
            <a:picLocks noChangeAspect="1"/>
          </p:cNvPicPr>
          <p:nvPr/>
        </p:nvPicPr>
        <p:blipFill rotWithShape="1">
          <a:blip r:embed="rId4">
            <a:extLst>
              <a:ext uri="{28A0092B-C50C-407E-A947-70E740481C1C}">
                <a14:useLocalDpi xmlns:a14="http://schemas.microsoft.com/office/drawing/2010/main" val="0"/>
              </a:ext>
            </a:extLst>
          </a:blip>
          <a:srcRect l="958" t="3852" r="2579" b="2805"/>
          <a:stretch/>
        </p:blipFill>
        <p:spPr>
          <a:xfrm>
            <a:off x="5068050" y="1513593"/>
            <a:ext cx="7089020" cy="4243212"/>
          </a:xfrm>
          <a:prstGeom prst="rect">
            <a:avLst/>
          </a:prstGeom>
        </p:spPr>
      </p:pic>
    </p:spTree>
    <p:extLst>
      <p:ext uri="{BB962C8B-B14F-4D97-AF65-F5344CB8AC3E}">
        <p14:creationId xmlns:p14="http://schemas.microsoft.com/office/powerpoint/2010/main" val="968806940"/>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5728235" cy="707886"/>
          </a:xfrm>
          <a:prstGeom prst="rect">
            <a:avLst/>
          </a:prstGeom>
          <a:noFill/>
        </p:spPr>
        <p:txBody>
          <a:bodyPr wrap="none" lIns="91440" tIns="45720" rIns="91440" bIns="45720" rtlCol="0" anchor="t">
            <a:spAutoFit/>
          </a:bodyPr>
          <a:lstStyle/>
          <a:p>
            <a:r>
              <a:rPr lang="es-AR" sz="4000" b="1">
                <a:latin typeface="+mj-lt"/>
                <a:ea typeface="Open Sans"/>
                <a:cs typeface="Open Sans"/>
              </a:rPr>
              <a:t>VALUE</a:t>
            </a:r>
            <a:r>
              <a:rPr lang="es-AR" sz="4000" b="1">
                <a:solidFill>
                  <a:schemeClr val="accent1"/>
                </a:solidFill>
                <a:latin typeface="+mj-lt"/>
                <a:ea typeface="Open Sans"/>
                <a:cs typeface="Open Sans"/>
              </a:rPr>
              <a:t> </a:t>
            </a:r>
            <a:r>
              <a:rPr lang="es-AR" sz="4000" b="1">
                <a:solidFill>
                  <a:srgbClr val="013E79"/>
                </a:solidFill>
                <a:latin typeface="+mj-lt"/>
                <a:ea typeface="Open Sans"/>
                <a:cs typeface="Open Sans"/>
              </a:rPr>
              <a:t>PROPOSITION</a:t>
            </a:r>
            <a:r>
              <a:rPr lang="es-AR" sz="4000" b="1">
                <a:solidFill>
                  <a:schemeClr val="accent1"/>
                </a:solidFill>
                <a:latin typeface="+mj-lt"/>
                <a:ea typeface="Open Sans"/>
                <a:cs typeface="Open Sans"/>
              </a:rPr>
              <a:t> </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4</a:t>
            </a:r>
            <a:endParaRPr lang="en-US"/>
          </a:p>
        </p:txBody>
      </p:sp>
      <p:grpSp>
        <p:nvGrpSpPr>
          <p:cNvPr id="15" name="Group 14">
            <a:extLst>
              <a:ext uri="{FF2B5EF4-FFF2-40B4-BE49-F238E27FC236}">
                <a16:creationId xmlns:a16="http://schemas.microsoft.com/office/drawing/2014/main" id="{86638542-3C17-4D59-0578-46AF89A4AC79}"/>
              </a:ext>
            </a:extLst>
          </p:cNvPr>
          <p:cNvGrpSpPr/>
          <p:nvPr/>
        </p:nvGrpSpPr>
        <p:grpSpPr>
          <a:xfrm>
            <a:off x="6529101" y="650561"/>
            <a:ext cx="5406733" cy="2070480"/>
            <a:chOff x="534029" y="1794033"/>
            <a:chExt cx="3839408" cy="1738365"/>
          </a:xfrm>
        </p:grpSpPr>
        <p:sp>
          <p:nvSpPr>
            <p:cNvPr id="4" name="CuadroTexto 28">
              <a:extLst>
                <a:ext uri="{FF2B5EF4-FFF2-40B4-BE49-F238E27FC236}">
                  <a16:creationId xmlns:a16="http://schemas.microsoft.com/office/drawing/2014/main" id="{10D05A4E-F67C-E2A3-03D1-81C2D848C231}"/>
                </a:ext>
              </a:extLst>
            </p:cNvPr>
            <p:cNvSpPr txBox="1"/>
            <p:nvPr/>
          </p:nvSpPr>
          <p:spPr>
            <a:xfrm>
              <a:off x="534029" y="2335128"/>
              <a:ext cx="1366353" cy="461665"/>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20%</a:t>
              </a:r>
            </a:p>
          </p:txBody>
        </p:sp>
        <p:sp>
          <p:nvSpPr>
            <p:cNvPr id="5" name="CuadroTexto 28">
              <a:extLst>
                <a:ext uri="{FF2B5EF4-FFF2-40B4-BE49-F238E27FC236}">
                  <a16:creationId xmlns:a16="http://schemas.microsoft.com/office/drawing/2014/main" id="{059FA9E8-CB33-2900-C1AA-72503BC72318}"/>
                </a:ext>
              </a:extLst>
            </p:cNvPr>
            <p:cNvSpPr txBox="1"/>
            <p:nvPr/>
          </p:nvSpPr>
          <p:spPr>
            <a:xfrm>
              <a:off x="632550" y="2948198"/>
              <a:ext cx="1245922" cy="461665"/>
            </a:xfrm>
            <a:prstGeom prst="rect">
              <a:avLst/>
            </a:prstGeom>
            <a:noFill/>
          </p:spPr>
          <p:txBody>
            <a:bodyPr wrap="square" lIns="91440" tIns="45720" rIns="91440" bIns="45720" rtlCol="0" anchor="t">
              <a:spAutoFit/>
            </a:bodyPr>
            <a:lstStyle/>
            <a:p>
              <a:pPr algn="r"/>
              <a:r>
                <a:rPr lang="es-AR" sz="2400" b="1">
                  <a:solidFill>
                    <a:schemeClr val="accent3">
                      <a:lumMod val="50000"/>
                    </a:schemeClr>
                  </a:solidFill>
                  <a:latin typeface="+mj-lt"/>
                  <a:ea typeface="Open Sans"/>
                  <a:cs typeface="Open Sans"/>
                </a:rPr>
                <a:t>$118K</a:t>
              </a:r>
            </a:p>
          </p:txBody>
        </p:sp>
        <p:sp>
          <p:nvSpPr>
            <p:cNvPr id="6" name="TextBox 5">
              <a:extLst>
                <a:ext uri="{FF2B5EF4-FFF2-40B4-BE49-F238E27FC236}">
                  <a16:creationId xmlns:a16="http://schemas.microsoft.com/office/drawing/2014/main" id="{A642A66A-0676-4381-A4B3-FC58AB3987DB}"/>
                </a:ext>
              </a:extLst>
            </p:cNvPr>
            <p:cNvSpPr txBox="1"/>
            <p:nvPr/>
          </p:nvSpPr>
          <p:spPr>
            <a:xfrm>
              <a:off x="1900382" y="2289069"/>
              <a:ext cx="2164480" cy="551166"/>
            </a:xfrm>
            <a:prstGeom prst="rect">
              <a:avLst/>
            </a:prstGeom>
            <a:noFill/>
          </p:spPr>
          <p:txBody>
            <a:bodyPr wrap="square">
              <a:spAutoFit/>
            </a:bodyPr>
            <a:lstStyle/>
            <a:p>
              <a:r>
                <a:rPr lang="es-AR" sz="1600" err="1">
                  <a:latin typeface="+mj-lt"/>
                  <a:ea typeface="Open Sans"/>
                  <a:cs typeface="Open Sans"/>
                </a:rPr>
                <a:t>Savings</a:t>
              </a:r>
              <a:r>
                <a:rPr lang="es-AR" sz="1600">
                  <a:latin typeface="+mj-lt"/>
                  <a:ea typeface="Open Sans"/>
                  <a:cs typeface="Open Sans"/>
                </a:rPr>
                <a:t> </a:t>
              </a:r>
              <a:r>
                <a:rPr lang="es-AR" sz="1600" err="1">
                  <a:latin typeface="+mj-lt"/>
                  <a:ea typeface="Open Sans"/>
                  <a:cs typeface="Open Sans"/>
                </a:rPr>
                <a:t>on</a:t>
              </a:r>
              <a:r>
                <a:rPr lang="es-AR" sz="1600">
                  <a:latin typeface="+mj-lt"/>
                  <a:ea typeface="Open Sans"/>
                  <a:cs typeface="Open Sans"/>
                </a:rPr>
                <a:t> OT </a:t>
              </a:r>
              <a:r>
                <a:rPr lang="es-AR" sz="1600" err="1">
                  <a:latin typeface="+mj-lt"/>
                  <a:ea typeface="Open Sans"/>
                  <a:cs typeface="Open Sans"/>
                </a:rPr>
                <a:t>spending</a:t>
              </a:r>
              <a:r>
                <a:rPr lang="es-AR" sz="1600">
                  <a:latin typeface="+mj-lt"/>
                  <a:ea typeface="Open Sans"/>
                  <a:cs typeface="Open Sans"/>
                </a:rPr>
                <a:t> </a:t>
              </a:r>
              <a:r>
                <a:rPr lang="es-AR" sz="1600" err="1">
                  <a:latin typeface="+mj-lt"/>
                  <a:ea typeface="Open Sans"/>
                  <a:cs typeface="Open Sans"/>
                </a:rPr>
                <a:t>for</a:t>
              </a:r>
              <a:r>
                <a:rPr lang="es-AR" sz="1600">
                  <a:latin typeface="+mj-lt"/>
                  <a:ea typeface="Open Sans"/>
                  <a:cs typeface="Open Sans"/>
                </a:rPr>
                <a:t> </a:t>
              </a:r>
              <a:r>
                <a:rPr lang="es-AR" sz="1600" err="1">
                  <a:latin typeface="+mj-lt"/>
                  <a:ea typeface="Open Sans"/>
                  <a:cs typeface="Open Sans"/>
                </a:rPr>
                <a:t>special</a:t>
              </a:r>
              <a:r>
                <a:rPr lang="es-AR" sz="1600">
                  <a:latin typeface="+mj-lt"/>
                  <a:ea typeface="Open Sans"/>
                  <a:cs typeface="Open Sans"/>
                </a:rPr>
                <a:t> </a:t>
              </a:r>
              <a:r>
                <a:rPr lang="es-AR" sz="1600" err="1">
                  <a:latin typeface="+mj-lt"/>
                  <a:ea typeface="Open Sans"/>
                  <a:cs typeface="Open Sans"/>
                </a:rPr>
                <a:t>event</a:t>
              </a:r>
              <a:r>
                <a:rPr lang="es-AR" sz="1600">
                  <a:latin typeface="+mj-lt"/>
                  <a:ea typeface="Open Sans"/>
                  <a:cs typeface="Open Sans"/>
                </a:rPr>
                <a:t> </a:t>
              </a:r>
              <a:r>
                <a:rPr lang="es-AR" sz="1600" err="1">
                  <a:latin typeface="+mj-lt"/>
                  <a:ea typeface="Open Sans"/>
                  <a:cs typeface="Open Sans"/>
                </a:rPr>
                <a:t>security</a:t>
              </a:r>
              <a:endParaRPr lang="en-US" sz="1600"/>
            </a:p>
          </p:txBody>
        </p:sp>
        <p:sp>
          <p:nvSpPr>
            <p:cNvPr id="7" name="TextBox 6">
              <a:extLst>
                <a:ext uri="{FF2B5EF4-FFF2-40B4-BE49-F238E27FC236}">
                  <a16:creationId xmlns:a16="http://schemas.microsoft.com/office/drawing/2014/main" id="{D9C498A3-3271-071B-3E0A-DFFB8B652C00}"/>
                </a:ext>
              </a:extLst>
            </p:cNvPr>
            <p:cNvSpPr txBox="1"/>
            <p:nvPr/>
          </p:nvSpPr>
          <p:spPr>
            <a:xfrm>
              <a:off x="1900382" y="2834697"/>
              <a:ext cx="2164480" cy="697701"/>
            </a:xfrm>
            <a:prstGeom prst="rect">
              <a:avLst/>
            </a:prstGeom>
            <a:noFill/>
          </p:spPr>
          <p:txBody>
            <a:bodyPr wrap="square">
              <a:spAutoFit/>
            </a:bodyPr>
            <a:lstStyle/>
            <a:p>
              <a:r>
                <a:rPr lang="es-AR" sz="1600" err="1">
                  <a:latin typeface="+mj-lt"/>
                  <a:ea typeface="Open Sans"/>
                  <a:cs typeface="Open Sans"/>
                </a:rPr>
                <a:t>Customer</a:t>
              </a:r>
              <a:r>
                <a:rPr lang="es-AR" sz="1600">
                  <a:latin typeface="+mj-lt"/>
                  <a:ea typeface="Open Sans"/>
                  <a:cs typeface="Open Sans"/>
                </a:rPr>
                <a:t> </a:t>
              </a:r>
              <a:r>
                <a:rPr lang="es-AR" sz="1600" err="1">
                  <a:latin typeface="+mj-lt"/>
                  <a:ea typeface="Open Sans"/>
                  <a:cs typeface="Open Sans"/>
                </a:rPr>
                <a:t>savings</a:t>
              </a:r>
              <a:r>
                <a:rPr lang="es-AR" sz="1600">
                  <a:latin typeface="+mj-lt"/>
                  <a:ea typeface="Open Sans"/>
                  <a:cs typeface="Open Sans"/>
                </a:rPr>
                <a:t> per </a:t>
              </a:r>
              <a:r>
                <a:rPr lang="es-AR" sz="1600" err="1">
                  <a:latin typeface="+mj-lt"/>
                  <a:ea typeface="Open Sans"/>
                  <a:cs typeface="Open Sans"/>
                </a:rPr>
                <a:t>year</a:t>
              </a:r>
              <a:r>
                <a:rPr lang="es-AR" sz="1600">
                  <a:latin typeface="+mj-lt"/>
                  <a:ea typeface="Open Sans"/>
                  <a:cs typeface="Open Sans"/>
                </a:rPr>
                <a:t> vs. </a:t>
              </a:r>
              <a:r>
                <a:rPr lang="es-AR" sz="1600" err="1">
                  <a:latin typeface="+mj-lt"/>
                  <a:ea typeface="Open Sans"/>
                  <a:cs typeface="Open Sans"/>
                </a:rPr>
                <a:t>the</a:t>
              </a:r>
              <a:r>
                <a:rPr lang="es-AR" sz="1600">
                  <a:latin typeface="+mj-lt"/>
                  <a:ea typeface="Open Sans"/>
                  <a:cs typeface="Open Sans"/>
                </a:rPr>
                <a:t> </a:t>
              </a:r>
              <a:r>
                <a:rPr lang="es-AR" sz="1600" err="1">
                  <a:latin typeface="+mj-lt"/>
                  <a:ea typeface="Open Sans"/>
                  <a:cs typeface="Open Sans"/>
                </a:rPr>
                <a:t>present</a:t>
              </a:r>
              <a:r>
                <a:rPr lang="es-AR" sz="1600">
                  <a:latin typeface="+mj-lt"/>
                  <a:ea typeface="Open Sans"/>
                  <a:cs typeface="Open Sans"/>
                </a:rPr>
                <a:t> </a:t>
              </a:r>
              <a:r>
                <a:rPr lang="es-AR" sz="1600" err="1">
                  <a:latin typeface="+mj-lt"/>
                  <a:ea typeface="Open Sans"/>
                  <a:cs typeface="Open Sans"/>
                </a:rPr>
                <a:t>mode</a:t>
              </a:r>
              <a:r>
                <a:rPr lang="es-AR" sz="1600">
                  <a:latin typeface="+mj-lt"/>
                  <a:ea typeface="Open Sans"/>
                  <a:cs typeface="Open Sans"/>
                </a:rPr>
                <a:t> </a:t>
              </a:r>
              <a:r>
                <a:rPr lang="es-AR" sz="1600" err="1">
                  <a:latin typeface="+mj-lt"/>
                  <a:ea typeface="Open Sans"/>
                  <a:cs typeface="Open Sans"/>
                </a:rPr>
                <a:t>of</a:t>
              </a:r>
              <a:r>
                <a:rPr lang="es-AR" sz="1600">
                  <a:latin typeface="+mj-lt"/>
                  <a:ea typeface="Open Sans"/>
                  <a:cs typeface="Open Sans"/>
                </a:rPr>
                <a:t> </a:t>
              </a:r>
              <a:r>
                <a:rPr lang="es-AR" sz="1600" err="1">
                  <a:latin typeface="+mj-lt"/>
                  <a:ea typeface="Open Sans"/>
                  <a:cs typeface="Open Sans"/>
                </a:rPr>
                <a:t>operation</a:t>
              </a:r>
              <a:r>
                <a:rPr lang="es-AR" sz="1600">
                  <a:latin typeface="+mj-lt"/>
                  <a:ea typeface="Open Sans"/>
                  <a:cs typeface="Open Sans"/>
                </a:rPr>
                <a:t> (PMO)</a:t>
              </a:r>
              <a:endParaRPr lang="en-US" sz="1600"/>
            </a:p>
          </p:txBody>
        </p:sp>
        <p:sp>
          <p:nvSpPr>
            <p:cNvPr id="8" name="CuadroTexto 28">
              <a:extLst>
                <a:ext uri="{FF2B5EF4-FFF2-40B4-BE49-F238E27FC236}">
                  <a16:creationId xmlns:a16="http://schemas.microsoft.com/office/drawing/2014/main" id="{361BB9EB-50A9-9FB5-EAF1-C99D392318EC}"/>
                </a:ext>
              </a:extLst>
            </p:cNvPr>
            <p:cNvSpPr txBox="1"/>
            <p:nvPr/>
          </p:nvSpPr>
          <p:spPr>
            <a:xfrm>
              <a:off x="639707" y="1794033"/>
              <a:ext cx="3733730" cy="439293"/>
            </a:xfrm>
            <a:prstGeom prst="rect">
              <a:avLst/>
            </a:prstGeom>
            <a:noFill/>
          </p:spPr>
          <p:txBody>
            <a:bodyPr wrap="square" lIns="91440" tIns="45720" rIns="91440" bIns="45720" rtlCol="0" anchor="t">
              <a:spAutoFit/>
            </a:bodyPr>
            <a:lstStyle/>
            <a:p>
              <a:pPr algn="ctr"/>
              <a:r>
                <a:rPr lang="es-AR" sz="2800" b="1" err="1">
                  <a:latin typeface="+mj-lt"/>
                  <a:ea typeface="Open Sans"/>
                  <a:cs typeface="Open Sans"/>
                </a:rPr>
                <a:t>Saving</a:t>
              </a:r>
              <a:r>
                <a:rPr lang="es-AR" sz="2800" b="1">
                  <a:latin typeface="+mj-lt"/>
                  <a:ea typeface="Open Sans"/>
                  <a:cs typeface="Open Sans"/>
                </a:rPr>
                <a:t> </a:t>
              </a:r>
              <a:r>
                <a:rPr lang="es-AR" sz="2800" b="1" err="1">
                  <a:latin typeface="+mj-lt"/>
                  <a:ea typeface="Open Sans"/>
                  <a:cs typeface="Open Sans"/>
                </a:rPr>
                <a:t>Customer</a:t>
              </a:r>
              <a:r>
                <a:rPr lang="es-AR" sz="2800" b="1">
                  <a:latin typeface="+mj-lt"/>
                  <a:ea typeface="Open Sans"/>
                  <a:cs typeface="Open Sans"/>
                </a:rPr>
                <a:t> </a:t>
              </a:r>
              <a:r>
                <a:rPr lang="es-AR" sz="2800" b="1" err="1">
                  <a:latin typeface="+mj-lt"/>
                  <a:ea typeface="Open Sans"/>
                  <a:cs typeface="Open Sans"/>
                </a:rPr>
                <a:t>Dollars</a:t>
              </a:r>
              <a:endParaRPr lang="es-AR" sz="2800" b="1">
                <a:latin typeface="+mj-lt"/>
                <a:ea typeface="Open Sans" panose="020B0606030504020204" pitchFamily="34" charset="0"/>
                <a:cs typeface="Open Sans" panose="020B0606030504020204" pitchFamily="34" charset="0"/>
              </a:endParaRPr>
            </a:p>
          </p:txBody>
        </p:sp>
      </p:grpSp>
      <p:grpSp>
        <p:nvGrpSpPr>
          <p:cNvPr id="16" name="Group 15">
            <a:extLst>
              <a:ext uri="{FF2B5EF4-FFF2-40B4-BE49-F238E27FC236}">
                <a16:creationId xmlns:a16="http://schemas.microsoft.com/office/drawing/2014/main" id="{6B0AD805-ED01-E8AC-3F3E-ACF7E39A45FB}"/>
              </a:ext>
            </a:extLst>
          </p:cNvPr>
          <p:cNvGrpSpPr/>
          <p:nvPr/>
        </p:nvGrpSpPr>
        <p:grpSpPr>
          <a:xfrm>
            <a:off x="287655" y="1295033"/>
            <a:ext cx="4572756" cy="3760017"/>
            <a:chOff x="9088740" y="1283763"/>
            <a:chExt cx="2829161" cy="4920828"/>
          </a:xfrm>
        </p:grpSpPr>
        <p:sp>
          <p:nvSpPr>
            <p:cNvPr id="9" name="Rectangle: Rounded Corners 8">
              <a:extLst>
                <a:ext uri="{FF2B5EF4-FFF2-40B4-BE49-F238E27FC236}">
                  <a16:creationId xmlns:a16="http://schemas.microsoft.com/office/drawing/2014/main" id="{CAA0F0E4-E3D7-CD22-B620-AFD54822AE84}"/>
                </a:ext>
              </a:extLst>
            </p:cNvPr>
            <p:cNvSpPr/>
            <p:nvPr/>
          </p:nvSpPr>
          <p:spPr>
            <a:xfrm>
              <a:off x="9088740" y="1283763"/>
              <a:ext cx="2829161" cy="492082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F48DF8-23C6-F2F0-AD05-28A9E3954F00}"/>
                </a:ext>
              </a:extLst>
            </p:cNvPr>
            <p:cNvSpPr txBox="1"/>
            <p:nvPr/>
          </p:nvSpPr>
          <p:spPr>
            <a:xfrm>
              <a:off x="9133079" y="2110275"/>
              <a:ext cx="2740482" cy="398766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chemeClr val="bg1"/>
                  </a:solidFill>
                </a:rPr>
                <a:t>Augment law enforcement to support public events, reducing OT hours &amp; saving costs</a:t>
              </a: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Provide improved situation awareness &amp; public safety with early threat alert</a:t>
              </a:r>
              <a:endParaRPr lang="en-US" sz="1600">
                <a:solidFill>
                  <a:schemeClr val="bg1"/>
                </a:solidFill>
                <a:cs typeface="Arial"/>
              </a:endParaRP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Offers easy solution for timely crowd management insights </a:t>
              </a:r>
              <a:endParaRPr lang="en-US" sz="1600">
                <a:solidFill>
                  <a:schemeClr val="bg1"/>
                </a:solidFill>
                <a:cs typeface="Arial"/>
              </a:endParaRP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Responds to current law enforcement agency interest in drones – 47% currently use drones &amp; 34% want to purchase</a:t>
              </a:r>
            </a:p>
          </p:txBody>
        </p:sp>
        <p:sp>
          <p:nvSpPr>
            <p:cNvPr id="11" name="TextBox 10">
              <a:extLst>
                <a:ext uri="{FF2B5EF4-FFF2-40B4-BE49-F238E27FC236}">
                  <a16:creationId xmlns:a16="http://schemas.microsoft.com/office/drawing/2014/main" id="{0DBB5AD9-264F-261C-40AF-920439A191F3}"/>
                </a:ext>
              </a:extLst>
            </p:cNvPr>
            <p:cNvSpPr txBox="1"/>
            <p:nvPr/>
          </p:nvSpPr>
          <p:spPr>
            <a:xfrm>
              <a:off x="9346100" y="1440211"/>
              <a:ext cx="2346050" cy="670065"/>
            </a:xfrm>
            <a:prstGeom prst="rect">
              <a:avLst/>
            </a:prstGeom>
            <a:noFill/>
          </p:spPr>
          <p:txBody>
            <a:bodyPr wrap="square" rtlCol="0">
              <a:spAutoFit/>
            </a:bodyPr>
            <a:lstStyle/>
            <a:p>
              <a:r>
                <a:rPr lang="en-US" sz="2400" b="1">
                  <a:solidFill>
                    <a:schemeClr val="bg1"/>
                  </a:solidFill>
                </a:rPr>
                <a:t>Value Proposition</a:t>
              </a:r>
            </a:p>
          </p:txBody>
        </p:sp>
      </p:grpSp>
      <p:sp>
        <p:nvSpPr>
          <p:cNvPr id="12" name="TextBox 11">
            <a:extLst>
              <a:ext uri="{FF2B5EF4-FFF2-40B4-BE49-F238E27FC236}">
                <a16:creationId xmlns:a16="http://schemas.microsoft.com/office/drawing/2014/main" id="{F35D161B-7043-3352-9BAA-50CD1016B7CD}"/>
              </a:ext>
            </a:extLst>
          </p:cNvPr>
          <p:cNvSpPr txBox="1"/>
          <p:nvPr/>
        </p:nvSpPr>
        <p:spPr>
          <a:xfrm>
            <a:off x="384896" y="5181746"/>
            <a:ext cx="4503623" cy="1477328"/>
          </a:xfrm>
          <a:prstGeom prst="rect">
            <a:avLst/>
          </a:prstGeom>
          <a:noFill/>
        </p:spPr>
        <p:txBody>
          <a:bodyPr wrap="square" rtlCol="0">
            <a:spAutoFit/>
          </a:bodyPr>
          <a:lstStyle/>
          <a:p>
            <a:r>
              <a:rPr lang="en-US" b="1">
                <a:solidFill>
                  <a:schemeClr val="accent1"/>
                </a:solidFill>
              </a:rPr>
              <a:t>Why AT&amp;T?</a:t>
            </a:r>
          </a:p>
          <a:p>
            <a:r>
              <a:rPr lang="en-US"/>
              <a:t>AT&amp;T is uniquely positioned with its strong first responder customer base, one-of-a-kind FirstNet program &amp; competitive 5G and network offerings.</a:t>
            </a:r>
          </a:p>
        </p:txBody>
      </p:sp>
      <p:graphicFrame>
        <p:nvGraphicFramePr>
          <p:cNvPr id="13" name="Table 6">
            <a:extLst>
              <a:ext uri="{FF2B5EF4-FFF2-40B4-BE49-F238E27FC236}">
                <a16:creationId xmlns:a16="http://schemas.microsoft.com/office/drawing/2014/main" id="{A8BA620E-8A21-D3EF-02D1-9CF64CA907ED}"/>
              </a:ext>
            </a:extLst>
          </p:cNvPr>
          <p:cNvGraphicFramePr>
            <a:graphicFrameLocks noGrp="1"/>
          </p:cNvGraphicFramePr>
          <p:nvPr>
            <p:extLst>
              <p:ext uri="{D42A27DB-BD31-4B8C-83A1-F6EECF244321}">
                <p14:modId xmlns:p14="http://schemas.microsoft.com/office/powerpoint/2010/main" val="1823821785"/>
              </p:ext>
            </p:extLst>
          </p:nvPr>
        </p:nvGraphicFramePr>
        <p:xfrm>
          <a:off x="5163875" y="3429000"/>
          <a:ext cx="6763100" cy="3290085"/>
        </p:xfrm>
        <a:graphic>
          <a:graphicData uri="http://schemas.openxmlformats.org/drawingml/2006/table">
            <a:tbl>
              <a:tblPr firstRow="1" bandRow="1"/>
              <a:tblGrid>
                <a:gridCol w="2922282">
                  <a:extLst>
                    <a:ext uri="{9D8B030D-6E8A-4147-A177-3AD203B41FA5}">
                      <a16:colId xmlns:a16="http://schemas.microsoft.com/office/drawing/2014/main" val="506499658"/>
                    </a:ext>
                  </a:extLst>
                </a:gridCol>
                <a:gridCol w="1785366">
                  <a:extLst>
                    <a:ext uri="{9D8B030D-6E8A-4147-A177-3AD203B41FA5}">
                      <a16:colId xmlns:a16="http://schemas.microsoft.com/office/drawing/2014/main" val="1377082415"/>
                    </a:ext>
                  </a:extLst>
                </a:gridCol>
                <a:gridCol w="2055452">
                  <a:extLst>
                    <a:ext uri="{9D8B030D-6E8A-4147-A177-3AD203B41FA5}">
                      <a16:colId xmlns:a16="http://schemas.microsoft.com/office/drawing/2014/main" val="3791652561"/>
                    </a:ext>
                  </a:extLst>
                </a:gridCol>
              </a:tblGrid>
              <a:tr h="563592">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sz="1500">
                        <a:latin typeface="+mj-lt"/>
                      </a:endParaRP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sz="1500">
                          <a:latin typeface="+mj-lt"/>
                        </a:rPr>
                        <a:t>Helicopter Operations</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sz="1500">
                          <a:latin typeface="+mj-lt"/>
                        </a:rPr>
                        <a:t>Police Patrolling</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2C4E8C"/>
                    </a:solidFill>
                  </a:tcPr>
                </a:tc>
                <a:extLst>
                  <a:ext uri="{0D108BD9-81ED-4DB2-BD59-A6C34878D82A}">
                    <a16:rowId xmlns:a16="http://schemas.microsoft.com/office/drawing/2014/main" val="1195505971"/>
                  </a:ext>
                </a:extLst>
              </a:tr>
              <a:tr h="38949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1500">
                          <a:latin typeface="+mj-lt"/>
                        </a:rPr>
                        <a:t>Hourly Rate</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$800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$43.27</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38959694"/>
                  </a:ext>
                </a:extLst>
              </a:tr>
              <a:tr h="38949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1500">
                          <a:latin typeface="+mj-lt"/>
                        </a:rPr>
                        <a:t>Avg. Hours</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20.5/mo</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4 officers x 22/wk</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66552249"/>
                  </a:ext>
                </a:extLst>
              </a:tr>
              <a:tr h="389499">
                <a:tc>
                  <a:txBody>
                    <a:bodyPr/>
                    <a:lstStyle/>
                    <a:p>
                      <a:pPr algn="r"/>
                      <a:r>
                        <a:rPr lang="en-US" sz="1500">
                          <a:latin typeface="+mj-lt"/>
                        </a:rPr>
                        <a:t>PMO Cost Per Year</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500">
                          <a:latin typeface="+mj-lt"/>
                        </a:rPr>
                        <a:t>$196,800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500">
                          <a:latin typeface="+mj-lt"/>
                        </a:rPr>
                        <a:t>$198,000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028400297"/>
                  </a:ext>
                </a:extLst>
              </a:tr>
              <a:tr h="38949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1500">
                          <a:latin typeface="+mj-lt"/>
                        </a:rPr>
                        <a:t>PMO 3-Year Cost</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$590,400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sz="1500">
                          <a:latin typeface="+mj-lt"/>
                        </a:rPr>
                        <a:t>$594,000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extLst>
                  <a:ext uri="{0D108BD9-81ED-4DB2-BD59-A6C34878D82A}">
                    <a16:rowId xmlns:a16="http://schemas.microsoft.com/office/drawing/2014/main" val="4292116408"/>
                  </a:ext>
                </a:extLst>
              </a:tr>
              <a:tr h="38949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mj-lt"/>
                          <a:ea typeface="+mn-ea"/>
                          <a:cs typeface="Calibri" panose="020F0502020204030204" pitchFamily="34" charset="0"/>
                        </a:rPr>
                        <a:t>Our Solution Cost Per Year</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2">
                  <a:txBody>
                    <a:bodyPr/>
                    <a:lstStyle/>
                    <a:p>
                      <a:pPr algn="l"/>
                      <a:r>
                        <a:rPr lang="en-US" sz="1500">
                          <a:latin typeface="+mj-lt"/>
                          <a:cs typeface="Calibri" panose="020F0502020204030204" pitchFamily="34" charset="0"/>
                        </a:rPr>
                        <a:t>$78,600 (initial cost $318,600)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extLst>
                  <a:ext uri="{0D108BD9-81ED-4DB2-BD59-A6C34878D82A}">
                    <a16:rowId xmlns:a16="http://schemas.microsoft.com/office/drawing/2014/main" val="2333408900"/>
                  </a:ext>
                </a:extLst>
              </a:tr>
              <a:tr h="38949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black"/>
                          </a:solidFill>
                          <a:effectLst/>
                          <a:uLnTx/>
                          <a:uFillTx/>
                          <a:latin typeface="+mj-lt"/>
                          <a:ea typeface="+mn-ea"/>
                          <a:cs typeface="Calibri" panose="020F0502020204030204" pitchFamily="34" charset="0"/>
                        </a:rPr>
                        <a:t>Our Solution 3-Year Cost</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gridSpan="2">
                  <a:txBody>
                    <a:bodyPr/>
                    <a:lstStyle/>
                    <a:p>
                      <a:pPr algn="l"/>
                      <a:r>
                        <a:rPr lang="en-US" sz="1500">
                          <a:latin typeface="+mj-lt"/>
                          <a:cs typeface="Calibri" panose="020F0502020204030204" pitchFamily="34" charset="0"/>
                        </a:rPr>
                        <a:t>$475,800</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hMerge="1">
                  <a:txBody>
                    <a:bodyPr/>
                    <a:lstStyle/>
                    <a:p>
                      <a:endParaRPr lang="en-US"/>
                    </a:p>
                  </a:txBody>
                  <a:tcPr>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922060487"/>
                  </a:ext>
                </a:extLst>
              </a:tr>
              <a:tr h="38949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a:ln>
                            <a:noFill/>
                          </a:ln>
                          <a:solidFill>
                            <a:prstClr val="black"/>
                          </a:solidFill>
                          <a:effectLst/>
                          <a:uLnTx/>
                          <a:uFillTx/>
                          <a:latin typeface="+mj-lt"/>
                          <a:ea typeface="+mn-ea"/>
                          <a:cs typeface="Calibri" panose="020F0502020204030204" pitchFamily="34" charset="0"/>
                        </a:rPr>
                        <a:t>Average Agency 3 YR savings</a:t>
                      </a:r>
                      <a:endParaRPr kumimoji="0" lang="en-US" sz="1500" b="1" i="0" u="none" strike="noStrike" kern="1200" cap="none" spc="0" normalizeH="0" baseline="0" noProof="0">
                        <a:ln>
                          <a:noFill/>
                        </a:ln>
                        <a:solidFill>
                          <a:prstClr val="black"/>
                        </a:solidFill>
                        <a:effectLst/>
                        <a:uLnTx/>
                        <a:uFillTx/>
                        <a:latin typeface="+mj-lt"/>
                        <a:ea typeface="+mn-ea"/>
                        <a:cs typeface="Calibri" panose="020F0502020204030204" pitchFamily="34" charset="0"/>
                      </a:endParaRP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gridSpan="2">
                  <a:txBody>
                    <a:bodyPr/>
                    <a:lstStyle/>
                    <a:p>
                      <a:pPr algn="l"/>
                      <a:r>
                        <a:rPr lang="en-US" sz="1500">
                          <a:latin typeface="+mj-lt"/>
                          <a:cs typeface="Calibri" panose="020F0502020204030204" pitchFamily="34" charset="0"/>
                        </a:rPr>
                        <a:t>$118K x3 = </a:t>
                      </a:r>
                      <a:r>
                        <a:rPr lang="en-US" sz="1500" b="1">
                          <a:latin typeface="+mj-lt"/>
                          <a:cs typeface="Calibri" panose="020F0502020204030204" pitchFamily="34" charset="0"/>
                        </a:rPr>
                        <a:t>$354K</a:t>
                      </a:r>
                    </a:p>
                  </a:txBody>
                  <a:tcPr marL="99457" marR="99457" marT="49729" marB="49729">
                    <a:lnL w="12700" cap="flat" cmpd="sng" algn="ctr">
                      <a:solidFill>
                        <a:srgbClr val="2C4E8C"/>
                      </a:solidFill>
                      <a:prstDash val="solid"/>
                      <a:round/>
                      <a:headEnd type="none" w="med" len="med"/>
                      <a:tailEnd type="none" w="med" len="med"/>
                    </a:lnL>
                    <a:lnR w="12700" cap="flat" cmpd="sng" algn="ctr">
                      <a:solidFill>
                        <a:srgbClr val="2C4E8C"/>
                      </a:solidFill>
                      <a:prstDash val="solid"/>
                      <a:round/>
                      <a:headEnd type="none" w="med" len="med"/>
                      <a:tailEnd type="none" w="med" len="med"/>
                    </a:lnR>
                    <a:lnT w="12700" cap="flat" cmpd="sng" algn="ctr">
                      <a:solidFill>
                        <a:srgbClr val="2C4E8C"/>
                      </a:solidFill>
                      <a:prstDash val="solid"/>
                      <a:round/>
                      <a:headEnd type="none" w="med" len="med"/>
                      <a:tailEnd type="none" w="med" len="med"/>
                    </a:lnT>
                    <a:lnB w="12700" cap="flat" cmpd="sng" algn="ctr">
                      <a:solidFill>
                        <a:srgbClr val="2C4E8C"/>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hMerge="1">
                  <a:txBody>
                    <a:bodyPr/>
                    <a:lstStyle/>
                    <a:p>
                      <a:endParaRPr lang="en-US"/>
                    </a:p>
                  </a:txBody>
                  <a:tcPr/>
                </a:tc>
                <a:extLst>
                  <a:ext uri="{0D108BD9-81ED-4DB2-BD59-A6C34878D82A}">
                    <a16:rowId xmlns:a16="http://schemas.microsoft.com/office/drawing/2014/main" val="313255807"/>
                  </a:ext>
                </a:extLst>
              </a:tr>
            </a:tbl>
          </a:graphicData>
        </a:graphic>
      </p:graphicFrame>
      <p:sp>
        <p:nvSpPr>
          <p:cNvPr id="14" name="CuadroTexto 28">
            <a:extLst>
              <a:ext uri="{FF2B5EF4-FFF2-40B4-BE49-F238E27FC236}">
                <a16:creationId xmlns:a16="http://schemas.microsoft.com/office/drawing/2014/main" id="{D122C905-DCFC-67B5-1DEC-60C67C218F9C}"/>
              </a:ext>
            </a:extLst>
          </p:cNvPr>
          <p:cNvSpPr txBox="1"/>
          <p:nvPr/>
        </p:nvSpPr>
        <p:spPr>
          <a:xfrm>
            <a:off x="5138476" y="2996015"/>
            <a:ext cx="2517323" cy="400110"/>
          </a:xfrm>
          <a:prstGeom prst="rect">
            <a:avLst/>
          </a:prstGeom>
          <a:noFill/>
        </p:spPr>
        <p:txBody>
          <a:bodyPr wrap="square" lIns="91440" tIns="45720" rIns="91440" bIns="45720" rtlCol="0" anchor="t">
            <a:spAutoFit/>
          </a:bodyPr>
          <a:lstStyle/>
          <a:p>
            <a:r>
              <a:rPr lang="es-AR" sz="2000" b="1">
                <a:latin typeface="+mj-lt"/>
                <a:ea typeface="Open Sans"/>
                <a:cs typeface="Open Sans"/>
              </a:rPr>
              <a:t>TODAY’S COST</a:t>
            </a:r>
            <a:endParaRPr lang="es-AR" sz="2000" b="1">
              <a:latin typeface="+mj-lt"/>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4EEBC237-D73F-2C5D-75DB-1E2BF6C7B5BF}"/>
              </a:ext>
            </a:extLst>
          </p:cNvPr>
          <p:cNvSpPr/>
          <p:nvPr/>
        </p:nvSpPr>
        <p:spPr>
          <a:xfrm>
            <a:off x="6646433" y="565928"/>
            <a:ext cx="5257912" cy="2274989"/>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98940"/>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4931478" cy="707886"/>
          </a:xfrm>
          <a:prstGeom prst="rect">
            <a:avLst/>
          </a:prstGeom>
          <a:noFill/>
        </p:spPr>
        <p:txBody>
          <a:bodyPr wrap="none" lIns="91440" tIns="45720" rIns="91440" bIns="45720" rtlCol="0" anchor="t">
            <a:spAutoFit/>
          </a:bodyPr>
          <a:lstStyle/>
          <a:p>
            <a:r>
              <a:rPr lang="es-AR" sz="4000" b="1">
                <a:latin typeface="+mj-lt"/>
                <a:ea typeface="Open Sans"/>
                <a:cs typeface="Open Sans"/>
              </a:rPr>
              <a:t>TECHNOLOGY &amp; </a:t>
            </a:r>
            <a:r>
              <a:rPr lang="es-AR" sz="4000" b="1">
                <a:solidFill>
                  <a:srgbClr val="013E79"/>
                </a:solidFill>
                <a:latin typeface="+mj-lt"/>
                <a:ea typeface="Open Sans"/>
                <a:cs typeface="Open Sans"/>
              </a:rPr>
              <a:t>IP</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5</a:t>
            </a:r>
            <a:endParaRPr lang="en-US"/>
          </a:p>
        </p:txBody>
      </p:sp>
      <p:pic>
        <p:nvPicPr>
          <p:cNvPr id="4" name="Picture 3" descr="Graphical user interface, text&#10;&#10;Description automatically generated with medium confidence">
            <a:extLst>
              <a:ext uri="{FF2B5EF4-FFF2-40B4-BE49-F238E27FC236}">
                <a16:creationId xmlns:a16="http://schemas.microsoft.com/office/drawing/2014/main" id="{45BC9656-7E92-6788-D08B-A73C29FCFA5C}"/>
              </a:ext>
            </a:extLst>
          </p:cNvPr>
          <p:cNvPicPr>
            <a:picLocks noChangeAspect="1"/>
          </p:cNvPicPr>
          <p:nvPr/>
        </p:nvPicPr>
        <p:blipFill rotWithShape="1">
          <a:blip r:embed="rId3">
            <a:extLst>
              <a:ext uri="{28A0092B-C50C-407E-A947-70E740481C1C}">
                <a14:useLocalDpi xmlns:a14="http://schemas.microsoft.com/office/drawing/2010/main" val="0"/>
              </a:ext>
            </a:extLst>
          </a:blip>
          <a:srcRect l="3314" t="16484" r="3644" b="30797"/>
          <a:stretch/>
        </p:blipFill>
        <p:spPr>
          <a:xfrm>
            <a:off x="1444841" y="1050132"/>
            <a:ext cx="9096490" cy="3188131"/>
          </a:xfrm>
          <a:prstGeom prst="rect">
            <a:avLst/>
          </a:prstGeom>
        </p:spPr>
      </p:pic>
      <p:sp>
        <p:nvSpPr>
          <p:cNvPr id="5" name="Rectangle: Rounded Corners 4">
            <a:extLst>
              <a:ext uri="{FF2B5EF4-FFF2-40B4-BE49-F238E27FC236}">
                <a16:creationId xmlns:a16="http://schemas.microsoft.com/office/drawing/2014/main" id="{4A1D6E4B-6159-1986-A122-95658AD0A77E}"/>
              </a:ext>
            </a:extLst>
          </p:cNvPr>
          <p:cNvSpPr/>
          <p:nvPr/>
        </p:nvSpPr>
        <p:spPr>
          <a:xfrm>
            <a:off x="1275064" y="4169670"/>
            <a:ext cx="2116674" cy="2448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AR" sz="1200"/>
          </a:p>
          <a:p>
            <a:pPr algn="ctr"/>
            <a:r>
              <a:rPr lang="es-AR" sz="1200" err="1"/>
              <a:t>Autonomous</a:t>
            </a:r>
            <a:endParaRPr lang="es-AR" sz="1200"/>
          </a:p>
          <a:p>
            <a:pPr algn="ctr"/>
            <a:endParaRPr lang="es-AR" sz="1200"/>
          </a:p>
          <a:p>
            <a:pPr algn="ctr"/>
            <a:r>
              <a:rPr lang="es-AR" sz="1200"/>
              <a:t>5G </a:t>
            </a:r>
            <a:r>
              <a:rPr lang="es-AR" sz="1200" err="1"/>
              <a:t>Capable</a:t>
            </a:r>
            <a:endParaRPr lang="es-AR" sz="1200"/>
          </a:p>
          <a:p>
            <a:pPr algn="ctr"/>
            <a:endParaRPr lang="es-AR" sz="1200"/>
          </a:p>
          <a:p>
            <a:pPr algn="ctr"/>
            <a:r>
              <a:rPr lang="es-AR" sz="1200"/>
              <a:t>BVLOS </a:t>
            </a:r>
            <a:r>
              <a:rPr lang="es-AR" sz="1200" err="1"/>
              <a:t>support</a:t>
            </a:r>
            <a:endParaRPr lang="es-AR" sz="1200"/>
          </a:p>
        </p:txBody>
      </p:sp>
      <p:sp>
        <p:nvSpPr>
          <p:cNvPr id="6" name="Rectangle: Rounded Corners 5">
            <a:extLst>
              <a:ext uri="{FF2B5EF4-FFF2-40B4-BE49-F238E27FC236}">
                <a16:creationId xmlns:a16="http://schemas.microsoft.com/office/drawing/2014/main" id="{85B67795-628F-D84D-C8C6-DD80CC5B6D60}"/>
              </a:ext>
            </a:extLst>
          </p:cNvPr>
          <p:cNvSpPr/>
          <p:nvPr/>
        </p:nvSpPr>
        <p:spPr>
          <a:xfrm>
            <a:off x="3630722" y="4169669"/>
            <a:ext cx="2116674" cy="2462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a:p>
            <a:pPr algn="ctr"/>
            <a:r>
              <a:rPr lang="en-US" sz="1200"/>
              <a:t>High BW</a:t>
            </a:r>
          </a:p>
          <a:p>
            <a:pPr algn="ctr"/>
            <a:endParaRPr lang="en-US" sz="1200"/>
          </a:p>
          <a:p>
            <a:pPr algn="ctr"/>
            <a:r>
              <a:rPr lang="en-US" sz="1200"/>
              <a:t>Low Latency</a:t>
            </a:r>
          </a:p>
          <a:p>
            <a:pPr algn="ctr"/>
            <a:endParaRPr lang="en-US" sz="1200"/>
          </a:p>
          <a:p>
            <a:pPr algn="ctr"/>
            <a:r>
              <a:rPr lang="en-US" sz="1200"/>
              <a:t>Priority for First Responders</a:t>
            </a:r>
          </a:p>
          <a:p>
            <a:pPr algn="ctr"/>
            <a:endParaRPr lang="en-US" sz="1200"/>
          </a:p>
          <a:p>
            <a:pPr algn="ctr"/>
            <a:r>
              <a:rPr lang="en-US" sz="1200"/>
              <a:t>Deployable assets  for extended capacity &amp; coverage </a:t>
            </a:r>
          </a:p>
        </p:txBody>
      </p:sp>
      <p:sp>
        <p:nvSpPr>
          <p:cNvPr id="7" name="Rectangle: Rounded Corners 6">
            <a:extLst>
              <a:ext uri="{FF2B5EF4-FFF2-40B4-BE49-F238E27FC236}">
                <a16:creationId xmlns:a16="http://schemas.microsoft.com/office/drawing/2014/main" id="{A4A40F0A-EA0E-B479-34C2-AF8A8145BBBB}"/>
              </a:ext>
            </a:extLst>
          </p:cNvPr>
          <p:cNvSpPr/>
          <p:nvPr/>
        </p:nvSpPr>
        <p:spPr>
          <a:xfrm>
            <a:off x="6036861" y="4169670"/>
            <a:ext cx="2116673" cy="2448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a:p>
            <a:endParaRPr lang="en-US" sz="1200"/>
          </a:p>
          <a:p>
            <a:pPr algn="ctr"/>
            <a:r>
              <a:rPr lang="en-US" sz="1200"/>
              <a:t>Software App launching autonomous drone fleets</a:t>
            </a:r>
          </a:p>
          <a:p>
            <a:pPr algn="ctr"/>
            <a:endParaRPr lang="en-US" sz="1200"/>
          </a:p>
          <a:p>
            <a:pPr algn="ctr"/>
            <a:r>
              <a:rPr lang="en-US" sz="1200"/>
              <a:t>Visualization for Crowd Management</a:t>
            </a:r>
          </a:p>
          <a:p>
            <a:pPr algn="ctr"/>
            <a:endParaRPr lang="en-US" sz="1200"/>
          </a:p>
          <a:p>
            <a:pPr algn="ctr"/>
            <a:r>
              <a:rPr lang="en-US" sz="1200"/>
              <a:t>IP opportunity</a:t>
            </a:r>
          </a:p>
        </p:txBody>
      </p:sp>
      <p:sp>
        <p:nvSpPr>
          <p:cNvPr id="8" name="Rectangle: Rounded Corners 7">
            <a:extLst>
              <a:ext uri="{FF2B5EF4-FFF2-40B4-BE49-F238E27FC236}">
                <a16:creationId xmlns:a16="http://schemas.microsoft.com/office/drawing/2014/main" id="{748B0E74-D29A-D92B-2913-60EA9B73F7C5}"/>
              </a:ext>
            </a:extLst>
          </p:cNvPr>
          <p:cNvSpPr/>
          <p:nvPr/>
        </p:nvSpPr>
        <p:spPr>
          <a:xfrm>
            <a:off x="8424659" y="4169669"/>
            <a:ext cx="2116672" cy="239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sz="1200"/>
              <a:t>Analyze drone video &amp; sensor feed for public safety threats</a:t>
            </a:r>
          </a:p>
          <a:p>
            <a:pPr algn="ctr"/>
            <a:endParaRPr lang="en-US" sz="1200"/>
          </a:p>
          <a:p>
            <a:pPr algn="ctr"/>
            <a:r>
              <a:rPr lang="en-US" sz="1200"/>
              <a:t>Provide actionable insights for crowd management</a:t>
            </a:r>
          </a:p>
        </p:txBody>
      </p:sp>
      <p:sp>
        <p:nvSpPr>
          <p:cNvPr id="9" name="TextBox 8">
            <a:extLst>
              <a:ext uri="{FF2B5EF4-FFF2-40B4-BE49-F238E27FC236}">
                <a16:creationId xmlns:a16="http://schemas.microsoft.com/office/drawing/2014/main" id="{1383D716-FBCD-4A1A-984A-F6D3E8091110}"/>
              </a:ext>
            </a:extLst>
          </p:cNvPr>
          <p:cNvSpPr txBox="1"/>
          <p:nvPr/>
        </p:nvSpPr>
        <p:spPr>
          <a:xfrm>
            <a:off x="6318239" y="4182968"/>
            <a:ext cx="1546354" cy="553998"/>
          </a:xfrm>
          <a:prstGeom prst="rect">
            <a:avLst/>
          </a:prstGeom>
          <a:noFill/>
        </p:spPr>
        <p:txBody>
          <a:bodyPr wrap="square" rtlCol="0">
            <a:spAutoFit/>
          </a:bodyPr>
          <a:lstStyle/>
          <a:p>
            <a:pPr algn="ctr"/>
            <a:r>
              <a:rPr lang="en-US" sz="1600" b="1">
                <a:solidFill>
                  <a:schemeClr val="bg1"/>
                </a:solidFill>
              </a:rPr>
              <a:t>DOCMP</a:t>
            </a:r>
          </a:p>
          <a:p>
            <a:pPr algn="ctr"/>
            <a:r>
              <a:rPr lang="en-US" sz="1400">
                <a:solidFill>
                  <a:schemeClr val="bg1"/>
                </a:solidFill>
              </a:rPr>
              <a:t>(Edge/ANE)</a:t>
            </a:r>
            <a:endParaRPr lang="en-US" sz="1600">
              <a:solidFill>
                <a:schemeClr val="bg1"/>
              </a:solidFill>
            </a:endParaRPr>
          </a:p>
        </p:txBody>
      </p:sp>
      <p:sp>
        <p:nvSpPr>
          <p:cNvPr id="12" name="TextBox 11">
            <a:extLst>
              <a:ext uri="{FF2B5EF4-FFF2-40B4-BE49-F238E27FC236}">
                <a16:creationId xmlns:a16="http://schemas.microsoft.com/office/drawing/2014/main" id="{3958392D-E71C-E97D-EFD9-F30510BB8618}"/>
              </a:ext>
            </a:extLst>
          </p:cNvPr>
          <p:cNvSpPr txBox="1"/>
          <p:nvPr/>
        </p:nvSpPr>
        <p:spPr>
          <a:xfrm>
            <a:off x="8709818" y="4182968"/>
            <a:ext cx="1546354" cy="553998"/>
          </a:xfrm>
          <a:prstGeom prst="rect">
            <a:avLst/>
          </a:prstGeom>
          <a:noFill/>
        </p:spPr>
        <p:txBody>
          <a:bodyPr wrap="square" rtlCol="0">
            <a:spAutoFit/>
          </a:bodyPr>
          <a:lstStyle/>
          <a:p>
            <a:pPr algn="ctr"/>
            <a:r>
              <a:rPr lang="en-US" sz="1600" b="1">
                <a:solidFill>
                  <a:schemeClr val="bg1"/>
                </a:solidFill>
              </a:rPr>
              <a:t>AI/ML</a:t>
            </a:r>
          </a:p>
          <a:p>
            <a:pPr algn="ctr"/>
            <a:r>
              <a:rPr lang="en-US" sz="1400">
                <a:solidFill>
                  <a:schemeClr val="bg1"/>
                </a:solidFill>
              </a:rPr>
              <a:t>(Edge/ANE)</a:t>
            </a:r>
          </a:p>
        </p:txBody>
      </p:sp>
      <p:sp>
        <p:nvSpPr>
          <p:cNvPr id="14" name="TextBox 13">
            <a:extLst>
              <a:ext uri="{FF2B5EF4-FFF2-40B4-BE49-F238E27FC236}">
                <a16:creationId xmlns:a16="http://schemas.microsoft.com/office/drawing/2014/main" id="{304CC725-9114-EA94-331D-F59928504D34}"/>
              </a:ext>
            </a:extLst>
          </p:cNvPr>
          <p:cNvSpPr txBox="1"/>
          <p:nvPr/>
        </p:nvSpPr>
        <p:spPr>
          <a:xfrm>
            <a:off x="3934508" y="4182968"/>
            <a:ext cx="1546354" cy="338554"/>
          </a:xfrm>
          <a:prstGeom prst="rect">
            <a:avLst/>
          </a:prstGeom>
          <a:noFill/>
        </p:spPr>
        <p:txBody>
          <a:bodyPr wrap="square" rtlCol="0">
            <a:spAutoFit/>
          </a:bodyPr>
          <a:lstStyle/>
          <a:p>
            <a:pPr algn="ctr"/>
            <a:r>
              <a:rPr lang="en-US" sz="1600" b="1">
                <a:solidFill>
                  <a:schemeClr val="bg1"/>
                </a:solidFill>
              </a:rPr>
              <a:t>5G &amp; FirstNet</a:t>
            </a:r>
            <a:endParaRPr lang="en-US" b="1">
              <a:solidFill>
                <a:schemeClr val="bg1"/>
              </a:solidFill>
            </a:endParaRPr>
          </a:p>
        </p:txBody>
      </p:sp>
      <p:sp>
        <p:nvSpPr>
          <p:cNvPr id="16" name="TextBox 15">
            <a:extLst>
              <a:ext uri="{FF2B5EF4-FFF2-40B4-BE49-F238E27FC236}">
                <a16:creationId xmlns:a16="http://schemas.microsoft.com/office/drawing/2014/main" id="{4D223B4E-892C-26D8-EE16-01B59CFC3290}"/>
              </a:ext>
            </a:extLst>
          </p:cNvPr>
          <p:cNvSpPr txBox="1"/>
          <p:nvPr/>
        </p:nvSpPr>
        <p:spPr>
          <a:xfrm>
            <a:off x="1560224" y="4196878"/>
            <a:ext cx="1546354" cy="338554"/>
          </a:xfrm>
          <a:prstGeom prst="rect">
            <a:avLst/>
          </a:prstGeom>
          <a:noFill/>
        </p:spPr>
        <p:txBody>
          <a:bodyPr wrap="square" rtlCol="0">
            <a:spAutoFit/>
          </a:bodyPr>
          <a:lstStyle/>
          <a:p>
            <a:pPr algn="ctr"/>
            <a:r>
              <a:rPr lang="en-US" sz="1600" b="1">
                <a:solidFill>
                  <a:schemeClr val="bg1"/>
                </a:solidFill>
              </a:rPr>
              <a:t>Drones</a:t>
            </a:r>
            <a:endParaRPr lang="en-US" b="1">
              <a:solidFill>
                <a:schemeClr val="bg1"/>
              </a:solidFill>
            </a:endParaRPr>
          </a:p>
        </p:txBody>
      </p:sp>
    </p:spTree>
    <p:extLst>
      <p:ext uri="{BB962C8B-B14F-4D97-AF65-F5344CB8AC3E}">
        <p14:creationId xmlns:p14="http://schemas.microsoft.com/office/powerpoint/2010/main" val="52608326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68D7F873-D742-5078-5DF3-2E9D66C103D3}"/>
              </a:ext>
            </a:extLst>
          </p:cNvPr>
          <p:cNvGraphicFramePr>
            <a:graphicFrameLocks/>
          </p:cNvGraphicFramePr>
          <p:nvPr>
            <p:extLst>
              <p:ext uri="{D42A27DB-BD31-4B8C-83A1-F6EECF244321}">
                <p14:modId xmlns:p14="http://schemas.microsoft.com/office/powerpoint/2010/main" val="3635775818"/>
              </p:ext>
            </p:extLst>
          </p:nvPr>
        </p:nvGraphicFramePr>
        <p:xfrm>
          <a:off x="6559763" y="2078926"/>
          <a:ext cx="4885766" cy="480290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56B00A2C-5F1A-3999-3AB3-2113B6481BD6}"/>
              </a:ext>
            </a:extLst>
          </p:cNvPr>
          <p:cNvSpPr/>
          <p:nvPr/>
        </p:nvSpPr>
        <p:spPr>
          <a:xfrm>
            <a:off x="1664278" y="1209338"/>
            <a:ext cx="3500285" cy="84290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8376396" cy="707886"/>
          </a:xfrm>
          <a:prstGeom prst="rect">
            <a:avLst/>
          </a:prstGeom>
          <a:noFill/>
        </p:spPr>
        <p:txBody>
          <a:bodyPr wrap="none" lIns="91440" tIns="45720" rIns="91440" bIns="45720" rtlCol="0" anchor="t">
            <a:spAutoFit/>
          </a:bodyPr>
          <a:lstStyle/>
          <a:p>
            <a:r>
              <a:rPr lang="es-AR" sz="4000" b="1">
                <a:latin typeface="+mj-lt"/>
                <a:ea typeface="Open Sans"/>
                <a:cs typeface="Open Sans"/>
              </a:rPr>
              <a:t>DEVELOPMENT &amp; </a:t>
            </a:r>
            <a:r>
              <a:rPr lang="es-AR" sz="4000" b="1">
                <a:solidFill>
                  <a:schemeClr val="accent1"/>
                </a:solidFill>
                <a:latin typeface="+mj-lt"/>
                <a:ea typeface="Open Sans"/>
                <a:cs typeface="Open Sans"/>
              </a:rPr>
              <a:t>OPERATIONS</a:t>
            </a:r>
            <a:r>
              <a:rPr lang="es-AR" sz="4000" b="1">
                <a:latin typeface="+mj-lt"/>
                <a:ea typeface="Open Sans"/>
                <a:cs typeface="Open Sans"/>
              </a:rPr>
              <a:t>  </a:t>
            </a:r>
            <a:endParaRPr lang="es-AR" sz="4000" b="1">
              <a:solidFill>
                <a:schemeClr val="accent1"/>
              </a:solidFill>
              <a:latin typeface="+mj-lt"/>
              <a:ea typeface="Open Sans"/>
              <a:cs typeface="Open Sans"/>
            </a:endParaRP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6</a:t>
            </a:r>
            <a:endParaRPr lang="en-US"/>
          </a:p>
        </p:txBody>
      </p:sp>
      <p:pic>
        <p:nvPicPr>
          <p:cNvPr id="4" name="Picture 3">
            <a:extLst>
              <a:ext uri="{FF2B5EF4-FFF2-40B4-BE49-F238E27FC236}">
                <a16:creationId xmlns:a16="http://schemas.microsoft.com/office/drawing/2014/main" id="{32ED58D7-55CC-6C1A-5877-B9DB318034EF}"/>
              </a:ext>
            </a:extLst>
          </p:cNvPr>
          <p:cNvPicPr>
            <a:picLocks noChangeAspect="1"/>
          </p:cNvPicPr>
          <p:nvPr/>
        </p:nvPicPr>
        <p:blipFill rotWithShape="1">
          <a:blip r:embed="rId4"/>
          <a:srcRect l="2939" t="9085" r="4350" b="12695"/>
          <a:stretch/>
        </p:blipFill>
        <p:spPr>
          <a:xfrm>
            <a:off x="153381" y="2209390"/>
            <a:ext cx="5821756" cy="4237769"/>
          </a:xfrm>
          <a:prstGeom prst="rect">
            <a:avLst/>
          </a:prstGeom>
        </p:spPr>
      </p:pic>
      <p:sp>
        <p:nvSpPr>
          <p:cNvPr id="6" name="CuadroTexto 28">
            <a:extLst>
              <a:ext uri="{FF2B5EF4-FFF2-40B4-BE49-F238E27FC236}">
                <a16:creationId xmlns:a16="http://schemas.microsoft.com/office/drawing/2014/main" id="{6A292121-2032-DE58-B55C-D5678B7FAE10}"/>
              </a:ext>
            </a:extLst>
          </p:cNvPr>
          <p:cNvSpPr txBox="1"/>
          <p:nvPr/>
        </p:nvSpPr>
        <p:spPr>
          <a:xfrm>
            <a:off x="1866560" y="1255282"/>
            <a:ext cx="3095719" cy="400110"/>
          </a:xfrm>
          <a:prstGeom prst="rect">
            <a:avLst/>
          </a:prstGeom>
          <a:noFill/>
        </p:spPr>
        <p:txBody>
          <a:bodyPr wrap="none" lIns="91440" tIns="45720" rIns="91440" bIns="45720" rtlCol="0" anchor="t">
            <a:spAutoFit/>
          </a:bodyPr>
          <a:lstStyle/>
          <a:p>
            <a:pPr algn="ctr"/>
            <a:r>
              <a:rPr lang="es-AR" sz="2000" b="1">
                <a:latin typeface="+mj-lt"/>
                <a:ea typeface="Open Sans"/>
                <a:cs typeface="Open Sans"/>
              </a:rPr>
              <a:t>DEVELOPMENT COSTS</a:t>
            </a:r>
            <a:endParaRPr lang="es-AR" sz="2000" b="1">
              <a:solidFill>
                <a:schemeClr val="accent2"/>
              </a:solidFill>
              <a:latin typeface="+mj-lt"/>
              <a:ea typeface="Open Sans" panose="020B0606030504020204" pitchFamily="34" charset="0"/>
              <a:cs typeface="Open Sans" panose="020B0606030504020204" pitchFamily="34" charset="0"/>
            </a:endParaRPr>
          </a:p>
        </p:txBody>
      </p:sp>
      <p:sp>
        <p:nvSpPr>
          <p:cNvPr id="7" name="CuadroTexto 28">
            <a:extLst>
              <a:ext uri="{FF2B5EF4-FFF2-40B4-BE49-F238E27FC236}">
                <a16:creationId xmlns:a16="http://schemas.microsoft.com/office/drawing/2014/main" id="{B7163C63-5AB0-C335-D5DD-3200BED7A120}"/>
              </a:ext>
            </a:extLst>
          </p:cNvPr>
          <p:cNvSpPr txBox="1"/>
          <p:nvPr/>
        </p:nvSpPr>
        <p:spPr>
          <a:xfrm>
            <a:off x="2966219" y="1561519"/>
            <a:ext cx="896399" cy="400110"/>
          </a:xfrm>
          <a:prstGeom prst="rect">
            <a:avLst/>
          </a:prstGeom>
          <a:noFill/>
        </p:spPr>
        <p:txBody>
          <a:bodyPr wrap="none" lIns="91440" tIns="45720" rIns="91440" bIns="45720" rtlCol="0" anchor="t">
            <a:spAutoFit/>
          </a:bodyPr>
          <a:lstStyle/>
          <a:p>
            <a:pPr algn="ctr"/>
            <a:r>
              <a:rPr lang="es-AR" sz="2000" b="1">
                <a:solidFill>
                  <a:schemeClr val="accent2"/>
                </a:solidFill>
                <a:latin typeface="+mj-lt"/>
                <a:ea typeface="Open Sans"/>
                <a:cs typeface="Open Sans"/>
              </a:rPr>
              <a:t>$3.2M</a:t>
            </a:r>
            <a:endParaRPr lang="es-AR" sz="2000" b="1">
              <a:solidFill>
                <a:schemeClr val="accent2"/>
              </a:solidFill>
              <a:latin typeface="+mj-lt"/>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20EC8099-8434-A897-0919-7B56BCD79E1E}"/>
              </a:ext>
            </a:extLst>
          </p:cNvPr>
          <p:cNvSpPr/>
          <p:nvPr/>
        </p:nvSpPr>
        <p:spPr>
          <a:xfrm>
            <a:off x="7356100" y="1207582"/>
            <a:ext cx="3500285" cy="84290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CuadroTexto 28">
            <a:extLst>
              <a:ext uri="{FF2B5EF4-FFF2-40B4-BE49-F238E27FC236}">
                <a16:creationId xmlns:a16="http://schemas.microsoft.com/office/drawing/2014/main" id="{CA0B3322-C27C-47E3-1144-6352F7C61308}"/>
              </a:ext>
            </a:extLst>
          </p:cNvPr>
          <p:cNvSpPr txBox="1"/>
          <p:nvPr/>
        </p:nvSpPr>
        <p:spPr>
          <a:xfrm>
            <a:off x="7709130" y="1236024"/>
            <a:ext cx="2818592" cy="400110"/>
          </a:xfrm>
          <a:prstGeom prst="rect">
            <a:avLst/>
          </a:prstGeom>
          <a:noFill/>
        </p:spPr>
        <p:txBody>
          <a:bodyPr wrap="none" lIns="91440" tIns="45720" rIns="91440" bIns="45720" rtlCol="0" anchor="t">
            <a:spAutoFit/>
          </a:bodyPr>
          <a:lstStyle/>
          <a:p>
            <a:pPr algn="ctr"/>
            <a:r>
              <a:rPr lang="es-AR" sz="2000" b="1">
                <a:latin typeface="+mj-lt"/>
                <a:ea typeface="Open Sans"/>
                <a:cs typeface="Open Sans"/>
              </a:rPr>
              <a:t>OPERATIONS COSTS</a:t>
            </a:r>
            <a:endParaRPr lang="es-AR" sz="2000" b="1">
              <a:solidFill>
                <a:schemeClr val="accent2"/>
              </a:solidFill>
              <a:latin typeface="+mj-lt"/>
              <a:ea typeface="Open Sans" panose="020B0606030504020204" pitchFamily="34" charset="0"/>
              <a:cs typeface="Open Sans" panose="020B0606030504020204" pitchFamily="34" charset="0"/>
            </a:endParaRPr>
          </a:p>
        </p:txBody>
      </p:sp>
      <p:sp>
        <p:nvSpPr>
          <p:cNvPr id="12" name="CuadroTexto 28">
            <a:extLst>
              <a:ext uri="{FF2B5EF4-FFF2-40B4-BE49-F238E27FC236}">
                <a16:creationId xmlns:a16="http://schemas.microsoft.com/office/drawing/2014/main" id="{27775F5F-3386-AA14-A241-CFEBBC1DC0E5}"/>
              </a:ext>
            </a:extLst>
          </p:cNvPr>
          <p:cNvSpPr txBox="1"/>
          <p:nvPr/>
        </p:nvSpPr>
        <p:spPr>
          <a:xfrm>
            <a:off x="7600771" y="1561519"/>
            <a:ext cx="3010952" cy="400110"/>
          </a:xfrm>
          <a:prstGeom prst="rect">
            <a:avLst/>
          </a:prstGeom>
          <a:noFill/>
        </p:spPr>
        <p:txBody>
          <a:bodyPr wrap="none" lIns="91440" tIns="45720" rIns="91440" bIns="45720" rtlCol="0" anchor="t">
            <a:spAutoFit/>
          </a:bodyPr>
          <a:lstStyle/>
          <a:p>
            <a:pPr algn="ctr"/>
            <a:r>
              <a:rPr lang="es-AR" sz="2000" b="1">
                <a:solidFill>
                  <a:schemeClr val="accent2"/>
                </a:solidFill>
                <a:latin typeface="+mj-lt"/>
                <a:ea typeface="Open Sans"/>
                <a:cs typeface="Open Sans"/>
              </a:rPr>
              <a:t>Y1 $1.35M    Y5 $2.67M </a:t>
            </a:r>
            <a:endParaRPr lang="es-AR" sz="2000" b="1">
              <a:solidFill>
                <a:schemeClr val="accent2"/>
              </a:solidFill>
              <a:latin typeface="+mj-lt"/>
              <a:ea typeface="Open Sans" panose="020B0606030504020204" pitchFamily="34" charset="0"/>
              <a:cs typeface="Open Sans" panose="020B0606030504020204" pitchFamily="34" charset="0"/>
            </a:endParaRPr>
          </a:p>
        </p:txBody>
      </p:sp>
      <p:sp>
        <p:nvSpPr>
          <p:cNvPr id="13" name="Forma libre: forma 87">
            <a:extLst>
              <a:ext uri="{FF2B5EF4-FFF2-40B4-BE49-F238E27FC236}">
                <a16:creationId xmlns:a16="http://schemas.microsoft.com/office/drawing/2014/main" id="{4C33FB57-E4DA-AC7F-51CC-E45738DAD205}"/>
              </a:ext>
            </a:extLst>
          </p:cNvPr>
          <p:cNvSpPr/>
          <p:nvPr/>
        </p:nvSpPr>
        <p:spPr>
          <a:xfrm rot="16200000">
            <a:off x="3523075" y="3901371"/>
            <a:ext cx="5468711" cy="81132"/>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endParaRPr lang="es-AR"/>
          </a:p>
        </p:txBody>
      </p:sp>
      <p:sp>
        <p:nvSpPr>
          <p:cNvPr id="16" name="CuadroTexto 28">
            <a:extLst>
              <a:ext uri="{FF2B5EF4-FFF2-40B4-BE49-F238E27FC236}">
                <a16:creationId xmlns:a16="http://schemas.microsoft.com/office/drawing/2014/main" id="{9083E279-0A74-9B18-1D36-2F837FD2F771}"/>
              </a:ext>
            </a:extLst>
          </p:cNvPr>
          <p:cNvSpPr txBox="1"/>
          <p:nvPr/>
        </p:nvSpPr>
        <p:spPr>
          <a:xfrm>
            <a:off x="7979687" y="4580810"/>
            <a:ext cx="2382130" cy="584775"/>
          </a:xfrm>
          <a:prstGeom prst="rect">
            <a:avLst/>
          </a:prstGeom>
          <a:noFill/>
        </p:spPr>
        <p:txBody>
          <a:bodyPr wrap="square" lIns="91440" tIns="45720" rIns="91440" bIns="45720" rtlCol="0" anchor="t">
            <a:spAutoFit/>
          </a:bodyPr>
          <a:lstStyle/>
          <a:p>
            <a:pPr algn="ctr"/>
            <a:r>
              <a:rPr lang="es-AR" sz="1600" b="1">
                <a:latin typeface="+mj-lt"/>
                <a:ea typeface="Open Sans"/>
                <a:cs typeface="Open Sans"/>
              </a:rPr>
              <a:t>OPERATIONS</a:t>
            </a:r>
          </a:p>
          <a:p>
            <a:pPr algn="ctr"/>
            <a:r>
              <a:rPr lang="es-AR" sz="1600" b="1">
                <a:latin typeface="+mj-lt"/>
                <a:ea typeface="Open Sans"/>
                <a:cs typeface="Open Sans"/>
              </a:rPr>
              <a:t>COST BREAKDOWN</a:t>
            </a:r>
            <a:endParaRPr lang="es-AR" sz="1600" b="1">
              <a:solidFill>
                <a:schemeClr val="accent2"/>
              </a:solidFill>
              <a:latin typeface="+mj-lt"/>
              <a:ea typeface="Open Sans" panose="020B0606030504020204" pitchFamily="34" charset="0"/>
              <a:cs typeface="Open Sans" panose="020B0606030504020204" pitchFamily="34" charset="0"/>
            </a:endParaRPr>
          </a:p>
        </p:txBody>
      </p:sp>
      <p:sp>
        <p:nvSpPr>
          <p:cNvPr id="18" name="Arrow: Right 17">
            <a:extLst>
              <a:ext uri="{FF2B5EF4-FFF2-40B4-BE49-F238E27FC236}">
                <a16:creationId xmlns:a16="http://schemas.microsoft.com/office/drawing/2014/main" id="{FF8D14B2-BDE8-673E-2F63-AEDD6329F0A0}"/>
              </a:ext>
            </a:extLst>
          </p:cNvPr>
          <p:cNvSpPr/>
          <p:nvPr/>
        </p:nvSpPr>
        <p:spPr>
          <a:xfrm>
            <a:off x="8991157" y="1692415"/>
            <a:ext cx="179595" cy="138317"/>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625803"/>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DE4017-B082-0247-6883-2FF34095C790}"/>
              </a:ext>
            </a:extLst>
          </p:cNvPr>
          <p:cNvSpPr/>
          <p:nvPr/>
        </p:nvSpPr>
        <p:spPr>
          <a:xfrm>
            <a:off x="2915342" y="5249051"/>
            <a:ext cx="2119720" cy="11834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034AB52-5DC5-4C8D-095D-3F8DA32F7932}"/>
              </a:ext>
            </a:extLst>
          </p:cNvPr>
          <p:cNvSpPr/>
          <p:nvPr/>
        </p:nvSpPr>
        <p:spPr>
          <a:xfrm>
            <a:off x="373331" y="5253283"/>
            <a:ext cx="2119720" cy="118349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8717771" cy="707886"/>
          </a:xfrm>
          <a:prstGeom prst="rect">
            <a:avLst/>
          </a:prstGeom>
          <a:noFill/>
        </p:spPr>
        <p:txBody>
          <a:bodyPr wrap="none" lIns="91440" tIns="45720" rIns="91440" bIns="45720" rtlCol="0" anchor="t">
            <a:spAutoFit/>
          </a:bodyPr>
          <a:lstStyle/>
          <a:p>
            <a:r>
              <a:rPr lang="es-AR" sz="4000" b="1">
                <a:latin typeface="+mj-lt"/>
                <a:ea typeface="Open Sans"/>
                <a:cs typeface="Open Sans"/>
              </a:rPr>
              <a:t>OPPORTUNITY &amp; </a:t>
            </a:r>
            <a:r>
              <a:rPr lang="es-AR" sz="4000" b="1">
                <a:solidFill>
                  <a:schemeClr val="accent1"/>
                </a:solidFill>
                <a:latin typeface="+mj-lt"/>
                <a:ea typeface="Open Sans"/>
                <a:cs typeface="Open Sans"/>
              </a:rPr>
              <a:t>SALES MARKET </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7</a:t>
            </a:r>
            <a:endParaRPr lang="en-US"/>
          </a:p>
        </p:txBody>
      </p:sp>
      <p:sp>
        <p:nvSpPr>
          <p:cNvPr id="17" name="TextBox 16">
            <a:extLst>
              <a:ext uri="{FF2B5EF4-FFF2-40B4-BE49-F238E27FC236}">
                <a16:creationId xmlns:a16="http://schemas.microsoft.com/office/drawing/2014/main" id="{BCBB4ADE-3FF3-A529-3034-82433BD6166C}"/>
              </a:ext>
            </a:extLst>
          </p:cNvPr>
          <p:cNvSpPr txBox="1"/>
          <p:nvPr/>
        </p:nvSpPr>
        <p:spPr>
          <a:xfrm>
            <a:off x="5389154" y="1412151"/>
            <a:ext cx="1220738" cy="400110"/>
          </a:xfrm>
          <a:prstGeom prst="rect">
            <a:avLst/>
          </a:prstGeom>
          <a:noFill/>
        </p:spPr>
        <p:txBody>
          <a:bodyPr wrap="square" rtlCol="0">
            <a:spAutoFit/>
          </a:bodyPr>
          <a:lstStyle/>
          <a:p>
            <a:r>
              <a:rPr lang="en-US" sz="2000" b="1">
                <a:solidFill>
                  <a:schemeClr val="bg1"/>
                </a:solidFill>
              </a:rPr>
              <a:t>Solution</a:t>
            </a:r>
          </a:p>
        </p:txBody>
      </p:sp>
      <p:sp>
        <p:nvSpPr>
          <p:cNvPr id="5" name="CuadroTexto 28">
            <a:extLst>
              <a:ext uri="{FF2B5EF4-FFF2-40B4-BE49-F238E27FC236}">
                <a16:creationId xmlns:a16="http://schemas.microsoft.com/office/drawing/2014/main" id="{22802367-97DB-B7B0-D9EA-24566669F932}"/>
              </a:ext>
            </a:extLst>
          </p:cNvPr>
          <p:cNvSpPr txBox="1"/>
          <p:nvPr/>
        </p:nvSpPr>
        <p:spPr>
          <a:xfrm>
            <a:off x="7231254" y="1105340"/>
            <a:ext cx="3607270" cy="400110"/>
          </a:xfrm>
          <a:prstGeom prst="rect">
            <a:avLst/>
          </a:prstGeom>
          <a:noFill/>
        </p:spPr>
        <p:txBody>
          <a:bodyPr wrap="none" lIns="91440" tIns="45720" rIns="91440" bIns="45720" rtlCol="0" anchor="t">
            <a:spAutoFit/>
          </a:bodyPr>
          <a:lstStyle/>
          <a:p>
            <a:r>
              <a:rPr lang="es-AR" sz="2000" b="1">
                <a:latin typeface="+mj-lt"/>
                <a:ea typeface="Open Sans"/>
                <a:cs typeface="Open Sans"/>
              </a:rPr>
              <a:t>PROJECTED SALES VALUE</a:t>
            </a:r>
            <a:endParaRPr lang="es-AR" sz="2000" b="1">
              <a:latin typeface="+mj-lt"/>
              <a:ea typeface="Open Sans" panose="020B0606030504020204" pitchFamily="34" charset="0"/>
              <a:cs typeface="Open Sans" panose="020B0606030504020204" pitchFamily="34" charset="0"/>
            </a:endParaRPr>
          </a:p>
        </p:txBody>
      </p:sp>
      <p:sp>
        <p:nvSpPr>
          <p:cNvPr id="21" name="CuadroTexto 28">
            <a:extLst>
              <a:ext uri="{FF2B5EF4-FFF2-40B4-BE49-F238E27FC236}">
                <a16:creationId xmlns:a16="http://schemas.microsoft.com/office/drawing/2014/main" id="{A39CE5B7-6701-4766-CC09-3F0CCF66FFB4}"/>
              </a:ext>
            </a:extLst>
          </p:cNvPr>
          <p:cNvSpPr txBox="1"/>
          <p:nvPr/>
        </p:nvSpPr>
        <p:spPr>
          <a:xfrm>
            <a:off x="641942" y="1088662"/>
            <a:ext cx="4372094" cy="707886"/>
          </a:xfrm>
          <a:prstGeom prst="rect">
            <a:avLst/>
          </a:prstGeom>
          <a:noFill/>
        </p:spPr>
        <p:txBody>
          <a:bodyPr wrap="none" lIns="91440" tIns="45720" rIns="91440" bIns="45720" rtlCol="0" anchor="t">
            <a:spAutoFit/>
          </a:bodyPr>
          <a:lstStyle/>
          <a:p>
            <a:r>
              <a:rPr lang="es-AR" sz="2000" b="1">
                <a:latin typeface="+mj-lt"/>
                <a:ea typeface="Open Sans"/>
                <a:cs typeface="Open Sans"/>
              </a:rPr>
              <a:t>AGENCIES TARGETED PER YEAR</a:t>
            </a:r>
          </a:p>
          <a:p>
            <a:pPr algn="ctr"/>
            <a:r>
              <a:rPr lang="es-AR" sz="2000">
                <a:latin typeface="+mj-lt"/>
                <a:ea typeface="Open Sans"/>
                <a:cs typeface="Open Sans"/>
              </a:rPr>
              <a:t>average of 8 drones per agency</a:t>
            </a:r>
            <a:endParaRPr lang="es-AR" sz="2000">
              <a:latin typeface="+mj-lt"/>
              <a:ea typeface="Open Sans" panose="020B0606030504020204" pitchFamily="34" charset="0"/>
              <a:cs typeface="Open Sans" panose="020B0606030504020204" pitchFamily="34" charset="0"/>
            </a:endParaRPr>
          </a:p>
        </p:txBody>
      </p:sp>
      <p:grpSp>
        <p:nvGrpSpPr>
          <p:cNvPr id="23" name="Group 22">
            <a:extLst>
              <a:ext uri="{FF2B5EF4-FFF2-40B4-BE49-F238E27FC236}">
                <a16:creationId xmlns:a16="http://schemas.microsoft.com/office/drawing/2014/main" id="{3DEC5C11-401C-B11A-EC32-04F5EEC55306}"/>
              </a:ext>
            </a:extLst>
          </p:cNvPr>
          <p:cNvGrpSpPr/>
          <p:nvPr/>
        </p:nvGrpSpPr>
        <p:grpSpPr>
          <a:xfrm>
            <a:off x="-1742500" y="1742555"/>
            <a:ext cx="8162409" cy="3303185"/>
            <a:chOff x="-81936" y="611511"/>
            <a:chExt cx="11182555" cy="5418667"/>
          </a:xfrm>
        </p:grpSpPr>
        <p:graphicFrame>
          <p:nvGraphicFramePr>
            <p:cNvPr id="24" name="Diagram 23">
              <a:extLst>
                <a:ext uri="{FF2B5EF4-FFF2-40B4-BE49-F238E27FC236}">
                  <a16:creationId xmlns:a16="http://schemas.microsoft.com/office/drawing/2014/main" id="{636B166C-E072-C2F6-94C3-46D16ECD8012}"/>
                </a:ext>
              </a:extLst>
            </p:cNvPr>
            <p:cNvGraphicFramePr/>
            <p:nvPr>
              <p:extLst>
                <p:ext uri="{D42A27DB-BD31-4B8C-83A1-F6EECF244321}">
                  <p14:modId xmlns:p14="http://schemas.microsoft.com/office/powerpoint/2010/main" val="1653531250"/>
                </p:ext>
              </p:extLst>
            </p:nvPr>
          </p:nvGraphicFramePr>
          <p:xfrm>
            <a:off x="-81936" y="611511"/>
            <a:ext cx="1118255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4EC8B11A-7DEF-ADAF-619D-C3A754E653A0}"/>
                </a:ext>
              </a:extLst>
            </p:cNvPr>
            <p:cNvSpPr txBox="1"/>
            <p:nvPr/>
          </p:nvSpPr>
          <p:spPr>
            <a:xfrm>
              <a:off x="5180623" y="1508394"/>
              <a:ext cx="825911" cy="504889"/>
            </a:xfrm>
            <a:prstGeom prst="rect">
              <a:avLst/>
            </a:prstGeom>
            <a:solidFill>
              <a:srgbClr val="BCC3D7"/>
            </a:solidFill>
          </p:spPr>
          <p:txBody>
            <a:bodyPr wrap="square" rtlCol="0">
              <a:spAutoFit/>
            </a:bodyPr>
            <a:lstStyle/>
            <a:p>
              <a:pPr algn="ctr"/>
              <a:r>
                <a:rPr lang="en-US" sz="1400" b="1"/>
                <a:t>Y1</a:t>
              </a:r>
            </a:p>
          </p:txBody>
        </p:sp>
        <p:sp>
          <p:nvSpPr>
            <p:cNvPr id="26" name="TextBox 25">
              <a:extLst>
                <a:ext uri="{FF2B5EF4-FFF2-40B4-BE49-F238E27FC236}">
                  <a16:creationId xmlns:a16="http://schemas.microsoft.com/office/drawing/2014/main" id="{66149AB7-A042-793D-F12F-72B199751AE4}"/>
                </a:ext>
              </a:extLst>
            </p:cNvPr>
            <p:cNvSpPr txBox="1"/>
            <p:nvPr/>
          </p:nvSpPr>
          <p:spPr>
            <a:xfrm>
              <a:off x="5113973" y="4672337"/>
              <a:ext cx="959210" cy="504889"/>
            </a:xfrm>
            <a:prstGeom prst="rect">
              <a:avLst/>
            </a:prstGeom>
            <a:solidFill>
              <a:srgbClr val="BCC3D7"/>
            </a:solidFill>
          </p:spPr>
          <p:txBody>
            <a:bodyPr wrap="square" rtlCol="0">
              <a:spAutoFit/>
            </a:bodyPr>
            <a:lstStyle/>
            <a:p>
              <a:pPr algn="ctr"/>
              <a:r>
                <a:rPr lang="en-US" sz="1400" b="1"/>
                <a:t>Y3-Y5</a:t>
              </a:r>
            </a:p>
          </p:txBody>
        </p:sp>
        <p:sp>
          <p:nvSpPr>
            <p:cNvPr id="27" name="TextBox 26">
              <a:extLst>
                <a:ext uri="{FF2B5EF4-FFF2-40B4-BE49-F238E27FC236}">
                  <a16:creationId xmlns:a16="http://schemas.microsoft.com/office/drawing/2014/main" id="{7C89077F-3A8C-000F-953E-20B80A2EAA97}"/>
                </a:ext>
              </a:extLst>
            </p:cNvPr>
            <p:cNvSpPr txBox="1"/>
            <p:nvPr/>
          </p:nvSpPr>
          <p:spPr>
            <a:xfrm>
              <a:off x="5660228" y="3090366"/>
              <a:ext cx="714759" cy="504889"/>
            </a:xfrm>
            <a:prstGeom prst="rect">
              <a:avLst/>
            </a:prstGeom>
            <a:solidFill>
              <a:srgbClr val="BCC3D7"/>
            </a:solidFill>
          </p:spPr>
          <p:txBody>
            <a:bodyPr wrap="square" rtlCol="0">
              <a:spAutoFit/>
            </a:bodyPr>
            <a:lstStyle/>
            <a:p>
              <a:pPr algn="ctr"/>
              <a:r>
                <a:rPr lang="en-US" sz="1400" b="1"/>
                <a:t>Y2</a:t>
              </a:r>
            </a:p>
          </p:txBody>
        </p:sp>
      </p:grpSp>
      <p:sp>
        <p:nvSpPr>
          <p:cNvPr id="28" name="Forma libre: forma 87">
            <a:extLst>
              <a:ext uri="{FF2B5EF4-FFF2-40B4-BE49-F238E27FC236}">
                <a16:creationId xmlns:a16="http://schemas.microsoft.com/office/drawing/2014/main" id="{69F599A0-1C05-D514-5C42-1B3D500FD47A}"/>
              </a:ext>
            </a:extLst>
          </p:cNvPr>
          <p:cNvSpPr/>
          <p:nvPr/>
        </p:nvSpPr>
        <p:spPr>
          <a:xfrm rot="16200000">
            <a:off x="2997171" y="3879110"/>
            <a:ext cx="5468711" cy="81132"/>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endParaRPr lang="es-AR"/>
          </a:p>
        </p:txBody>
      </p:sp>
      <p:graphicFrame>
        <p:nvGraphicFramePr>
          <p:cNvPr id="4" name="Chart 3">
            <a:extLst>
              <a:ext uri="{FF2B5EF4-FFF2-40B4-BE49-F238E27FC236}">
                <a16:creationId xmlns:a16="http://schemas.microsoft.com/office/drawing/2014/main" id="{2346ED0B-1465-ED4E-8F19-A5D5AE9CF7EC}"/>
              </a:ext>
            </a:extLst>
          </p:cNvPr>
          <p:cNvGraphicFramePr>
            <a:graphicFrameLocks/>
          </p:cNvGraphicFramePr>
          <p:nvPr>
            <p:extLst>
              <p:ext uri="{D42A27DB-BD31-4B8C-83A1-F6EECF244321}">
                <p14:modId xmlns:p14="http://schemas.microsoft.com/office/powerpoint/2010/main" val="765166210"/>
              </p:ext>
            </p:extLst>
          </p:nvPr>
        </p:nvGraphicFramePr>
        <p:xfrm>
          <a:off x="5682878" y="1577503"/>
          <a:ext cx="6135791" cy="5143976"/>
        </p:xfrm>
        <a:graphic>
          <a:graphicData uri="http://schemas.openxmlformats.org/drawingml/2006/chart">
            <c:chart xmlns:c="http://schemas.openxmlformats.org/drawingml/2006/chart" xmlns:r="http://schemas.openxmlformats.org/officeDocument/2006/relationships" r:id="rId8"/>
          </a:graphicData>
        </a:graphic>
      </p:graphicFrame>
      <p:sp>
        <p:nvSpPr>
          <p:cNvPr id="6" name="CuadroTexto 28">
            <a:extLst>
              <a:ext uri="{FF2B5EF4-FFF2-40B4-BE49-F238E27FC236}">
                <a16:creationId xmlns:a16="http://schemas.microsoft.com/office/drawing/2014/main" id="{1999A5BA-2E72-8A4B-5B52-68FE7D832F66}"/>
              </a:ext>
            </a:extLst>
          </p:cNvPr>
          <p:cNvSpPr txBox="1"/>
          <p:nvPr/>
        </p:nvSpPr>
        <p:spPr>
          <a:xfrm>
            <a:off x="2970559" y="5406555"/>
            <a:ext cx="2005870" cy="954107"/>
          </a:xfrm>
          <a:prstGeom prst="rect">
            <a:avLst/>
          </a:prstGeom>
          <a:noFill/>
        </p:spPr>
        <p:txBody>
          <a:bodyPr wrap="none" lIns="91440" tIns="45720" rIns="91440" bIns="45720" rtlCol="0" anchor="t">
            <a:spAutoFit/>
          </a:bodyPr>
          <a:lstStyle/>
          <a:p>
            <a:pPr algn="ctr"/>
            <a:r>
              <a:rPr lang="es-AR" sz="2000" b="1">
                <a:latin typeface="+mj-lt"/>
                <a:ea typeface="Open Sans"/>
                <a:cs typeface="Open Sans"/>
              </a:rPr>
              <a:t>Revenue by Y5</a:t>
            </a:r>
          </a:p>
          <a:p>
            <a:pPr algn="ctr"/>
            <a:r>
              <a:rPr lang="es-AR" sz="3600" b="1">
                <a:solidFill>
                  <a:schemeClr val="accent2"/>
                </a:solidFill>
                <a:latin typeface="+mj-lt"/>
                <a:ea typeface="Open Sans"/>
                <a:cs typeface="Open Sans"/>
              </a:rPr>
              <a:t>$11.8M</a:t>
            </a:r>
            <a:endParaRPr lang="es-AR" sz="3600" b="1">
              <a:solidFill>
                <a:schemeClr val="accent2"/>
              </a:solidFill>
              <a:latin typeface="+mj-lt"/>
              <a:ea typeface="Open Sans" panose="020B0606030504020204" pitchFamily="34" charset="0"/>
              <a:cs typeface="Open Sans" panose="020B0606030504020204" pitchFamily="34" charset="0"/>
            </a:endParaRPr>
          </a:p>
        </p:txBody>
      </p:sp>
      <p:sp>
        <p:nvSpPr>
          <p:cNvPr id="8" name="CuadroTexto 28">
            <a:extLst>
              <a:ext uri="{FF2B5EF4-FFF2-40B4-BE49-F238E27FC236}">
                <a16:creationId xmlns:a16="http://schemas.microsoft.com/office/drawing/2014/main" id="{8B903826-FFEB-A67F-B3BF-E3262708C977}"/>
              </a:ext>
            </a:extLst>
          </p:cNvPr>
          <p:cNvSpPr txBox="1"/>
          <p:nvPr/>
        </p:nvSpPr>
        <p:spPr>
          <a:xfrm>
            <a:off x="453499" y="5406554"/>
            <a:ext cx="1959383" cy="954107"/>
          </a:xfrm>
          <a:prstGeom prst="rect">
            <a:avLst/>
          </a:prstGeom>
          <a:noFill/>
        </p:spPr>
        <p:txBody>
          <a:bodyPr wrap="none" lIns="91440" tIns="45720" rIns="91440" bIns="45720" rtlCol="0" anchor="t">
            <a:spAutoFit/>
          </a:bodyPr>
          <a:lstStyle/>
          <a:p>
            <a:pPr algn="ctr"/>
            <a:r>
              <a:rPr lang="es-AR" sz="2000" b="1">
                <a:latin typeface="+mj-lt"/>
                <a:ea typeface="Open Sans"/>
                <a:cs typeface="Open Sans"/>
              </a:rPr>
              <a:t>TAM in Dollars</a:t>
            </a:r>
          </a:p>
          <a:p>
            <a:pPr algn="ctr"/>
            <a:r>
              <a:rPr lang="es-AR" sz="3600" b="1">
                <a:solidFill>
                  <a:schemeClr val="accent2"/>
                </a:solidFill>
                <a:latin typeface="+mj-lt"/>
                <a:ea typeface="Open Sans"/>
                <a:cs typeface="Open Sans"/>
              </a:rPr>
              <a:t>$4.32B</a:t>
            </a:r>
            <a:endParaRPr lang="es-AR" sz="3600" b="1">
              <a:solidFill>
                <a:schemeClr val="accent2"/>
              </a:solidFill>
              <a:latin typeface="+mj-lt"/>
              <a:ea typeface="Open Sans" panose="020B0606030504020204" pitchFamily="34" charset="0"/>
              <a:cs typeface="Open Sans" panose="020B0606030504020204" pitchFamily="34" charset="0"/>
            </a:endParaRPr>
          </a:p>
        </p:txBody>
      </p:sp>
      <p:sp>
        <p:nvSpPr>
          <p:cNvPr id="7" name="CuadroTexto 28">
            <a:extLst>
              <a:ext uri="{FF2B5EF4-FFF2-40B4-BE49-F238E27FC236}">
                <a16:creationId xmlns:a16="http://schemas.microsoft.com/office/drawing/2014/main" id="{C8CB79C0-733F-D340-6777-225FDACE98E6}"/>
              </a:ext>
            </a:extLst>
          </p:cNvPr>
          <p:cNvSpPr txBox="1"/>
          <p:nvPr/>
        </p:nvSpPr>
        <p:spPr>
          <a:xfrm>
            <a:off x="7608470" y="4838868"/>
            <a:ext cx="575799" cy="261610"/>
          </a:xfrm>
          <a:prstGeom prst="rect">
            <a:avLst/>
          </a:prstGeom>
          <a:noFill/>
        </p:spPr>
        <p:txBody>
          <a:bodyPr wrap="none" lIns="91440" tIns="45720" rIns="91440" bIns="45720" rtlCol="0" anchor="t">
            <a:spAutoFit/>
          </a:bodyPr>
          <a:lstStyle/>
          <a:p>
            <a:r>
              <a:rPr lang="es-AR" sz="1050" b="1">
                <a:latin typeface="+mj-lt"/>
                <a:ea typeface="Open Sans"/>
                <a:cs typeface="Open Sans"/>
              </a:rPr>
              <a:t>$1.7M</a:t>
            </a:r>
            <a:endParaRPr lang="es-AR" sz="1050" b="1">
              <a:latin typeface="+mj-lt"/>
              <a:ea typeface="Open Sans" panose="020B0606030504020204" pitchFamily="34" charset="0"/>
              <a:cs typeface="Open Sans" panose="020B0606030504020204" pitchFamily="34" charset="0"/>
            </a:endParaRPr>
          </a:p>
        </p:txBody>
      </p:sp>
      <p:sp>
        <p:nvSpPr>
          <p:cNvPr id="9" name="CuadroTexto 28">
            <a:extLst>
              <a:ext uri="{FF2B5EF4-FFF2-40B4-BE49-F238E27FC236}">
                <a16:creationId xmlns:a16="http://schemas.microsoft.com/office/drawing/2014/main" id="{6D5A8F00-C727-B1E9-3A63-F37F475F20DB}"/>
              </a:ext>
            </a:extLst>
          </p:cNvPr>
          <p:cNvSpPr txBox="1"/>
          <p:nvPr/>
        </p:nvSpPr>
        <p:spPr>
          <a:xfrm>
            <a:off x="8366868" y="4022533"/>
            <a:ext cx="559769" cy="253916"/>
          </a:xfrm>
          <a:prstGeom prst="rect">
            <a:avLst/>
          </a:prstGeom>
          <a:noFill/>
        </p:spPr>
        <p:txBody>
          <a:bodyPr wrap="none" lIns="91440" tIns="45720" rIns="91440" bIns="45720" rtlCol="0" anchor="t">
            <a:spAutoFit/>
          </a:bodyPr>
          <a:lstStyle/>
          <a:p>
            <a:r>
              <a:rPr lang="es-AR" sz="1050" b="1">
                <a:latin typeface="+mj-lt"/>
                <a:ea typeface="Open Sans"/>
                <a:cs typeface="Open Sans"/>
              </a:rPr>
              <a:t>$4.7M</a:t>
            </a:r>
            <a:endParaRPr lang="es-AR" sz="1050" b="1">
              <a:latin typeface="+mj-lt"/>
              <a:ea typeface="Open Sans" panose="020B0606030504020204" pitchFamily="34" charset="0"/>
              <a:cs typeface="Open Sans" panose="020B0606030504020204" pitchFamily="34" charset="0"/>
            </a:endParaRPr>
          </a:p>
        </p:txBody>
      </p:sp>
      <p:sp>
        <p:nvSpPr>
          <p:cNvPr id="12" name="CuadroTexto 28">
            <a:extLst>
              <a:ext uri="{FF2B5EF4-FFF2-40B4-BE49-F238E27FC236}">
                <a16:creationId xmlns:a16="http://schemas.microsoft.com/office/drawing/2014/main" id="{30C58B14-BEA1-1288-0292-3C70A82C1178}"/>
              </a:ext>
            </a:extLst>
          </p:cNvPr>
          <p:cNvSpPr txBox="1"/>
          <p:nvPr/>
        </p:nvSpPr>
        <p:spPr>
          <a:xfrm>
            <a:off x="9102668" y="3307510"/>
            <a:ext cx="559769" cy="253916"/>
          </a:xfrm>
          <a:prstGeom prst="rect">
            <a:avLst/>
          </a:prstGeom>
          <a:noFill/>
        </p:spPr>
        <p:txBody>
          <a:bodyPr wrap="none" lIns="91440" tIns="45720" rIns="91440" bIns="45720" rtlCol="0" anchor="t">
            <a:spAutoFit/>
          </a:bodyPr>
          <a:lstStyle/>
          <a:p>
            <a:r>
              <a:rPr lang="es-AR" sz="1050" b="1">
                <a:latin typeface="+mj-lt"/>
                <a:ea typeface="Open Sans"/>
                <a:cs typeface="Open Sans"/>
              </a:rPr>
              <a:t>$7.2M</a:t>
            </a:r>
            <a:endParaRPr lang="es-AR" sz="1050" b="1">
              <a:latin typeface="+mj-lt"/>
              <a:ea typeface="Open Sans" panose="020B0606030504020204" pitchFamily="34" charset="0"/>
              <a:cs typeface="Open Sans" panose="020B0606030504020204" pitchFamily="34" charset="0"/>
            </a:endParaRPr>
          </a:p>
        </p:txBody>
      </p:sp>
      <p:sp>
        <p:nvSpPr>
          <p:cNvPr id="13" name="CuadroTexto 28">
            <a:extLst>
              <a:ext uri="{FF2B5EF4-FFF2-40B4-BE49-F238E27FC236}">
                <a16:creationId xmlns:a16="http://schemas.microsoft.com/office/drawing/2014/main" id="{CF071985-A2D4-E77C-9F33-AD55D322F3C0}"/>
              </a:ext>
            </a:extLst>
          </p:cNvPr>
          <p:cNvSpPr txBox="1"/>
          <p:nvPr/>
        </p:nvSpPr>
        <p:spPr>
          <a:xfrm>
            <a:off x="10125800" y="2884651"/>
            <a:ext cx="559769" cy="253916"/>
          </a:xfrm>
          <a:prstGeom prst="rect">
            <a:avLst/>
          </a:prstGeom>
          <a:noFill/>
        </p:spPr>
        <p:txBody>
          <a:bodyPr wrap="none" lIns="91440" tIns="45720" rIns="91440" bIns="45720" rtlCol="0" anchor="t">
            <a:spAutoFit/>
          </a:bodyPr>
          <a:lstStyle/>
          <a:p>
            <a:r>
              <a:rPr lang="es-AR" sz="1050" b="1">
                <a:latin typeface="+mj-lt"/>
                <a:ea typeface="Open Sans"/>
                <a:cs typeface="Open Sans"/>
              </a:rPr>
              <a:t>$8.8M</a:t>
            </a:r>
            <a:endParaRPr lang="es-AR" sz="1050" b="1">
              <a:latin typeface="+mj-lt"/>
              <a:ea typeface="Open Sans" panose="020B0606030504020204" pitchFamily="34" charset="0"/>
              <a:cs typeface="Open Sans" panose="020B0606030504020204" pitchFamily="34" charset="0"/>
            </a:endParaRPr>
          </a:p>
        </p:txBody>
      </p:sp>
      <p:sp>
        <p:nvSpPr>
          <p:cNvPr id="14" name="CuadroTexto 28">
            <a:extLst>
              <a:ext uri="{FF2B5EF4-FFF2-40B4-BE49-F238E27FC236}">
                <a16:creationId xmlns:a16="http://schemas.microsoft.com/office/drawing/2014/main" id="{DB5A4704-C549-682D-509D-DDF8BDA361A8}"/>
              </a:ext>
            </a:extLst>
          </p:cNvPr>
          <p:cNvSpPr txBox="1"/>
          <p:nvPr/>
        </p:nvSpPr>
        <p:spPr>
          <a:xfrm>
            <a:off x="10685569" y="2073306"/>
            <a:ext cx="635110" cy="253916"/>
          </a:xfrm>
          <a:prstGeom prst="rect">
            <a:avLst/>
          </a:prstGeom>
          <a:noFill/>
        </p:spPr>
        <p:txBody>
          <a:bodyPr wrap="none" lIns="91440" tIns="45720" rIns="91440" bIns="45720" rtlCol="0" anchor="t">
            <a:spAutoFit/>
          </a:bodyPr>
          <a:lstStyle/>
          <a:p>
            <a:r>
              <a:rPr lang="es-AR" sz="1050" b="1">
                <a:latin typeface="+mj-lt"/>
                <a:ea typeface="Open Sans"/>
                <a:cs typeface="Open Sans"/>
              </a:rPr>
              <a:t>$11.8M</a:t>
            </a:r>
            <a:endParaRPr lang="es-AR" sz="1050" b="1">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647176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B91355C-4BEF-E842-98A2-24C4F6F95B7E}"/>
              </a:ext>
            </a:extLst>
          </p:cNvPr>
          <p:cNvGrpSpPr/>
          <p:nvPr/>
        </p:nvGrpSpPr>
        <p:grpSpPr>
          <a:xfrm>
            <a:off x="4820621" y="1164894"/>
            <a:ext cx="7039904" cy="5705335"/>
            <a:chOff x="70706" y="1162682"/>
            <a:chExt cx="7039904" cy="5705335"/>
          </a:xfrm>
        </p:grpSpPr>
        <p:graphicFrame>
          <p:nvGraphicFramePr>
            <p:cNvPr id="15" name="Diagram 14">
              <a:extLst>
                <a:ext uri="{FF2B5EF4-FFF2-40B4-BE49-F238E27FC236}">
                  <a16:creationId xmlns:a16="http://schemas.microsoft.com/office/drawing/2014/main" id="{D3105C8D-B8A8-367A-8299-987F7092C799}"/>
                </a:ext>
              </a:extLst>
            </p:cNvPr>
            <p:cNvGraphicFramePr/>
            <p:nvPr>
              <p:extLst>
                <p:ext uri="{D42A27DB-BD31-4B8C-83A1-F6EECF244321}">
                  <p14:modId xmlns:p14="http://schemas.microsoft.com/office/powerpoint/2010/main" val="3659065679"/>
                </p:ext>
              </p:extLst>
            </p:nvPr>
          </p:nvGraphicFramePr>
          <p:xfrm>
            <a:off x="70706" y="1362737"/>
            <a:ext cx="7039904" cy="5505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CuadroTexto 28">
              <a:extLst>
                <a:ext uri="{FF2B5EF4-FFF2-40B4-BE49-F238E27FC236}">
                  <a16:creationId xmlns:a16="http://schemas.microsoft.com/office/drawing/2014/main" id="{84441E53-EDDC-8667-EBB9-95E3C2160A52}"/>
                </a:ext>
              </a:extLst>
            </p:cNvPr>
            <p:cNvSpPr txBox="1"/>
            <p:nvPr/>
          </p:nvSpPr>
          <p:spPr>
            <a:xfrm>
              <a:off x="384897" y="1162682"/>
              <a:ext cx="6725713" cy="400110"/>
            </a:xfrm>
            <a:prstGeom prst="rect">
              <a:avLst/>
            </a:prstGeom>
            <a:solidFill>
              <a:srgbClr val="BCC3D7"/>
            </a:solidFill>
          </p:spPr>
          <p:txBody>
            <a:bodyPr wrap="square" lIns="91440" tIns="45720" rIns="91440" bIns="45720" rtlCol="0" anchor="t">
              <a:spAutoFit/>
            </a:bodyPr>
            <a:lstStyle/>
            <a:p>
              <a:pPr algn="ctr"/>
              <a:r>
                <a:rPr lang="es-AR" sz="2000" b="1">
                  <a:latin typeface="+mj-lt"/>
                  <a:ea typeface="Open Sans"/>
                  <a:cs typeface="Open Sans"/>
                </a:rPr>
                <a:t>PORTER’S FIVE FORCES</a:t>
              </a:r>
              <a:endParaRPr lang="es-AR" sz="2000" b="1">
                <a:latin typeface="+mj-lt"/>
                <a:ea typeface="Open Sans" panose="020B0606030504020204" pitchFamily="34" charset="0"/>
                <a:cs typeface="Open Sans" panose="020B0606030504020204" pitchFamily="34" charset="0"/>
              </a:endParaRPr>
            </a:p>
          </p:txBody>
        </p:sp>
      </p:grpSp>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7132081" cy="707886"/>
          </a:xfrm>
          <a:prstGeom prst="rect">
            <a:avLst/>
          </a:prstGeom>
          <a:noFill/>
        </p:spPr>
        <p:txBody>
          <a:bodyPr wrap="none" lIns="91440" tIns="45720" rIns="91440" bIns="45720" rtlCol="0" anchor="t">
            <a:spAutoFit/>
          </a:bodyPr>
          <a:lstStyle/>
          <a:p>
            <a:r>
              <a:rPr lang="es-AR" sz="4000" b="1">
                <a:latin typeface="+mj-lt"/>
                <a:ea typeface="Open Sans"/>
                <a:cs typeface="Open Sans"/>
              </a:rPr>
              <a:t>COMPETITIVE </a:t>
            </a:r>
            <a:r>
              <a:rPr lang="es-AR" sz="4000" b="1">
                <a:solidFill>
                  <a:srgbClr val="013E79"/>
                </a:solidFill>
                <a:latin typeface="+mj-lt"/>
                <a:ea typeface="Open Sans"/>
                <a:cs typeface="Open Sans"/>
              </a:rPr>
              <a:t>LANDSCAPE</a:t>
            </a:r>
            <a:r>
              <a:rPr lang="es-AR" sz="4000" b="1">
                <a:latin typeface="+mj-lt"/>
                <a:ea typeface="Open Sans"/>
                <a:cs typeface="Open Sans"/>
              </a:rPr>
              <a:t> </a:t>
            </a:r>
            <a:endParaRPr lang="es-AR" sz="4000" b="1">
              <a:solidFill>
                <a:schemeClr val="accent1"/>
              </a:solidFill>
              <a:latin typeface="+mj-lt"/>
              <a:ea typeface="Open Sans"/>
              <a:cs typeface="Open Sans"/>
            </a:endParaRP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8</a:t>
            </a:r>
            <a:endParaRPr lang="en-US"/>
          </a:p>
        </p:txBody>
      </p:sp>
      <p:graphicFrame>
        <p:nvGraphicFramePr>
          <p:cNvPr id="22" name="Diagram 21">
            <a:extLst>
              <a:ext uri="{FF2B5EF4-FFF2-40B4-BE49-F238E27FC236}">
                <a16:creationId xmlns:a16="http://schemas.microsoft.com/office/drawing/2014/main" id="{09C50144-4EB6-01D0-E6CF-D4C43A47293C}"/>
              </a:ext>
            </a:extLst>
          </p:cNvPr>
          <p:cNvGraphicFramePr/>
          <p:nvPr>
            <p:extLst>
              <p:ext uri="{D42A27DB-BD31-4B8C-83A1-F6EECF244321}">
                <p14:modId xmlns:p14="http://schemas.microsoft.com/office/powerpoint/2010/main" val="1157480347"/>
              </p:ext>
            </p:extLst>
          </p:nvPr>
        </p:nvGraphicFramePr>
        <p:xfrm>
          <a:off x="-536406" y="947100"/>
          <a:ext cx="6172931" cy="59231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55519219"/>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563980" y="6201153"/>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pPr algn="ctr"/>
            <a:endParaRPr lang="es-AR" sz="2400" b="1"/>
          </a:p>
        </p:txBody>
      </p:sp>
      <p:sp>
        <p:nvSpPr>
          <p:cNvPr id="32" name="CuadroTexto 31">
            <a:extLst>
              <a:ext uri="{FF2B5EF4-FFF2-40B4-BE49-F238E27FC236}">
                <a16:creationId xmlns:a16="http://schemas.microsoft.com/office/drawing/2014/main" id="{445CE9D1-D14D-4897-A6FB-56E87221FD7E}"/>
              </a:ext>
            </a:extLst>
          </p:cNvPr>
          <p:cNvSpPr txBox="1"/>
          <p:nvPr/>
        </p:nvSpPr>
        <p:spPr>
          <a:xfrm>
            <a:off x="1300292" y="103064"/>
            <a:ext cx="1507563" cy="261610"/>
          </a:xfrm>
          <a:prstGeom prst="rect">
            <a:avLst/>
          </a:prstGeom>
          <a:noFill/>
        </p:spPr>
        <p:txBody>
          <a:bodyPr wrap="square" rtlCol="0">
            <a:spAutoFit/>
          </a:bodyPr>
          <a:lstStyle/>
          <a:p>
            <a:r>
              <a:rPr lang="en-US" sz="1100">
                <a:ea typeface="Open Sans" panose="020B0606030504020204" pitchFamily="34" charset="0"/>
                <a:cs typeface="Open Sans" panose="020B0606030504020204" pitchFamily="34" charset="0"/>
              </a:rPr>
              <a:t>Business Proposal</a:t>
            </a:r>
          </a:p>
        </p:txBody>
      </p:sp>
      <p:sp>
        <p:nvSpPr>
          <p:cNvPr id="2" name="CuadroTexto 28">
            <a:extLst>
              <a:ext uri="{FF2B5EF4-FFF2-40B4-BE49-F238E27FC236}">
                <a16:creationId xmlns:a16="http://schemas.microsoft.com/office/drawing/2014/main" id="{5CD8547E-1722-D023-DE76-C4D4EE956EA6}"/>
              </a:ext>
            </a:extLst>
          </p:cNvPr>
          <p:cNvSpPr txBox="1"/>
          <p:nvPr/>
        </p:nvSpPr>
        <p:spPr>
          <a:xfrm>
            <a:off x="384897" y="410841"/>
            <a:ext cx="6183488" cy="707886"/>
          </a:xfrm>
          <a:prstGeom prst="rect">
            <a:avLst/>
          </a:prstGeom>
          <a:noFill/>
        </p:spPr>
        <p:txBody>
          <a:bodyPr wrap="none" lIns="91440" tIns="45720" rIns="91440" bIns="45720" rtlCol="0" anchor="t">
            <a:spAutoFit/>
          </a:bodyPr>
          <a:lstStyle/>
          <a:p>
            <a:r>
              <a:rPr lang="es-AR" sz="4000" b="1">
                <a:latin typeface="+mj-lt"/>
                <a:ea typeface="Open Sans"/>
                <a:cs typeface="Open Sans"/>
              </a:rPr>
              <a:t>MARKETING </a:t>
            </a:r>
            <a:r>
              <a:rPr lang="es-AR" sz="4000" b="1">
                <a:solidFill>
                  <a:srgbClr val="013E79"/>
                </a:solidFill>
                <a:latin typeface="+mj-lt"/>
                <a:ea typeface="Open Sans"/>
                <a:cs typeface="Open Sans"/>
              </a:rPr>
              <a:t>STRATEGY</a:t>
            </a:r>
          </a:p>
        </p:txBody>
      </p:sp>
      <p:sp>
        <p:nvSpPr>
          <p:cNvPr id="3" name="TextBox 2">
            <a:extLst>
              <a:ext uri="{FF2B5EF4-FFF2-40B4-BE49-F238E27FC236}">
                <a16:creationId xmlns:a16="http://schemas.microsoft.com/office/drawing/2014/main" id="{85784510-8537-F465-8308-757A494B02D9}"/>
              </a:ext>
            </a:extLst>
          </p:cNvPr>
          <p:cNvSpPr txBox="1"/>
          <p:nvPr/>
        </p:nvSpPr>
        <p:spPr>
          <a:xfrm>
            <a:off x="11682431" y="6307368"/>
            <a:ext cx="356188" cy="461665"/>
          </a:xfrm>
          <a:prstGeom prst="rect">
            <a:avLst/>
          </a:prstGeom>
          <a:noFill/>
        </p:spPr>
        <p:txBody>
          <a:bodyPr wrap="none" lIns="91440" tIns="45720" rIns="91440" bIns="45720" rtlCol="0" anchor="t">
            <a:spAutoFit/>
          </a:bodyPr>
          <a:lstStyle/>
          <a:p>
            <a:r>
              <a:rPr lang="en-US" sz="2400" b="1">
                <a:cs typeface="Arial"/>
              </a:rPr>
              <a:t>9</a:t>
            </a:r>
            <a:endParaRPr lang="en-US"/>
          </a:p>
        </p:txBody>
      </p:sp>
      <p:sp>
        <p:nvSpPr>
          <p:cNvPr id="17" name="TextBox 16">
            <a:extLst>
              <a:ext uri="{FF2B5EF4-FFF2-40B4-BE49-F238E27FC236}">
                <a16:creationId xmlns:a16="http://schemas.microsoft.com/office/drawing/2014/main" id="{BCBB4ADE-3FF3-A529-3034-82433BD6166C}"/>
              </a:ext>
            </a:extLst>
          </p:cNvPr>
          <p:cNvSpPr txBox="1"/>
          <p:nvPr/>
        </p:nvSpPr>
        <p:spPr>
          <a:xfrm>
            <a:off x="5417671" y="1420614"/>
            <a:ext cx="1220738" cy="400110"/>
          </a:xfrm>
          <a:prstGeom prst="rect">
            <a:avLst/>
          </a:prstGeom>
          <a:noFill/>
        </p:spPr>
        <p:txBody>
          <a:bodyPr wrap="square" rtlCol="0">
            <a:spAutoFit/>
          </a:bodyPr>
          <a:lstStyle/>
          <a:p>
            <a:r>
              <a:rPr lang="en-US" sz="2000" b="1">
                <a:solidFill>
                  <a:schemeClr val="bg1"/>
                </a:solidFill>
              </a:rPr>
              <a:t>Solution</a:t>
            </a:r>
          </a:p>
        </p:txBody>
      </p:sp>
      <p:sp>
        <p:nvSpPr>
          <p:cNvPr id="4" name="Rectangle 3">
            <a:extLst>
              <a:ext uri="{FF2B5EF4-FFF2-40B4-BE49-F238E27FC236}">
                <a16:creationId xmlns:a16="http://schemas.microsoft.com/office/drawing/2014/main" id="{BDC8EBFA-F0A7-4878-4E9D-8C068DFCF0D4}"/>
              </a:ext>
            </a:extLst>
          </p:cNvPr>
          <p:cNvSpPr/>
          <p:nvPr/>
        </p:nvSpPr>
        <p:spPr>
          <a:xfrm>
            <a:off x="6871663" y="410841"/>
            <a:ext cx="4531944" cy="4007046"/>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44C5F3D-E1D4-7A4D-9A0B-9708D9C8254D}"/>
              </a:ext>
            </a:extLst>
          </p:cNvPr>
          <p:cNvSpPr/>
          <p:nvPr/>
        </p:nvSpPr>
        <p:spPr>
          <a:xfrm>
            <a:off x="6978578" y="516474"/>
            <a:ext cx="4425029" cy="400110"/>
          </a:xfrm>
          <a:prstGeom prst="rect">
            <a:avLst/>
          </a:prstGeom>
          <a:noFill/>
        </p:spPr>
        <p:txBody>
          <a:bodyPr wrap="square" lIns="91440" tIns="45720" rIns="91440" bIns="45720">
            <a:spAutoFit/>
          </a:bodyPr>
          <a:lstStyle/>
          <a:p>
            <a:pPr algn="ctr"/>
            <a:r>
              <a:rPr lang="en-US" sz="2000" b="1" cap="none" spc="0">
                <a:ln w="0"/>
                <a:solidFill>
                  <a:schemeClr val="tx1"/>
                </a:solidFill>
              </a:rPr>
              <a:t>CUSTOMER CENTRIC APPROACH</a:t>
            </a:r>
          </a:p>
        </p:txBody>
      </p:sp>
      <p:pic>
        <p:nvPicPr>
          <p:cNvPr id="18" name="Picture 17" descr="A group of people in uniform&#10;&#10;Description automatically generated with low confidence">
            <a:extLst>
              <a:ext uri="{FF2B5EF4-FFF2-40B4-BE49-F238E27FC236}">
                <a16:creationId xmlns:a16="http://schemas.microsoft.com/office/drawing/2014/main" id="{B9DC17D3-D374-164F-A27F-BDF3A158D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413" y="916584"/>
            <a:ext cx="2078443" cy="3446153"/>
          </a:xfrm>
          <a:prstGeom prst="rect">
            <a:avLst/>
          </a:prstGeom>
        </p:spPr>
      </p:pic>
      <p:pic>
        <p:nvPicPr>
          <p:cNvPr id="20" name="Picture 19" descr="A picture containing text, circle, font, logo&#10;&#10;Description automatically generated">
            <a:extLst>
              <a:ext uri="{FF2B5EF4-FFF2-40B4-BE49-F238E27FC236}">
                <a16:creationId xmlns:a16="http://schemas.microsoft.com/office/drawing/2014/main" id="{6545CE9A-FAD4-E34A-8474-CFBEEFF613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3710" y="988887"/>
            <a:ext cx="3692034" cy="3429000"/>
          </a:xfrm>
          <a:prstGeom prst="rect">
            <a:avLst/>
          </a:prstGeom>
        </p:spPr>
      </p:pic>
      <p:sp>
        <p:nvSpPr>
          <p:cNvPr id="7" name="Rounded Rectangle 6">
            <a:extLst>
              <a:ext uri="{FF2B5EF4-FFF2-40B4-BE49-F238E27FC236}">
                <a16:creationId xmlns:a16="http://schemas.microsoft.com/office/drawing/2014/main" id="{652D07DE-D0C0-474C-83D0-0BC9A042F743}"/>
              </a:ext>
            </a:extLst>
          </p:cNvPr>
          <p:cNvSpPr/>
          <p:nvPr/>
        </p:nvSpPr>
        <p:spPr>
          <a:xfrm>
            <a:off x="1396777" y="5806120"/>
            <a:ext cx="1792734" cy="264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t>Costs Per Done</a:t>
            </a:r>
          </a:p>
        </p:txBody>
      </p:sp>
      <p:sp>
        <p:nvSpPr>
          <p:cNvPr id="16" name="Rounded Rectangle 15">
            <a:extLst>
              <a:ext uri="{FF2B5EF4-FFF2-40B4-BE49-F238E27FC236}">
                <a16:creationId xmlns:a16="http://schemas.microsoft.com/office/drawing/2014/main" id="{896541B0-DA6F-904B-9AA3-E8840D63F887}"/>
              </a:ext>
            </a:extLst>
          </p:cNvPr>
          <p:cNvSpPr/>
          <p:nvPr/>
        </p:nvSpPr>
        <p:spPr>
          <a:xfrm>
            <a:off x="1396776" y="6201153"/>
            <a:ext cx="1792734" cy="422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Cost for avg agency @ 8 drones</a:t>
            </a:r>
          </a:p>
        </p:txBody>
      </p:sp>
      <p:pic>
        <p:nvPicPr>
          <p:cNvPr id="11" name="Picture 10" descr="A blue rectangles with white text&#10;&#10;Description automatically generated with low confidence">
            <a:extLst>
              <a:ext uri="{FF2B5EF4-FFF2-40B4-BE49-F238E27FC236}">
                <a16:creationId xmlns:a16="http://schemas.microsoft.com/office/drawing/2014/main" id="{99A40A8B-AA07-4A42-9E48-EADF970259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5995" y="4817997"/>
            <a:ext cx="8117611" cy="1976246"/>
          </a:xfrm>
          <a:prstGeom prst="rect">
            <a:avLst/>
          </a:prstGeom>
        </p:spPr>
      </p:pic>
    </p:spTree>
    <p:extLst>
      <p:ext uri="{BB962C8B-B14F-4D97-AF65-F5344CB8AC3E}">
        <p14:creationId xmlns:p14="http://schemas.microsoft.com/office/powerpoint/2010/main" val="55161372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Project Management Pack">
      <a:dk1>
        <a:sysClr val="windowText" lastClr="000000"/>
      </a:dk1>
      <a:lt1>
        <a:sysClr val="window" lastClr="FFFFFF"/>
      </a:lt1>
      <a:dk2>
        <a:srgbClr val="373545"/>
      </a:dk2>
      <a:lt2>
        <a:srgbClr val="FFFFFF"/>
      </a:lt2>
      <a:accent1>
        <a:srgbClr val="013E79"/>
      </a:accent1>
      <a:accent2>
        <a:srgbClr val="0253A2"/>
      </a:accent2>
      <a:accent3>
        <a:srgbClr val="006DEC"/>
      </a:accent3>
      <a:accent4>
        <a:srgbClr val="3C96FF"/>
      </a:accent4>
      <a:accent5>
        <a:srgbClr val="75B9FC"/>
      </a:accent5>
      <a:accent6>
        <a:srgbClr val="FFFFFF"/>
      </a:accent6>
      <a:hlink>
        <a:srgbClr val="3B0072"/>
      </a:hlink>
      <a:folHlink>
        <a:srgbClr val="562F88"/>
      </a:folHlink>
    </a:clrScheme>
    <a:fontScheme name="Business 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ject Management Pack">
    <a:dk1>
      <a:sysClr val="windowText" lastClr="000000"/>
    </a:dk1>
    <a:lt1>
      <a:sysClr val="window" lastClr="FFFFFF"/>
    </a:lt1>
    <a:dk2>
      <a:srgbClr val="373545"/>
    </a:dk2>
    <a:lt2>
      <a:srgbClr val="FFFFFF"/>
    </a:lt2>
    <a:accent1>
      <a:srgbClr val="013E79"/>
    </a:accent1>
    <a:accent2>
      <a:srgbClr val="0253A2"/>
    </a:accent2>
    <a:accent3>
      <a:srgbClr val="006DEC"/>
    </a:accent3>
    <a:accent4>
      <a:srgbClr val="3C96FF"/>
    </a:accent4>
    <a:accent5>
      <a:srgbClr val="75B9FC"/>
    </a:accent5>
    <a:accent6>
      <a:srgbClr val="FFFFFF"/>
    </a:accent6>
    <a:hlink>
      <a:srgbClr val="3B0072"/>
    </a:hlink>
    <a:folHlink>
      <a:srgbClr val="562F88"/>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oject Management Pack">
    <a:dk1>
      <a:sysClr val="windowText" lastClr="000000"/>
    </a:dk1>
    <a:lt1>
      <a:sysClr val="window" lastClr="FFFFFF"/>
    </a:lt1>
    <a:dk2>
      <a:srgbClr val="373545"/>
    </a:dk2>
    <a:lt2>
      <a:srgbClr val="FFFFFF"/>
    </a:lt2>
    <a:accent1>
      <a:srgbClr val="013E79"/>
    </a:accent1>
    <a:accent2>
      <a:srgbClr val="0253A2"/>
    </a:accent2>
    <a:accent3>
      <a:srgbClr val="006DEC"/>
    </a:accent3>
    <a:accent4>
      <a:srgbClr val="3C96FF"/>
    </a:accent4>
    <a:accent5>
      <a:srgbClr val="75B9FC"/>
    </a:accent5>
    <a:accent6>
      <a:srgbClr val="FFFFFF"/>
    </a:accent6>
    <a:hlink>
      <a:srgbClr val="3B0072"/>
    </a:hlink>
    <a:folHlink>
      <a:srgbClr val="562F88"/>
    </a:folHlink>
  </a:clrScheme>
  <a:fontScheme name="Business 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15</Notes>
  <HiddenSlides>1</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revision>1</cp:revision>
  <dcterms:created xsi:type="dcterms:W3CDTF">2022-01-18T15:16:35Z</dcterms:created>
  <dcterms:modified xsi:type="dcterms:W3CDTF">2023-05-03T20:36:42Z</dcterms:modified>
</cp:coreProperties>
</file>