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5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6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7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1"/>
    <p:sldMasterId id="2147484310" r:id="rId2"/>
    <p:sldMasterId id="2147484341" r:id="rId3"/>
    <p:sldMasterId id="2147484366" r:id="rId4"/>
    <p:sldMasterId id="2147484390" r:id="rId5"/>
    <p:sldMasterId id="2147484402" r:id="rId6"/>
    <p:sldMasterId id="2147484429" r:id="rId7"/>
    <p:sldMasterId id="2147484452" r:id="rId8"/>
  </p:sldMasterIdLst>
  <p:notesMasterIdLst>
    <p:notesMasterId r:id="rId16"/>
  </p:notesMasterIdLst>
  <p:sldIdLst>
    <p:sldId id="256" r:id="rId9"/>
    <p:sldId id="258" r:id="rId10"/>
    <p:sldId id="261" r:id="rId11"/>
    <p:sldId id="259" r:id="rId12"/>
    <p:sldId id="262" r:id="rId13"/>
    <p:sldId id="263" r:id="rId14"/>
    <p:sldId id="264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6483-3AFD-4590-B706-FDEE3DBB7323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43E93-E3DE-4110-BE12-6F10F604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3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B4822-08FA-4ACE-A0FE-23159A244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5"/>
            <a:ext cx="2743200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4811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0574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895039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813366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18461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7503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83399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67166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312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5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1723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5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6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9248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3517674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083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101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2899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69774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726294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91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11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460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5" tIns="46625" rIns="46625" bIns="466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9"/>
            <a:ext cx="11887199" cy="1995931"/>
          </a:xfrm>
        </p:spPr>
        <p:txBody>
          <a:bodyPr/>
          <a:lstStyle>
            <a:lvl1pPr marL="0" indent="0">
              <a:buNone/>
              <a:defRPr sz="329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38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24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59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13463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75214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40" y="1212852"/>
            <a:ext cx="11887200" cy="2443746"/>
          </a:xfrm>
          <a:prstGeom prst="rect">
            <a:avLst/>
          </a:prstGeom>
        </p:spPr>
        <p:txBody>
          <a:bodyPr/>
          <a:lstStyle>
            <a:lvl1pPr marL="290401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35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281" indent="-280881">
              <a:buClr>
                <a:schemeClr val="tx1"/>
              </a:buClr>
              <a:buSzPct val="90000"/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682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195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706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8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8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499" y="1965645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04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04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9232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3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5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0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385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01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8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7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67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9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1"/>
            <a:ext cx="5486400" cy="182721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40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8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40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09975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5500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09975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7369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1513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9221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79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67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58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5" tIns="46625" rIns="46625" bIns="466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9"/>
            <a:ext cx="11887199" cy="1995931"/>
          </a:xfrm>
        </p:spPr>
        <p:txBody>
          <a:bodyPr/>
          <a:lstStyle>
            <a:lvl1pPr marL="0" indent="0">
              <a:buNone/>
              <a:defRPr sz="329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38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24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59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0426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238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2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40" y="1212852"/>
            <a:ext cx="11887200" cy="2443746"/>
          </a:xfrm>
          <a:prstGeom prst="rect">
            <a:avLst/>
          </a:prstGeom>
        </p:spPr>
        <p:txBody>
          <a:bodyPr/>
          <a:lstStyle>
            <a:lvl1pPr marL="290401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35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281" indent="-280881">
              <a:buClr>
                <a:schemeClr val="tx1"/>
              </a:buClr>
              <a:buSzPct val="90000"/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682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195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706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8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00" y="1965644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2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4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49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1" y="61061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848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351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99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67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1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12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59" b="-15459"/>
          <a:stretch/>
        </p:blipFill>
        <p:spPr>
          <a:xfrm>
            <a:off x="0" y="-8333"/>
            <a:ext cx="12436475" cy="82834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49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00" b="13092"/>
          <a:stretch/>
        </p:blipFill>
        <p:spPr>
          <a:xfrm>
            <a:off x="0" y="-8333"/>
            <a:ext cx="12436475" cy="7002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15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84" b="-1"/>
          <a:stretch/>
        </p:blipFill>
        <p:spPr>
          <a:xfrm>
            <a:off x="0" y="490845"/>
            <a:ext cx="12436475" cy="6503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66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28" b="152"/>
          <a:stretch/>
        </p:blipFill>
        <p:spPr>
          <a:xfrm>
            <a:off x="0" y="1233951"/>
            <a:ext cx="12436475" cy="57605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212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78" b="20101"/>
          <a:stretch/>
        </p:blipFill>
        <p:spPr>
          <a:xfrm>
            <a:off x="0" y="531747"/>
            <a:ext cx="12436475" cy="6462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59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027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156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728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5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0"/>
            <a:ext cx="5486400" cy="182721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9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9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926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734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2711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43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985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6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559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78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28007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159635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88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48731" y="295275"/>
            <a:ext cx="7897967" cy="1723330"/>
          </a:xfrm>
        </p:spPr>
        <p:txBody>
          <a:bodyPr wrap="square" anchor="t">
            <a:spAutoFit/>
          </a:bodyPr>
          <a:lstStyle>
            <a:lvl1pPr marL="0" indent="0">
              <a:buNone/>
              <a:defRPr sz="2856">
                <a:solidFill>
                  <a:schemeClr val="tx2"/>
                </a:solidFill>
              </a:defRPr>
            </a:lvl1pPr>
            <a:lvl2pPr marL="0" indent="0">
              <a:buNone/>
              <a:defRPr sz="1836"/>
            </a:lvl2pPr>
            <a:lvl3pPr marL="0" indent="0">
              <a:buNone/>
              <a:defRPr sz="1632"/>
            </a:lvl3pPr>
            <a:lvl4pPr marL="0" indent="0">
              <a:buNone/>
              <a:defRPr sz="1632"/>
            </a:lvl4pPr>
            <a:lvl5pPr marL="0" indent="0">
              <a:buNone/>
              <a:defRPr sz="163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" y="0"/>
            <a:ext cx="4348729" cy="69945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778911"/>
            <a:ext cx="3940842" cy="143670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9976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5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2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01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07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19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060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6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8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9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0"/>
            <a:ext cx="5486400" cy="182721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9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9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90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1356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4409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79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79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1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81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89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38841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11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5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3995"/>
          <a:stretch/>
        </p:blipFill>
        <p:spPr>
          <a:xfrm>
            <a:off x="0" y="1526347"/>
            <a:ext cx="12436475" cy="54681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43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120" indent="0" algn="ctr">
              <a:buNone/>
              <a:defRPr sz="2040"/>
            </a:lvl2pPr>
            <a:lvl3pPr marL="932239" indent="0" algn="ctr">
              <a:buNone/>
              <a:defRPr sz="1836"/>
            </a:lvl3pPr>
            <a:lvl4pPr marL="1398358" indent="0" algn="ctr">
              <a:buNone/>
              <a:defRPr sz="1632"/>
            </a:lvl4pPr>
            <a:lvl5pPr marL="1864477" indent="0" algn="ctr">
              <a:buNone/>
              <a:defRPr sz="1632"/>
            </a:lvl5pPr>
            <a:lvl6pPr marL="2330596" indent="0" algn="ctr">
              <a:buNone/>
              <a:defRPr sz="1632"/>
            </a:lvl6pPr>
            <a:lvl7pPr marL="2796716" indent="0" algn="ctr">
              <a:buNone/>
              <a:defRPr sz="1632"/>
            </a:lvl7pPr>
            <a:lvl8pPr marL="3262835" indent="0" algn="ctr">
              <a:buNone/>
              <a:defRPr sz="1632"/>
            </a:lvl8pPr>
            <a:lvl9pPr marL="3728953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71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87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7"/>
            <a:ext cx="10726460" cy="2909528"/>
          </a:xfrm>
        </p:spPr>
        <p:txBody>
          <a:bodyPr anchor="b"/>
          <a:lstStyle>
            <a:lvl1pPr>
              <a:defRPr sz="611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30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1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239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35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447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059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671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283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2895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04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6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0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120" indent="0">
              <a:buNone/>
              <a:defRPr sz="2040" b="1"/>
            </a:lvl2pPr>
            <a:lvl3pPr marL="932239" indent="0">
              <a:buNone/>
              <a:defRPr sz="1836" b="1"/>
            </a:lvl3pPr>
            <a:lvl4pPr marL="1398358" indent="0">
              <a:buNone/>
              <a:defRPr sz="1632" b="1"/>
            </a:lvl4pPr>
            <a:lvl5pPr marL="1864477" indent="0">
              <a:buNone/>
              <a:defRPr sz="1632" b="1"/>
            </a:lvl5pPr>
            <a:lvl6pPr marL="2330596" indent="0">
              <a:buNone/>
              <a:defRPr sz="1632" b="1"/>
            </a:lvl6pPr>
            <a:lvl7pPr marL="2796716" indent="0">
              <a:buNone/>
              <a:defRPr sz="1632" b="1"/>
            </a:lvl7pPr>
            <a:lvl8pPr marL="3262835" indent="0">
              <a:buNone/>
              <a:defRPr sz="1632" b="1"/>
            </a:lvl8pPr>
            <a:lvl9pPr marL="3728953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30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120" indent="0">
              <a:buNone/>
              <a:defRPr sz="2040" b="1"/>
            </a:lvl2pPr>
            <a:lvl3pPr marL="932239" indent="0">
              <a:buNone/>
              <a:defRPr sz="1836" b="1"/>
            </a:lvl3pPr>
            <a:lvl4pPr marL="1398358" indent="0">
              <a:buNone/>
              <a:defRPr sz="1632" b="1"/>
            </a:lvl4pPr>
            <a:lvl5pPr marL="1864477" indent="0">
              <a:buNone/>
              <a:defRPr sz="1632" b="1"/>
            </a:lvl5pPr>
            <a:lvl6pPr marL="2330596" indent="0">
              <a:buNone/>
              <a:defRPr sz="1632" b="1"/>
            </a:lvl6pPr>
            <a:lvl7pPr marL="2796716" indent="0">
              <a:buNone/>
              <a:defRPr sz="1632" b="1"/>
            </a:lvl7pPr>
            <a:lvl8pPr marL="3262835" indent="0">
              <a:buNone/>
              <a:defRPr sz="1632" b="1"/>
            </a:lvl8pPr>
            <a:lvl9pPr marL="3728953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58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3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948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30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4" y="1007085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30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120" indent="0">
              <a:buNone/>
              <a:defRPr sz="1428"/>
            </a:lvl2pPr>
            <a:lvl3pPr marL="932239" indent="0">
              <a:buNone/>
              <a:defRPr sz="1224"/>
            </a:lvl3pPr>
            <a:lvl4pPr marL="1398358" indent="0">
              <a:buNone/>
              <a:defRPr sz="1020"/>
            </a:lvl4pPr>
            <a:lvl5pPr marL="1864477" indent="0">
              <a:buNone/>
              <a:defRPr sz="1020"/>
            </a:lvl5pPr>
            <a:lvl6pPr marL="2330596" indent="0">
              <a:buNone/>
              <a:defRPr sz="1020"/>
            </a:lvl6pPr>
            <a:lvl7pPr marL="2796716" indent="0">
              <a:buNone/>
              <a:defRPr sz="1020"/>
            </a:lvl7pPr>
            <a:lvl8pPr marL="3262835" indent="0">
              <a:buNone/>
              <a:defRPr sz="1020"/>
            </a:lvl8pPr>
            <a:lvl9pPr marL="3728953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44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30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87124" y="1007085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120" indent="0">
              <a:buNone/>
              <a:defRPr sz="2856"/>
            </a:lvl2pPr>
            <a:lvl3pPr marL="932239" indent="0">
              <a:buNone/>
              <a:defRPr sz="2448"/>
            </a:lvl3pPr>
            <a:lvl4pPr marL="1398358" indent="0">
              <a:buNone/>
              <a:defRPr sz="2040"/>
            </a:lvl4pPr>
            <a:lvl5pPr marL="1864477" indent="0">
              <a:buNone/>
              <a:defRPr sz="2040"/>
            </a:lvl5pPr>
            <a:lvl6pPr marL="2330596" indent="0">
              <a:buNone/>
              <a:defRPr sz="2040"/>
            </a:lvl6pPr>
            <a:lvl7pPr marL="2796716" indent="0">
              <a:buNone/>
              <a:defRPr sz="2040"/>
            </a:lvl7pPr>
            <a:lvl8pPr marL="3262835" indent="0">
              <a:buNone/>
              <a:defRPr sz="2040"/>
            </a:lvl8pPr>
            <a:lvl9pPr marL="3728953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30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120" indent="0">
              <a:buNone/>
              <a:defRPr sz="1428"/>
            </a:lvl2pPr>
            <a:lvl3pPr marL="932239" indent="0">
              <a:buNone/>
              <a:defRPr sz="1224"/>
            </a:lvl3pPr>
            <a:lvl4pPr marL="1398358" indent="0">
              <a:buNone/>
              <a:defRPr sz="1020"/>
            </a:lvl4pPr>
            <a:lvl5pPr marL="1864477" indent="0">
              <a:buNone/>
              <a:defRPr sz="1020"/>
            </a:lvl5pPr>
            <a:lvl6pPr marL="2330596" indent="0">
              <a:buNone/>
              <a:defRPr sz="1020"/>
            </a:lvl6pPr>
            <a:lvl7pPr marL="2796716" indent="0">
              <a:buNone/>
              <a:defRPr sz="1020"/>
            </a:lvl7pPr>
            <a:lvl8pPr marL="3262835" indent="0">
              <a:buNone/>
              <a:defRPr sz="1020"/>
            </a:lvl8pPr>
            <a:lvl9pPr marL="3728953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38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703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72396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10" y="372396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07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19"/>
          <a:stretch/>
        </p:blipFill>
        <p:spPr>
          <a:xfrm>
            <a:off x="1926220" y="2"/>
            <a:ext cx="10510257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3932238" cy="6994525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white">
          <a:xfrm>
            <a:off x="479324" y="6024411"/>
            <a:ext cx="3270062" cy="747314"/>
          </a:xfrm>
          <a:prstGeom prst="rect">
            <a:avLst/>
          </a:prstGeom>
          <a:noFill/>
        </p:spPr>
        <p:txBody>
          <a:bodyPr wrap="square" lIns="0" tIns="146262" rIns="182828" bIns="146262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1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j-lt"/>
              </a:rPr>
              <a:t>25–28 July 2016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9322" y="1615963"/>
            <a:ext cx="2804166" cy="412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14802" r="13030" b="11695"/>
          <a:stretch/>
        </p:blipFill>
        <p:spPr>
          <a:xfrm flipH="1">
            <a:off x="319" y="-318"/>
            <a:ext cx="12435840" cy="69951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0000"/>
                </a:srgbClr>
              </a:gs>
              <a:gs pos="18000">
                <a:srgbClr val="000000">
                  <a:alpha val="25000"/>
                </a:srgbClr>
              </a:gs>
              <a:gs pos="43000">
                <a:srgbClr val="000000">
                  <a:alpha val="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017838" y="2582874"/>
            <a:ext cx="9143478" cy="411479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5"/>
            <a:ext cx="2744788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gradFill>
                  <a:gsLst>
                    <a:gs pos="5310">
                      <a:srgbClr val="111111"/>
                    </a:gs>
                    <a:gs pos="20354">
                      <a:srgbClr val="11111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17838" y="2582555"/>
            <a:ext cx="9152309" cy="2279824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017838" y="4868863"/>
            <a:ext cx="915230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8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3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26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5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0" Type="http://schemas.openxmlformats.org/officeDocument/2006/relationships/slideLayout" Target="../slideLayouts/slideLayout117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2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23" Type="http://schemas.openxmlformats.org/officeDocument/2006/relationships/slideLayout" Target="../slideLayouts/slideLayout120.xml"/><Relationship Id="rId28" Type="http://schemas.openxmlformats.org/officeDocument/2006/relationships/image" Target="../media/image8.png"/><Relationship Id="rId10" Type="http://schemas.openxmlformats.org/officeDocument/2006/relationships/slideLayout" Target="../slideLayouts/slideLayout107.xml"/><Relationship Id="rId19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119.xml"/><Relationship Id="rId27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Relationship Id="rId22" Type="http://schemas.openxmlformats.org/officeDocument/2006/relationships/slideLayout" Target="../slideLayouts/slideLayout14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8.xml"/><Relationship Id="rId18" Type="http://schemas.openxmlformats.org/officeDocument/2006/relationships/slideLayout" Target="../slideLayouts/slideLayout163.xml"/><Relationship Id="rId26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48.xml"/><Relationship Id="rId21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17" Type="http://schemas.openxmlformats.org/officeDocument/2006/relationships/slideLayout" Target="../slideLayouts/slideLayout162.xml"/><Relationship Id="rId25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47.xml"/><Relationship Id="rId16" Type="http://schemas.openxmlformats.org/officeDocument/2006/relationships/slideLayout" Target="../slideLayouts/slideLayout161.xml"/><Relationship Id="rId20" Type="http://schemas.openxmlformats.org/officeDocument/2006/relationships/slideLayout" Target="../slideLayouts/slideLayout165.xml"/><Relationship Id="rId29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24" Type="http://schemas.openxmlformats.org/officeDocument/2006/relationships/slideLayout" Target="../slideLayouts/slideLayout169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50.xml"/><Relationship Id="rId15" Type="http://schemas.openxmlformats.org/officeDocument/2006/relationships/slideLayout" Target="../slideLayouts/slideLayout160.xml"/><Relationship Id="rId23" Type="http://schemas.openxmlformats.org/officeDocument/2006/relationships/slideLayout" Target="../slideLayouts/slideLayout168.xml"/><Relationship Id="rId28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55.xml"/><Relationship Id="rId19" Type="http://schemas.openxmlformats.org/officeDocument/2006/relationships/slideLayout" Target="../slideLayouts/slideLayout164.xml"/><Relationship Id="rId31" Type="http://schemas.openxmlformats.org/officeDocument/2006/relationships/theme" Target="../theme/theme8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9.xml"/><Relationship Id="rId22" Type="http://schemas.openxmlformats.org/officeDocument/2006/relationships/slideLayout" Target="../slideLayouts/slideLayout167.xml"/><Relationship Id="rId27" Type="http://schemas.openxmlformats.org/officeDocument/2006/relationships/slideLayout" Target="../slideLayouts/slideLayout172.xml"/><Relationship Id="rId30" Type="http://schemas.openxmlformats.org/officeDocument/2006/relationships/slideLayout" Target="../slideLayouts/slideLayout1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365" r:id="rId17"/>
    <p:sldLayoutId id="2147484257" r:id="rId18"/>
    <p:sldLayoutId id="2147484258" r:id="rId19"/>
    <p:sldLayoutId id="2147484260" r:id="rId20"/>
    <p:sldLayoutId id="2147484299" r:id="rId21"/>
    <p:sldLayoutId id="2147484263" r:id="rId22"/>
    <p:sldLayoutId id="2147484483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64" r:id="rId14"/>
    <p:sldLayoutId id="2147484324" r:id="rId15"/>
    <p:sldLayoutId id="2147484325" r:id="rId16"/>
    <p:sldLayoutId id="2147484326" r:id="rId17"/>
    <p:sldLayoutId id="2147484327" r:id="rId18"/>
    <p:sldLayoutId id="2147484328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3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  <p:sldLayoutId id="2147484388" r:id="rId22"/>
    <p:sldLayoutId id="2147484389" r:id="rId23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72396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10" y="6482891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ED23-FE81-4AAB-B7C1-89095D7BA55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482891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482891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l" defTabSz="932239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059" indent="-233059" algn="l" defTabSz="932239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179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298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1418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7537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3656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29775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5894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2013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120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239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358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4477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0596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6716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2835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28953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  <p:sldLayoutId id="2147484414" r:id="rId12"/>
    <p:sldLayoutId id="2147484415" r:id="rId13"/>
    <p:sldLayoutId id="2147484416" r:id="rId14"/>
    <p:sldLayoutId id="2147484417" r:id="rId15"/>
    <p:sldLayoutId id="2147484418" r:id="rId16"/>
    <p:sldLayoutId id="2147484419" r:id="rId17"/>
    <p:sldLayoutId id="2147484420" r:id="rId18"/>
    <p:sldLayoutId id="2147484421" r:id="rId19"/>
    <p:sldLayoutId id="2147484422" r:id="rId20"/>
    <p:sldLayoutId id="2147484423" r:id="rId21"/>
    <p:sldLayoutId id="2147484424" r:id="rId22"/>
    <p:sldLayoutId id="2147484425" r:id="rId23"/>
    <p:sldLayoutId id="2147484426" r:id="rId24"/>
    <p:sldLayoutId id="2147484427" r:id="rId25"/>
    <p:sldLayoutId id="2147484428" r:id="rId26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5" y="-8394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384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15629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384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1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11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1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11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1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11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45" r:id="rId16"/>
    <p:sldLayoutId id="2147484446" r:id="rId17"/>
    <p:sldLayoutId id="2147484447" r:id="rId18"/>
    <p:sldLayoutId id="2147484448" r:id="rId19"/>
    <p:sldLayoutId id="2147484449" r:id="rId20"/>
    <p:sldLayoutId id="2147484450" r:id="rId21"/>
    <p:sldLayoutId id="2147484451" r:id="rId22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  <p:sldLayoutId id="2147484464" r:id="rId12"/>
    <p:sldLayoutId id="2147484465" r:id="rId13"/>
    <p:sldLayoutId id="2147484466" r:id="rId14"/>
    <p:sldLayoutId id="2147484467" r:id="rId15"/>
    <p:sldLayoutId id="2147484468" r:id="rId16"/>
    <p:sldLayoutId id="2147484469" r:id="rId17"/>
    <p:sldLayoutId id="2147484470" r:id="rId18"/>
    <p:sldLayoutId id="2147484471" r:id="rId19"/>
    <p:sldLayoutId id="2147484472" r:id="rId20"/>
    <p:sldLayoutId id="2147484473" r:id="rId21"/>
    <p:sldLayoutId id="2147484474" r:id="rId22"/>
    <p:sldLayoutId id="2147484475" r:id="rId23"/>
    <p:sldLayoutId id="2147484476" r:id="rId24"/>
    <p:sldLayoutId id="2147484477" r:id="rId25"/>
    <p:sldLayoutId id="2147484478" r:id="rId26"/>
    <p:sldLayoutId id="2147484479" r:id="rId27"/>
    <p:sldLayoutId id="2147484480" r:id="rId28"/>
    <p:sldLayoutId id="2147484481" r:id="rId29"/>
    <p:sldLayoutId id="2147484482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pos="3917">
          <p15:clr>
            <a:srgbClr val="F26B43"/>
          </p15:clr>
        </p15:guide>
        <p15:guide id="28" orient="horz" pos="22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3FF7-2730-4A71-9D78-5FCEE41A5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301" y="2048296"/>
            <a:ext cx="7897967" cy="5802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5A614-8D2F-44EA-BA92-43CF4F36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92" y="2559639"/>
            <a:ext cx="2256381" cy="143670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480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&lt;&lt;Similar Sessions &gt;&gt;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292662"/>
          </a:xfrm>
        </p:spPr>
        <p:txBody>
          <a:bodyPr/>
          <a:lstStyle/>
          <a:p>
            <a:r>
              <a:rPr lang="en-IN" dirty="0" smtClean="0"/>
              <a:t>Only if we have similar tech sessions on other halls by other speakers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642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43" y="832223"/>
            <a:ext cx="10744763" cy="61623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15A1E-C9C1-40DC-BD2F-DCAD40CF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89564" cy="917575"/>
          </a:xfrm>
        </p:spPr>
        <p:txBody>
          <a:bodyPr/>
          <a:lstStyle/>
          <a:p>
            <a:r>
              <a:rPr lang="en-US" dirty="0" smtClean="0"/>
              <a:t>GAB 2018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Supporters</a:t>
            </a:r>
            <a:endParaRPr lang="en-IN" dirty="0"/>
          </a:p>
        </p:txBody>
      </p:sp>
      <p:pic>
        <p:nvPicPr>
          <p:cNvPr id="2050" name="Picture 2" descr="Image result for nutan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885" y="3989764"/>
            <a:ext cx="4264025" cy="52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qub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635" y="5264777"/>
            <a:ext cx="28575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02" y="1626701"/>
            <a:ext cx="4053633" cy="1611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743010"/>
            <a:ext cx="4755541" cy="10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30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Collaborating Communities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84" y="3754391"/>
            <a:ext cx="1283251" cy="1283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41" y="1970111"/>
            <a:ext cx="3701359" cy="142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84" y="1948508"/>
            <a:ext cx="3271335" cy="1449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25" y="3754391"/>
            <a:ext cx="4107759" cy="1286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84" y="5527777"/>
            <a:ext cx="1292674" cy="12926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07680" y="3971284"/>
            <a:ext cx="3703258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4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aOS</a:t>
            </a:r>
            <a:r>
              <a:rPr lang="en-IN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Bangalore</a:t>
            </a:r>
            <a:endParaRPr lang="en-IN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0950" y="5804782"/>
            <a:ext cx="304577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OSS Bangalore</a:t>
            </a:r>
            <a:endParaRPr lang="en-IN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029693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5758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AB_Them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_Theme" id="{47121C64-B0C9-4AE4-9615-21415C18AAF0}" vid="{8D7CFB8D-98FA-4486-997A-547A70939435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3EC72F00-6157-4287-A5D6-EB17DEA0BB40}" vid="{9130FE6F-E760-44B1-857E-1BEF063ADFE6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6-50029_S4_Q1_FY17_Light_Template">
  <a:themeElements>
    <a:clrScheme name="S4 Light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0078D7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7_Light_Template" id="{26838CB7-680A-4B75-B073-FEDA99F7AC24}" vid="{8B790D91-9CB2-4321-9CAA-D45DC82E89FC}"/>
    </a:ext>
  </a:extLst>
</a:theme>
</file>

<file path=ppt/theme/theme7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3EC72F00-6157-4287-A5D6-EB17DEA0BB40}" vid="{9130FE6F-E760-44B1-857E-1BEF063ADFE6}"/>
    </a:ext>
  </a:extLst>
</a:theme>
</file>

<file path=ppt/theme/theme8.xml><?xml version="1.0" encoding="utf-8"?>
<a:theme xmlns:a="http://schemas.openxmlformats.org/drawingml/2006/main" name="4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3EC72F00-6157-4287-A5D6-EB17DEA0BB40}" vid="{9130FE6F-E760-44B1-857E-1BEF063ADFE6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GAB_Theme</Template>
  <TotalTime>37</TotalTime>
  <Words>32</Words>
  <Application>Microsoft Office PowerPoint</Application>
  <PresentationFormat>Custom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GAB_Theme</vt:lpstr>
      <vt:lpstr>6-30537_Envision 2016 Concurrent Template_Dark</vt:lpstr>
      <vt:lpstr>1_5-50002_Ignite_Breakout_Template</vt:lpstr>
      <vt:lpstr>2_5-50002_Ignite_Breakout_Template</vt:lpstr>
      <vt:lpstr>1_Office Theme</vt:lpstr>
      <vt:lpstr>2_6-50029_S4_Q1_FY17_Light_Template</vt:lpstr>
      <vt:lpstr>3_5-50002_Ignite_Breakout_Template</vt:lpstr>
      <vt:lpstr>4_5-50002_Ignite_Breakout_Template</vt:lpstr>
      <vt:lpstr>PowerPoint Presentation</vt:lpstr>
      <vt:lpstr>Agenda</vt:lpstr>
      <vt:lpstr>Other &lt;&lt;Similar Sessions &gt;&gt;</vt:lpstr>
      <vt:lpstr>GAB 2018 Agenda</vt:lpstr>
      <vt:lpstr>Our Supporters</vt:lpstr>
      <vt:lpstr>Collaborating Communities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F</dc:creator>
  <cp:lastModifiedBy>Ilyas F</cp:lastModifiedBy>
  <cp:revision>8</cp:revision>
  <dcterms:created xsi:type="dcterms:W3CDTF">2018-04-02T17:23:52Z</dcterms:created>
  <dcterms:modified xsi:type="dcterms:W3CDTF">2018-04-19T13:44:40Z</dcterms:modified>
</cp:coreProperties>
</file>