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" initials="o" lastIdx="2" clrIdx="0"/>
  <p:cmAuthor id="1" name="Oliver" initials="O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>
      <p:cViewPr varScale="1">
        <p:scale>
          <a:sx n="94" d="100"/>
          <a:sy n="94" d="100"/>
        </p:scale>
        <p:origin x="-2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05T17:53:02.656" idx="1">
    <p:pos x="-2" y="10"/>
    <p:text>CommentSlide1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05T17:53:58.812" idx="2">
    <p:pos x="10" y="10"/>
    <p:text>CommentSlide2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7E23-AAED-4B46-AD0C-3E46E695A2CF}" type="datetimeFigureOut">
              <a:rPr lang="de-CH" smtClean="0"/>
              <a:t>05.07.2013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EB060-E0CC-4CD6-ADAA-4DC4094298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43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NoteSlide1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B060-E0CC-4CD6-ADAA-4DC4094298B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94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NoteSlide2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B060-E0CC-4CD6-ADAA-4DC4094298B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88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Slide1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ContentSlide1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90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Slide2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ContentSlide2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79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Slide1</vt:lpstr>
      <vt:lpstr>Slide2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</dc:creator>
  <cp:lastModifiedBy>Oliver</cp:lastModifiedBy>
  <cp:revision>6</cp:revision>
  <dcterms:created xsi:type="dcterms:W3CDTF">2013-07-03T15:10:45Z</dcterms:created>
  <dcterms:modified xsi:type="dcterms:W3CDTF">2013-07-05T15:54:18Z</dcterms:modified>
</cp:coreProperties>
</file>