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62" r:id="rId3"/>
    <p:sldId id="256" r:id="rId4"/>
    <p:sldId id="264" r:id="rId5"/>
    <p:sldId id="265" r:id="rId6"/>
    <p:sldId id="266" r:id="rId7"/>
    <p:sldId id="267" r:id="rId8"/>
    <p:sldId id="268" r:id="rId9"/>
    <p:sldId id="269" r:id="rId10"/>
  </p:sldIdLst>
  <p:sldSz cx="9144000" cy="6858000" type="screen4x3"/>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12" d="100"/>
          <a:sy n="112" d="100"/>
        </p:scale>
        <p:origin x="-800" y="3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CH" smtClean="0"/>
              <a:t>Mastertitelformat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CH" smtClean="0"/>
              <a:t>Master-Untertitelformat bearbeiten</a:t>
            </a:r>
            <a:endParaRPr lang="de-DE"/>
          </a:p>
        </p:txBody>
      </p:sp>
      <p:sp>
        <p:nvSpPr>
          <p:cNvPr id="4" name="Datumsplatzhalter 3"/>
          <p:cNvSpPr>
            <a:spLocks noGrp="1"/>
          </p:cNvSpPr>
          <p:nvPr>
            <p:ph type="dt" sz="half" idx="10"/>
          </p:nvPr>
        </p:nvSpPr>
        <p:spPr/>
        <p:txBody>
          <a:bodyPr/>
          <a:lstStyle/>
          <a:p>
            <a:fld id="{7A5693EB-C548-3E4D-AE29-E563EA90AF8B}" type="datetimeFigureOut">
              <a:rPr lang="de-DE" smtClean="0"/>
              <a:t>18.10.12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B75B9C8C-5D53-E94D-B8C0-61D181834489}" type="slidenum">
              <a:rPr lang="de-DE" smtClean="0"/>
              <a:t>‹Nr.›</a:t>
            </a:fld>
            <a:endParaRPr lang="de-DE"/>
          </a:p>
        </p:txBody>
      </p:sp>
    </p:spTree>
    <p:extLst>
      <p:ext uri="{BB962C8B-B14F-4D97-AF65-F5344CB8AC3E}">
        <p14:creationId xmlns:p14="http://schemas.microsoft.com/office/powerpoint/2010/main" val="3632741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Mastertitelformat bearbeiten</a:t>
            </a:r>
            <a:endParaRPr lang="de-DE"/>
          </a:p>
        </p:txBody>
      </p:sp>
      <p:sp>
        <p:nvSpPr>
          <p:cNvPr id="3" name="Vertikaler Textplatzhalter 2"/>
          <p:cNvSpPr>
            <a:spLocks noGrp="1"/>
          </p:cNvSpPr>
          <p:nvPr>
            <p:ph type="body" orient="vert" idx="1"/>
          </p:nvPr>
        </p:nvSpPr>
        <p:spPr/>
        <p:txBody>
          <a:bodyPr vert="eaVert"/>
          <a:lstStyle/>
          <a:p>
            <a:pPr lvl="0"/>
            <a:r>
              <a:rPr lang="de-CH" smtClean="0"/>
              <a:t>Mastertextformat bearbeiten</a:t>
            </a:r>
          </a:p>
          <a:p>
            <a:pPr lvl="1"/>
            <a:r>
              <a:rPr lang="de-CH" smtClean="0"/>
              <a:t>Zweite Ebene</a:t>
            </a:r>
          </a:p>
          <a:p>
            <a:pPr lvl="2"/>
            <a:r>
              <a:rPr lang="de-CH" smtClean="0"/>
              <a:t>Dritte Ebene</a:t>
            </a:r>
          </a:p>
          <a:p>
            <a:pPr lvl="3"/>
            <a:r>
              <a:rPr lang="de-CH" smtClean="0"/>
              <a:t>Vierte Ebene</a:t>
            </a:r>
          </a:p>
          <a:p>
            <a:pPr lvl="4"/>
            <a:r>
              <a:rPr lang="de-CH" smtClean="0"/>
              <a:t>Fünfte Ebene</a:t>
            </a:r>
            <a:endParaRPr lang="de-DE"/>
          </a:p>
        </p:txBody>
      </p:sp>
      <p:sp>
        <p:nvSpPr>
          <p:cNvPr id="4" name="Datumsplatzhalter 3"/>
          <p:cNvSpPr>
            <a:spLocks noGrp="1"/>
          </p:cNvSpPr>
          <p:nvPr>
            <p:ph type="dt" sz="half" idx="10"/>
          </p:nvPr>
        </p:nvSpPr>
        <p:spPr/>
        <p:txBody>
          <a:bodyPr/>
          <a:lstStyle/>
          <a:p>
            <a:fld id="{7A5693EB-C548-3E4D-AE29-E563EA90AF8B}" type="datetimeFigureOut">
              <a:rPr lang="de-DE" smtClean="0"/>
              <a:t>18.10.12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B75B9C8C-5D53-E94D-B8C0-61D181834489}" type="slidenum">
              <a:rPr lang="de-DE" smtClean="0"/>
              <a:t>‹Nr.›</a:t>
            </a:fld>
            <a:endParaRPr lang="de-DE"/>
          </a:p>
        </p:txBody>
      </p:sp>
    </p:spTree>
    <p:extLst>
      <p:ext uri="{BB962C8B-B14F-4D97-AF65-F5344CB8AC3E}">
        <p14:creationId xmlns:p14="http://schemas.microsoft.com/office/powerpoint/2010/main" val="4171166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CH" smtClean="0"/>
              <a:t>Mastertitelformat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CH" smtClean="0"/>
              <a:t>Mastertextformat bearbeiten</a:t>
            </a:r>
          </a:p>
          <a:p>
            <a:pPr lvl="1"/>
            <a:r>
              <a:rPr lang="de-CH" smtClean="0"/>
              <a:t>Zweite Ebene</a:t>
            </a:r>
          </a:p>
          <a:p>
            <a:pPr lvl="2"/>
            <a:r>
              <a:rPr lang="de-CH" smtClean="0"/>
              <a:t>Dritte Ebene</a:t>
            </a:r>
          </a:p>
          <a:p>
            <a:pPr lvl="3"/>
            <a:r>
              <a:rPr lang="de-CH" smtClean="0"/>
              <a:t>Vierte Ebene</a:t>
            </a:r>
          </a:p>
          <a:p>
            <a:pPr lvl="4"/>
            <a:r>
              <a:rPr lang="de-CH" smtClean="0"/>
              <a:t>Fünfte Ebene</a:t>
            </a:r>
            <a:endParaRPr lang="de-DE"/>
          </a:p>
        </p:txBody>
      </p:sp>
      <p:sp>
        <p:nvSpPr>
          <p:cNvPr id="4" name="Datumsplatzhalter 3"/>
          <p:cNvSpPr>
            <a:spLocks noGrp="1"/>
          </p:cNvSpPr>
          <p:nvPr>
            <p:ph type="dt" sz="half" idx="10"/>
          </p:nvPr>
        </p:nvSpPr>
        <p:spPr/>
        <p:txBody>
          <a:bodyPr/>
          <a:lstStyle/>
          <a:p>
            <a:fld id="{7A5693EB-C548-3E4D-AE29-E563EA90AF8B}" type="datetimeFigureOut">
              <a:rPr lang="de-DE" smtClean="0"/>
              <a:t>18.10.12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B75B9C8C-5D53-E94D-B8C0-61D181834489}" type="slidenum">
              <a:rPr lang="de-DE" smtClean="0"/>
              <a:t>‹Nr.›</a:t>
            </a:fld>
            <a:endParaRPr lang="de-DE"/>
          </a:p>
        </p:txBody>
      </p:sp>
    </p:spTree>
    <p:extLst>
      <p:ext uri="{BB962C8B-B14F-4D97-AF65-F5344CB8AC3E}">
        <p14:creationId xmlns:p14="http://schemas.microsoft.com/office/powerpoint/2010/main" val="63278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Mastertitelformat bearbeiten</a:t>
            </a:r>
            <a:endParaRPr lang="de-DE"/>
          </a:p>
        </p:txBody>
      </p:sp>
      <p:sp>
        <p:nvSpPr>
          <p:cNvPr id="3" name="Inhaltsplatzhalter 2"/>
          <p:cNvSpPr>
            <a:spLocks noGrp="1"/>
          </p:cNvSpPr>
          <p:nvPr>
            <p:ph idx="1"/>
          </p:nvPr>
        </p:nvSpPr>
        <p:spPr/>
        <p:txBody>
          <a:bodyPr/>
          <a:lstStyle/>
          <a:p>
            <a:pPr lvl="0"/>
            <a:r>
              <a:rPr lang="de-CH" smtClean="0"/>
              <a:t>Mastertextformat bearbeiten</a:t>
            </a:r>
          </a:p>
          <a:p>
            <a:pPr lvl="1"/>
            <a:r>
              <a:rPr lang="de-CH" smtClean="0"/>
              <a:t>Zweite Ebene</a:t>
            </a:r>
          </a:p>
          <a:p>
            <a:pPr lvl="2"/>
            <a:r>
              <a:rPr lang="de-CH" smtClean="0"/>
              <a:t>Dritte Ebene</a:t>
            </a:r>
          </a:p>
          <a:p>
            <a:pPr lvl="3"/>
            <a:r>
              <a:rPr lang="de-CH" smtClean="0"/>
              <a:t>Vierte Ebene</a:t>
            </a:r>
          </a:p>
          <a:p>
            <a:pPr lvl="4"/>
            <a:r>
              <a:rPr lang="de-CH" smtClean="0"/>
              <a:t>Fünfte Ebene</a:t>
            </a:r>
            <a:endParaRPr lang="de-DE"/>
          </a:p>
        </p:txBody>
      </p:sp>
      <p:sp>
        <p:nvSpPr>
          <p:cNvPr id="4" name="Datumsplatzhalter 3"/>
          <p:cNvSpPr>
            <a:spLocks noGrp="1"/>
          </p:cNvSpPr>
          <p:nvPr>
            <p:ph type="dt" sz="half" idx="10"/>
          </p:nvPr>
        </p:nvSpPr>
        <p:spPr/>
        <p:txBody>
          <a:bodyPr/>
          <a:lstStyle/>
          <a:p>
            <a:fld id="{7A5693EB-C548-3E4D-AE29-E563EA90AF8B}" type="datetimeFigureOut">
              <a:rPr lang="de-DE" smtClean="0"/>
              <a:t>18.10.12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B75B9C8C-5D53-E94D-B8C0-61D181834489}" type="slidenum">
              <a:rPr lang="de-DE" smtClean="0"/>
              <a:t>‹Nr.›</a:t>
            </a:fld>
            <a:endParaRPr lang="de-DE"/>
          </a:p>
        </p:txBody>
      </p:sp>
    </p:spTree>
    <p:extLst>
      <p:ext uri="{BB962C8B-B14F-4D97-AF65-F5344CB8AC3E}">
        <p14:creationId xmlns:p14="http://schemas.microsoft.com/office/powerpoint/2010/main" val="333082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CH" smtClean="0"/>
              <a:t>Mastertitelformat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CH" smtClean="0"/>
              <a:t>Mastertextformat bearbeiten</a:t>
            </a:r>
          </a:p>
        </p:txBody>
      </p:sp>
      <p:sp>
        <p:nvSpPr>
          <p:cNvPr id="4" name="Datumsplatzhalter 3"/>
          <p:cNvSpPr>
            <a:spLocks noGrp="1"/>
          </p:cNvSpPr>
          <p:nvPr>
            <p:ph type="dt" sz="half" idx="10"/>
          </p:nvPr>
        </p:nvSpPr>
        <p:spPr/>
        <p:txBody>
          <a:bodyPr/>
          <a:lstStyle/>
          <a:p>
            <a:fld id="{7A5693EB-C548-3E4D-AE29-E563EA90AF8B}" type="datetimeFigureOut">
              <a:rPr lang="de-DE" smtClean="0"/>
              <a:t>18.10.12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B75B9C8C-5D53-E94D-B8C0-61D181834489}" type="slidenum">
              <a:rPr lang="de-DE" smtClean="0"/>
              <a:t>‹Nr.›</a:t>
            </a:fld>
            <a:endParaRPr lang="de-DE"/>
          </a:p>
        </p:txBody>
      </p:sp>
    </p:spTree>
    <p:extLst>
      <p:ext uri="{BB962C8B-B14F-4D97-AF65-F5344CB8AC3E}">
        <p14:creationId xmlns:p14="http://schemas.microsoft.com/office/powerpoint/2010/main" val="218582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Mastertitelformat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CH" smtClean="0"/>
              <a:t>Mastertextformat bearbeiten</a:t>
            </a:r>
          </a:p>
          <a:p>
            <a:pPr lvl="1"/>
            <a:r>
              <a:rPr lang="de-CH" smtClean="0"/>
              <a:t>Zweite Ebene</a:t>
            </a:r>
          </a:p>
          <a:p>
            <a:pPr lvl="2"/>
            <a:r>
              <a:rPr lang="de-CH" smtClean="0"/>
              <a:t>Dritte Ebene</a:t>
            </a:r>
          </a:p>
          <a:p>
            <a:pPr lvl="3"/>
            <a:r>
              <a:rPr lang="de-CH" smtClean="0"/>
              <a:t>Vierte Ebene</a:t>
            </a:r>
          </a:p>
          <a:p>
            <a:pPr lvl="4"/>
            <a:r>
              <a:rPr lang="de-CH"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CH" smtClean="0"/>
              <a:t>Mastertextformat bearbeiten</a:t>
            </a:r>
          </a:p>
          <a:p>
            <a:pPr lvl="1"/>
            <a:r>
              <a:rPr lang="de-CH" smtClean="0"/>
              <a:t>Zweite Ebene</a:t>
            </a:r>
          </a:p>
          <a:p>
            <a:pPr lvl="2"/>
            <a:r>
              <a:rPr lang="de-CH" smtClean="0"/>
              <a:t>Dritte Ebene</a:t>
            </a:r>
          </a:p>
          <a:p>
            <a:pPr lvl="3"/>
            <a:r>
              <a:rPr lang="de-CH" smtClean="0"/>
              <a:t>Vierte Ebene</a:t>
            </a:r>
          </a:p>
          <a:p>
            <a:pPr lvl="4"/>
            <a:r>
              <a:rPr lang="de-CH" smtClean="0"/>
              <a:t>Fünfte Ebene</a:t>
            </a:r>
            <a:endParaRPr lang="de-DE"/>
          </a:p>
        </p:txBody>
      </p:sp>
      <p:sp>
        <p:nvSpPr>
          <p:cNvPr id="5" name="Datumsplatzhalter 4"/>
          <p:cNvSpPr>
            <a:spLocks noGrp="1"/>
          </p:cNvSpPr>
          <p:nvPr>
            <p:ph type="dt" sz="half" idx="10"/>
          </p:nvPr>
        </p:nvSpPr>
        <p:spPr/>
        <p:txBody>
          <a:bodyPr/>
          <a:lstStyle/>
          <a:p>
            <a:fld id="{7A5693EB-C548-3E4D-AE29-E563EA90AF8B}" type="datetimeFigureOut">
              <a:rPr lang="de-DE" smtClean="0"/>
              <a:t>18.10.12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B75B9C8C-5D53-E94D-B8C0-61D181834489}" type="slidenum">
              <a:rPr lang="de-DE" smtClean="0"/>
              <a:t>‹Nr.›</a:t>
            </a:fld>
            <a:endParaRPr lang="de-DE"/>
          </a:p>
        </p:txBody>
      </p:sp>
    </p:spTree>
    <p:extLst>
      <p:ext uri="{BB962C8B-B14F-4D97-AF65-F5344CB8AC3E}">
        <p14:creationId xmlns:p14="http://schemas.microsoft.com/office/powerpoint/2010/main" val="2016286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CH" smtClean="0"/>
              <a:t>Mastertitelformat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CH" smtClean="0"/>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CH" smtClean="0"/>
              <a:t>Mastertextformat bearbeiten</a:t>
            </a:r>
          </a:p>
          <a:p>
            <a:pPr lvl="1"/>
            <a:r>
              <a:rPr lang="de-CH" smtClean="0"/>
              <a:t>Zweite Ebene</a:t>
            </a:r>
          </a:p>
          <a:p>
            <a:pPr lvl="2"/>
            <a:r>
              <a:rPr lang="de-CH" smtClean="0"/>
              <a:t>Dritte Ebene</a:t>
            </a:r>
          </a:p>
          <a:p>
            <a:pPr lvl="3"/>
            <a:r>
              <a:rPr lang="de-CH" smtClean="0"/>
              <a:t>Vierte Ebene</a:t>
            </a:r>
          </a:p>
          <a:p>
            <a:pPr lvl="4"/>
            <a:r>
              <a:rPr lang="de-CH"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CH" smtClean="0"/>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CH" smtClean="0"/>
              <a:t>Mastertextformat bearbeiten</a:t>
            </a:r>
          </a:p>
          <a:p>
            <a:pPr lvl="1"/>
            <a:r>
              <a:rPr lang="de-CH" smtClean="0"/>
              <a:t>Zweite Ebene</a:t>
            </a:r>
          </a:p>
          <a:p>
            <a:pPr lvl="2"/>
            <a:r>
              <a:rPr lang="de-CH" smtClean="0"/>
              <a:t>Dritte Ebene</a:t>
            </a:r>
          </a:p>
          <a:p>
            <a:pPr lvl="3"/>
            <a:r>
              <a:rPr lang="de-CH" smtClean="0"/>
              <a:t>Vierte Ebene</a:t>
            </a:r>
          </a:p>
          <a:p>
            <a:pPr lvl="4"/>
            <a:r>
              <a:rPr lang="de-CH" smtClean="0"/>
              <a:t>Fünfte Ebene</a:t>
            </a:r>
            <a:endParaRPr lang="de-DE"/>
          </a:p>
        </p:txBody>
      </p:sp>
      <p:sp>
        <p:nvSpPr>
          <p:cNvPr id="7" name="Datumsplatzhalter 6"/>
          <p:cNvSpPr>
            <a:spLocks noGrp="1"/>
          </p:cNvSpPr>
          <p:nvPr>
            <p:ph type="dt" sz="half" idx="10"/>
          </p:nvPr>
        </p:nvSpPr>
        <p:spPr/>
        <p:txBody>
          <a:bodyPr/>
          <a:lstStyle/>
          <a:p>
            <a:fld id="{7A5693EB-C548-3E4D-AE29-E563EA90AF8B}" type="datetimeFigureOut">
              <a:rPr lang="de-DE" smtClean="0"/>
              <a:t>18.10.12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B75B9C8C-5D53-E94D-B8C0-61D181834489}" type="slidenum">
              <a:rPr lang="de-DE" smtClean="0"/>
              <a:t>‹Nr.›</a:t>
            </a:fld>
            <a:endParaRPr lang="de-DE"/>
          </a:p>
        </p:txBody>
      </p:sp>
    </p:spTree>
    <p:extLst>
      <p:ext uri="{BB962C8B-B14F-4D97-AF65-F5344CB8AC3E}">
        <p14:creationId xmlns:p14="http://schemas.microsoft.com/office/powerpoint/2010/main" val="3650253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Mastertitelformat bearbeiten</a:t>
            </a:r>
            <a:endParaRPr lang="de-DE"/>
          </a:p>
        </p:txBody>
      </p:sp>
      <p:sp>
        <p:nvSpPr>
          <p:cNvPr id="3" name="Datumsplatzhalter 2"/>
          <p:cNvSpPr>
            <a:spLocks noGrp="1"/>
          </p:cNvSpPr>
          <p:nvPr>
            <p:ph type="dt" sz="half" idx="10"/>
          </p:nvPr>
        </p:nvSpPr>
        <p:spPr/>
        <p:txBody>
          <a:bodyPr/>
          <a:lstStyle/>
          <a:p>
            <a:fld id="{7A5693EB-C548-3E4D-AE29-E563EA90AF8B}" type="datetimeFigureOut">
              <a:rPr lang="de-DE" smtClean="0"/>
              <a:t>18.10.12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B75B9C8C-5D53-E94D-B8C0-61D181834489}" type="slidenum">
              <a:rPr lang="de-DE" smtClean="0"/>
              <a:t>‹Nr.›</a:t>
            </a:fld>
            <a:endParaRPr lang="de-DE"/>
          </a:p>
        </p:txBody>
      </p:sp>
    </p:spTree>
    <p:extLst>
      <p:ext uri="{BB962C8B-B14F-4D97-AF65-F5344CB8AC3E}">
        <p14:creationId xmlns:p14="http://schemas.microsoft.com/office/powerpoint/2010/main" val="199339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7A5693EB-C548-3E4D-AE29-E563EA90AF8B}" type="datetimeFigureOut">
              <a:rPr lang="de-DE" smtClean="0"/>
              <a:t>18.10.12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B75B9C8C-5D53-E94D-B8C0-61D181834489}" type="slidenum">
              <a:rPr lang="de-DE" smtClean="0"/>
              <a:t>‹Nr.›</a:t>
            </a:fld>
            <a:endParaRPr lang="de-DE"/>
          </a:p>
        </p:txBody>
      </p:sp>
    </p:spTree>
    <p:extLst>
      <p:ext uri="{BB962C8B-B14F-4D97-AF65-F5344CB8AC3E}">
        <p14:creationId xmlns:p14="http://schemas.microsoft.com/office/powerpoint/2010/main" val="1389809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CH" smtClean="0"/>
              <a:t>Mastertitelformat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CH" smtClean="0"/>
              <a:t>Mastertextformat bearbeiten</a:t>
            </a:r>
          </a:p>
          <a:p>
            <a:pPr lvl="1"/>
            <a:r>
              <a:rPr lang="de-CH" smtClean="0"/>
              <a:t>Zweite Ebene</a:t>
            </a:r>
          </a:p>
          <a:p>
            <a:pPr lvl="2"/>
            <a:r>
              <a:rPr lang="de-CH" smtClean="0"/>
              <a:t>Dritte Ebene</a:t>
            </a:r>
          </a:p>
          <a:p>
            <a:pPr lvl="3"/>
            <a:r>
              <a:rPr lang="de-CH" smtClean="0"/>
              <a:t>Vierte Ebene</a:t>
            </a:r>
          </a:p>
          <a:p>
            <a:pPr lvl="4"/>
            <a:r>
              <a:rPr lang="de-CH"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CH" smtClean="0"/>
              <a:t>Mastertextformat bearbeiten</a:t>
            </a:r>
          </a:p>
        </p:txBody>
      </p:sp>
      <p:sp>
        <p:nvSpPr>
          <p:cNvPr id="5" name="Datumsplatzhalter 4"/>
          <p:cNvSpPr>
            <a:spLocks noGrp="1"/>
          </p:cNvSpPr>
          <p:nvPr>
            <p:ph type="dt" sz="half" idx="10"/>
          </p:nvPr>
        </p:nvSpPr>
        <p:spPr/>
        <p:txBody>
          <a:bodyPr/>
          <a:lstStyle/>
          <a:p>
            <a:fld id="{7A5693EB-C548-3E4D-AE29-E563EA90AF8B}" type="datetimeFigureOut">
              <a:rPr lang="de-DE" smtClean="0"/>
              <a:t>18.10.12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B75B9C8C-5D53-E94D-B8C0-61D181834489}" type="slidenum">
              <a:rPr lang="de-DE" smtClean="0"/>
              <a:t>‹Nr.›</a:t>
            </a:fld>
            <a:endParaRPr lang="de-DE"/>
          </a:p>
        </p:txBody>
      </p:sp>
    </p:spTree>
    <p:extLst>
      <p:ext uri="{BB962C8B-B14F-4D97-AF65-F5344CB8AC3E}">
        <p14:creationId xmlns:p14="http://schemas.microsoft.com/office/powerpoint/2010/main" val="3831724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CH" smtClean="0"/>
              <a:t>Mastertitelformat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CH" smtClean="0"/>
              <a:t>Mastertextformat bearbeiten</a:t>
            </a:r>
          </a:p>
        </p:txBody>
      </p:sp>
      <p:sp>
        <p:nvSpPr>
          <p:cNvPr id="5" name="Datumsplatzhalter 4"/>
          <p:cNvSpPr>
            <a:spLocks noGrp="1"/>
          </p:cNvSpPr>
          <p:nvPr>
            <p:ph type="dt" sz="half" idx="10"/>
          </p:nvPr>
        </p:nvSpPr>
        <p:spPr/>
        <p:txBody>
          <a:bodyPr/>
          <a:lstStyle/>
          <a:p>
            <a:fld id="{7A5693EB-C548-3E4D-AE29-E563EA90AF8B}" type="datetimeFigureOut">
              <a:rPr lang="de-DE" smtClean="0"/>
              <a:t>18.10.12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B75B9C8C-5D53-E94D-B8C0-61D181834489}" type="slidenum">
              <a:rPr lang="de-DE" smtClean="0"/>
              <a:t>‹Nr.›</a:t>
            </a:fld>
            <a:endParaRPr lang="de-DE"/>
          </a:p>
        </p:txBody>
      </p:sp>
    </p:spTree>
    <p:extLst>
      <p:ext uri="{BB962C8B-B14F-4D97-AF65-F5344CB8AC3E}">
        <p14:creationId xmlns:p14="http://schemas.microsoft.com/office/powerpoint/2010/main" val="35549157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CH" smtClean="0"/>
              <a:t>Mastertitelformat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CH" smtClean="0"/>
              <a:t>Mastertextformat bearbeiten</a:t>
            </a:r>
          </a:p>
          <a:p>
            <a:pPr lvl="1"/>
            <a:r>
              <a:rPr lang="de-CH" smtClean="0"/>
              <a:t>Zweite Ebene</a:t>
            </a:r>
          </a:p>
          <a:p>
            <a:pPr lvl="2"/>
            <a:r>
              <a:rPr lang="de-CH" smtClean="0"/>
              <a:t>Dritte Ebene</a:t>
            </a:r>
          </a:p>
          <a:p>
            <a:pPr lvl="3"/>
            <a:r>
              <a:rPr lang="de-CH" smtClean="0"/>
              <a:t>Vierte Ebene</a:t>
            </a:r>
          </a:p>
          <a:p>
            <a:pPr lvl="4"/>
            <a:r>
              <a:rPr lang="de-CH"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5693EB-C548-3E4D-AE29-E563EA90AF8B}" type="datetimeFigureOut">
              <a:rPr lang="de-DE" smtClean="0"/>
              <a:t>18.10.12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5B9C8C-5D53-E94D-B8C0-61D181834489}" type="slidenum">
              <a:rPr lang="de-DE" smtClean="0"/>
              <a:t>‹Nr.›</a:t>
            </a:fld>
            <a:endParaRPr lang="de-DE"/>
          </a:p>
        </p:txBody>
      </p:sp>
    </p:spTree>
    <p:extLst>
      <p:ext uri="{BB962C8B-B14F-4D97-AF65-F5344CB8AC3E}">
        <p14:creationId xmlns:p14="http://schemas.microsoft.com/office/powerpoint/2010/main" val="3263275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hyperlink" Target="mailto:renata.sevcikova@id.uzh.ch" TargetMode="External"/><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descr="Bildschirmfoto 2012-10-17 um 15.46.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555" y="581378"/>
            <a:ext cx="9144000" cy="2329558"/>
          </a:xfrm>
          <a:prstGeom prst="rect">
            <a:avLst/>
          </a:prstGeom>
        </p:spPr>
      </p:pic>
      <p:sp>
        <p:nvSpPr>
          <p:cNvPr id="5" name="Rechteck 4"/>
          <p:cNvSpPr/>
          <p:nvPr/>
        </p:nvSpPr>
        <p:spPr>
          <a:xfrm>
            <a:off x="1580444" y="2695222"/>
            <a:ext cx="889000" cy="1874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de-DE" sz="1000" dirty="0" smtClean="0">
                <a:solidFill>
                  <a:srgbClr val="0000FF"/>
                </a:solidFill>
              </a:rPr>
              <a:t>Registrieren</a:t>
            </a:r>
            <a:endParaRPr lang="de-DE" sz="1000" dirty="0">
              <a:solidFill>
                <a:srgbClr val="0000FF"/>
              </a:solidFill>
            </a:endParaRPr>
          </a:p>
        </p:txBody>
      </p:sp>
    </p:spTree>
    <p:extLst>
      <p:ext uri="{BB962C8B-B14F-4D97-AF65-F5344CB8AC3E}">
        <p14:creationId xmlns:p14="http://schemas.microsoft.com/office/powerpoint/2010/main" val="3458143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descr="Bildschirmfoto 2012-10-17 um 15.53.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667" y="1494321"/>
            <a:ext cx="8367889" cy="1642658"/>
          </a:xfrm>
          <a:prstGeom prst="rect">
            <a:avLst/>
          </a:prstGeom>
        </p:spPr>
      </p:pic>
      <p:cxnSp>
        <p:nvCxnSpPr>
          <p:cNvPr id="6" name="Gerade Verbindung 5"/>
          <p:cNvCxnSpPr/>
          <p:nvPr/>
        </p:nvCxnSpPr>
        <p:spPr>
          <a:xfrm>
            <a:off x="465667" y="1312333"/>
            <a:ext cx="8367889" cy="2046111"/>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7" name="Gerade Verbindung 6"/>
          <p:cNvCxnSpPr/>
          <p:nvPr/>
        </p:nvCxnSpPr>
        <p:spPr>
          <a:xfrm flipV="1">
            <a:off x="465667" y="1312334"/>
            <a:ext cx="8367889" cy="204611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1189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Bild 8" descr="Bildschirmfoto 2012-10-15 um 16.18.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906" y="1286265"/>
            <a:ext cx="8633716" cy="2736786"/>
          </a:xfrm>
          <a:prstGeom prst="rect">
            <a:avLst/>
          </a:prstGeom>
        </p:spPr>
      </p:pic>
      <p:pic>
        <p:nvPicPr>
          <p:cNvPr id="10" name="Bild 9" descr="Bildschirmfoto 2012-10-15 um 16.20.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906" y="1286265"/>
            <a:ext cx="1973097" cy="180867"/>
          </a:xfrm>
          <a:prstGeom prst="rect">
            <a:avLst/>
          </a:prstGeom>
        </p:spPr>
      </p:pic>
      <p:sp>
        <p:nvSpPr>
          <p:cNvPr id="11" name="Textfeld 10"/>
          <p:cNvSpPr txBox="1"/>
          <p:nvPr/>
        </p:nvSpPr>
        <p:spPr>
          <a:xfrm>
            <a:off x="430906" y="1245725"/>
            <a:ext cx="2800891" cy="246221"/>
          </a:xfrm>
          <a:prstGeom prst="rect">
            <a:avLst/>
          </a:prstGeom>
          <a:noFill/>
        </p:spPr>
        <p:txBody>
          <a:bodyPr wrap="square" rtlCol="0">
            <a:spAutoFit/>
          </a:bodyPr>
          <a:lstStyle/>
          <a:p>
            <a:r>
              <a:rPr lang="de-DE" sz="1000" b="1" dirty="0" smtClean="0">
                <a:solidFill>
                  <a:srgbClr val="000000"/>
                </a:solidFill>
              </a:rPr>
              <a:t>Registrieren</a:t>
            </a:r>
            <a:endParaRPr lang="de-DE" sz="1000" b="1" dirty="0">
              <a:solidFill>
                <a:srgbClr val="000000"/>
              </a:solidFill>
            </a:endParaRPr>
          </a:p>
        </p:txBody>
      </p:sp>
      <p:pic>
        <p:nvPicPr>
          <p:cNvPr id="14" name="Bild 13" descr="Bildschirmfoto 2012-10-15 um 16.21.3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925" y="1525244"/>
            <a:ext cx="1549567" cy="1447800"/>
          </a:xfrm>
          <a:prstGeom prst="rect">
            <a:avLst/>
          </a:prstGeom>
        </p:spPr>
      </p:pic>
      <p:pic>
        <p:nvPicPr>
          <p:cNvPr id="16" name="Bild 15" descr="Bildschirmfoto 2012-10-17 um 09.19.0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6491" y="1467132"/>
            <a:ext cx="6738998" cy="2093698"/>
          </a:xfrm>
          <a:prstGeom prst="rect">
            <a:avLst/>
          </a:prstGeom>
        </p:spPr>
      </p:pic>
      <p:sp>
        <p:nvSpPr>
          <p:cNvPr id="18" name="Textfeld 17"/>
          <p:cNvSpPr txBox="1"/>
          <p:nvPr/>
        </p:nvSpPr>
        <p:spPr>
          <a:xfrm>
            <a:off x="2285998" y="1666282"/>
            <a:ext cx="6166557" cy="830997"/>
          </a:xfrm>
          <a:prstGeom prst="rect">
            <a:avLst/>
          </a:prstGeom>
          <a:noFill/>
        </p:spPr>
        <p:txBody>
          <a:bodyPr wrap="square" rtlCol="0">
            <a:spAutoFit/>
          </a:bodyPr>
          <a:lstStyle/>
          <a:p>
            <a:r>
              <a:rPr lang="de-DE" sz="1200" dirty="0" smtClean="0"/>
              <a:t>Geben Sie eine gültige E-Mail Adresse ein:</a:t>
            </a:r>
          </a:p>
          <a:p>
            <a:endParaRPr lang="de-DE" sz="1200" dirty="0"/>
          </a:p>
          <a:p>
            <a:endParaRPr lang="de-DE" sz="1200" dirty="0" smtClean="0"/>
          </a:p>
          <a:p>
            <a:endParaRPr lang="de-DE" sz="1200" dirty="0"/>
          </a:p>
        </p:txBody>
      </p:sp>
      <p:pic>
        <p:nvPicPr>
          <p:cNvPr id="2" name="Bild 1" descr="Bildschirmfoto 2012-10-17 um 16.06.3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86491" y="1989448"/>
            <a:ext cx="6539492" cy="355600"/>
          </a:xfrm>
          <a:prstGeom prst="rect">
            <a:avLst/>
          </a:prstGeom>
        </p:spPr>
      </p:pic>
      <p:sp>
        <p:nvSpPr>
          <p:cNvPr id="15" name="Textfeld 14"/>
          <p:cNvSpPr txBox="1"/>
          <p:nvPr/>
        </p:nvSpPr>
        <p:spPr>
          <a:xfrm>
            <a:off x="504886" y="1547924"/>
            <a:ext cx="1530851" cy="215444"/>
          </a:xfrm>
          <a:prstGeom prst="rect">
            <a:avLst/>
          </a:prstGeom>
          <a:noFill/>
        </p:spPr>
        <p:txBody>
          <a:bodyPr wrap="square" rtlCol="0">
            <a:spAutoFit/>
          </a:bodyPr>
          <a:lstStyle/>
          <a:p>
            <a:r>
              <a:rPr lang="de-DE" sz="800" b="1" dirty="0" smtClean="0"/>
              <a:t>1. E-Mail Adresse </a:t>
            </a:r>
            <a:r>
              <a:rPr lang="de-DE" sz="800" b="1" dirty="0" smtClean="0"/>
              <a:t>angeben</a:t>
            </a:r>
            <a:endParaRPr lang="de-DE" sz="800" b="1" dirty="0"/>
          </a:p>
        </p:txBody>
      </p:sp>
      <p:sp>
        <p:nvSpPr>
          <p:cNvPr id="17" name="Textfeld 16"/>
          <p:cNvSpPr txBox="1"/>
          <p:nvPr/>
        </p:nvSpPr>
        <p:spPr>
          <a:xfrm>
            <a:off x="504886" y="1776476"/>
            <a:ext cx="1530851" cy="215444"/>
          </a:xfrm>
          <a:prstGeom prst="rect">
            <a:avLst/>
          </a:prstGeom>
          <a:noFill/>
        </p:spPr>
        <p:txBody>
          <a:bodyPr wrap="square" rtlCol="0">
            <a:spAutoFit/>
          </a:bodyPr>
          <a:lstStyle/>
          <a:p>
            <a:r>
              <a:rPr lang="de-DE" sz="800" i="1" dirty="0" smtClean="0"/>
              <a:t>2. E-Mail Adresse verifizieren</a:t>
            </a:r>
            <a:endParaRPr lang="de-DE" sz="800" i="1" dirty="0"/>
          </a:p>
        </p:txBody>
      </p:sp>
      <p:sp>
        <p:nvSpPr>
          <p:cNvPr id="19" name="Textfeld 18"/>
          <p:cNvSpPr txBox="1"/>
          <p:nvPr/>
        </p:nvSpPr>
        <p:spPr>
          <a:xfrm>
            <a:off x="504886" y="2005028"/>
            <a:ext cx="1530851" cy="215444"/>
          </a:xfrm>
          <a:prstGeom prst="rect">
            <a:avLst/>
          </a:prstGeom>
          <a:noFill/>
        </p:spPr>
        <p:txBody>
          <a:bodyPr wrap="square" rtlCol="0">
            <a:spAutoFit/>
          </a:bodyPr>
          <a:lstStyle/>
          <a:p>
            <a:r>
              <a:rPr lang="de-DE" sz="800" i="1" dirty="0" smtClean="0"/>
              <a:t>3. Namen angeben</a:t>
            </a:r>
            <a:endParaRPr lang="de-DE" sz="800" i="1" dirty="0"/>
          </a:p>
        </p:txBody>
      </p:sp>
      <p:sp>
        <p:nvSpPr>
          <p:cNvPr id="20" name="Textfeld 19"/>
          <p:cNvSpPr txBox="1"/>
          <p:nvPr/>
        </p:nvSpPr>
        <p:spPr>
          <a:xfrm>
            <a:off x="504886" y="2233580"/>
            <a:ext cx="1530851" cy="215444"/>
          </a:xfrm>
          <a:prstGeom prst="rect">
            <a:avLst/>
          </a:prstGeom>
          <a:noFill/>
        </p:spPr>
        <p:txBody>
          <a:bodyPr wrap="square" rtlCol="0">
            <a:spAutoFit/>
          </a:bodyPr>
          <a:lstStyle/>
          <a:p>
            <a:r>
              <a:rPr lang="de-DE" sz="800" i="1" dirty="0"/>
              <a:t>4</a:t>
            </a:r>
            <a:r>
              <a:rPr lang="de-DE" sz="800" i="1" dirty="0" smtClean="0"/>
              <a:t>. Benutzernamen wählen</a:t>
            </a:r>
            <a:endParaRPr lang="de-DE" sz="800" i="1" dirty="0"/>
          </a:p>
        </p:txBody>
      </p:sp>
      <p:sp>
        <p:nvSpPr>
          <p:cNvPr id="21" name="Textfeld 20"/>
          <p:cNvSpPr txBox="1"/>
          <p:nvPr/>
        </p:nvSpPr>
        <p:spPr>
          <a:xfrm>
            <a:off x="504886" y="2462132"/>
            <a:ext cx="1530851" cy="215444"/>
          </a:xfrm>
          <a:prstGeom prst="rect">
            <a:avLst/>
          </a:prstGeom>
          <a:noFill/>
        </p:spPr>
        <p:txBody>
          <a:bodyPr wrap="square" rtlCol="0">
            <a:spAutoFit/>
          </a:bodyPr>
          <a:lstStyle/>
          <a:p>
            <a:r>
              <a:rPr lang="de-DE" sz="800" i="1" dirty="0" smtClean="0"/>
              <a:t>5. Passwort wählen</a:t>
            </a:r>
            <a:endParaRPr lang="de-DE" sz="800" i="1" dirty="0"/>
          </a:p>
        </p:txBody>
      </p:sp>
      <p:sp>
        <p:nvSpPr>
          <p:cNvPr id="22" name="Textfeld 21"/>
          <p:cNvSpPr txBox="1"/>
          <p:nvPr/>
        </p:nvSpPr>
        <p:spPr>
          <a:xfrm>
            <a:off x="504886" y="2690684"/>
            <a:ext cx="1530851" cy="338554"/>
          </a:xfrm>
          <a:prstGeom prst="rect">
            <a:avLst/>
          </a:prstGeom>
          <a:noFill/>
        </p:spPr>
        <p:txBody>
          <a:bodyPr wrap="square" rtlCol="0">
            <a:spAutoFit/>
          </a:bodyPr>
          <a:lstStyle/>
          <a:p>
            <a:r>
              <a:rPr lang="de-DE" sz="800" i="1" dirty="0"/>
              <a:t>6</a:t>
            </a:r>
            <a:r>
              <a:rPr lang="de-DE" sz="800" i="1" dirty="0" smtClean="0"/>
              <a:t>. Nutzungsbedingungen akzeptieren</a:t>
            </a:r>
            <a:endParaRPr lang="de-DE" sz="800" i="1" dirty="0"/>
          </a:p>
        </p:txBody>
      </p:sp>
      <p:sp>
        <p:nvSpPr>
          <p:cNvPr id="23" name="Textfeld 22"/>
          <p:cNvSpPr txBox="1"/>
          <p:nvPr/>
        </p:nvSpPr>
        <p:spPr>
          <a:xfrm>
            <a:off x="504886" y="3042347"/>
            <a:ext cx="1530851" cy="215444"/>
          </a:xfrm>
          <a:prstGeom prst="rect">
            <a:avLst/>
          </a:prstGeom>
          <a:noFill/>
        </p:spPr>
        <p:txBody>
          <a:bodyPr wrap="square" rtlCol="0">
            <a:spAutoFit/>
          </a:bodyPr>
          <a:lstStyle/>
          <a:p>
            <a:r>
              <a:rPr lang="de-DE" sz="800" i="1" dirty="0" smtClean="0"/>
              <a:t>7. Zusammenfassung</a:t>
            </a:r>
            <a:endParaRPr lang="de-DE" sz="800" i="1" dirty="0"/>
          </a:p>
        </p:txBody>
      </p:sp>
    </p:spTree>
    <p:extLst>
      <p:ext uri="{BB962C8B-B14F-4D97-AF65-F5344CB8AC3E}">
        <p14:creationId xmlns:p14="http://schemas.microsoft.com/office/powerpoint/2010/main" val="3355895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Bild 8" descr="Bildschirmfoto 2012-10-15 um 16.18.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906" y="1286265"/>
            <a:ext cx="8633716" cy="2736786"/>
          </a:xfrm>
          <a:prstGeom prst="rect">
            <a:avLst/>
          </a:prstGeom>
        </p:spPr>
      </p:pic>
      <p:pic>
        <p:nvPicPr>
          <p:cNvPr id="10" name="Bild 9" descr="Bildschirmfoto 2012-10-15 um 16.20.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906" y="1286265"/>
            <a:ext cx="1973097" cy="180867"/>
          </a:xfrm>
          <a:prstGeom prst="rect">
            <a:avLst/>
          </a:prstGeom>
        </p:spPr>
      </p:pic>
      <p:sp>
        <p:nvSpPr>
          <p:cNvPr id="11" name="Textfeld 10"/>
          <p:cNvSpPr txBox="1"/>
          <p:nvPr/>
        </p:nvSpPr>
        <p:spPr>
          <a:xfrm>
            <a:off x="430906" y="1245725"/>
            <a:ext cx="2800891" cy="246221"/>
          </a:xfrm>
          <a:prstGeom prst="rect">
            <a:avLst/>
          </a:prstGeom>
          <a:noFill/>
        </p:spPr>
        <p:txBody>
          <a:bodyPr wrap="square" rtlCol="0">
            <a:spAutoFit/>
          </a:bodyPr>
          <a:lstStyle/>
          <a:p>
            <a:r>
              <a:rPr lang="de-DE" sz="1000" b="1" dirty="0" smtClean="0">
                <a:solidFill>
                  <a:srgbClr val="000000"/>
                </a:solidFill>
              </a:rPr>
              <a:t>Registrieren</a:t>
            </a:r>
            <a:endParaRPr lang="de-DE" sz="1000" b="1" dirty="0">
              <a:solidFill>
                <a:srgbClr val="000000"/>
              </a:solidFill>
            </a:endParaRPr>
          </a:p>
        </p:txBody>
      </p:sp>
      <p:pic>
        <p:nvPicPr>
          <p:cNvPr id="14" name="Bild 13" descr="Bildschirmfoto 2012-10-15 um 16.21.3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925" y="1525244"/>
            <a:ext cx="1549567" cy="1447800"/>
          </a:xfrm>
          <a:prstGeom prst="rect">
            <a:avLst/>
          </a:prstGeom>
        </p:spPr>
      </p:pic>
      <p:pic>
        <p:nvPicPr>
          <p:cNvPr id="16" name="Bild 15" descr="Bildschirmfoto 2012-10-17 um 09.19.0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6491" y="1467132"/>
            <a:ext cx="6738998" cy="2093698"/>
          </a:xfrm>
          <a:prstGeom prst="rect">
            <a:avLst/>
          </a:prstGeom>
        </p:spPr>
      </p:pic>
      <p:sp>
        <p:nvSpPr>
          <p:cNvPr id="15" name="Textfeld 14"/>
          <p:cNvSpPr txBox="1"/>
          <p:nvPr/>
        </p:nvSpPr>
        <p:spPr>
          <a:xfrm>
            <a:off x="2188019" y="1666282"/>
            <a:ext cx="6637469" cy="646331"/>
          </a:xfrm>
          <a:prstGeom prst="rect">
            <a:avLst/>
          </a:prstGeom>
          <a:noFill/>
        </p:spPr>
        <p:txBody>
          <a:bodyPr wrap="square" rtlCol="0">
            <a:spAutoFit/>
          </a:bodyPr>
          <a:lstStyle/>
          <a:p>
            <a:r>
              <a:rPr lang="de-DE" sz="1200" dirty="0" smtClean="0"/>
              <a:t>Eine E-Mail wurde an </a:t>
            </a:r>
            <a:r>
              <a:rPr lang="de-DE" sz="1200" dirty="0" smtClean="0">
                <a:hlinkClick r:id="rId6"/>
              </a:rPr>
              <a:t>renata.sevcikova@id.uzh.ch</a:t>
            </a:r>
            <a:r>
              <a:rPr lang="de-DE" sz="1200" dirty="0" smtClean="0"/>
              <a:t> geschickt</a:t>
            </a:r>
            <a:r>
              <a:rPr lang="de-DE" sz="1200" dirty="0" smtClean="0"/>
              <a:t>, um sicherzustellen, dass es sich um eine gültige Adresse handelt. Folgen Sie den Anweisungen in dieser E-Mail und schliessen Sie die Registrierung ab.</a:t>
            </a:r>
            <a:endParaRPr lang="de-DE" sz="1200" dirty="0"/>
          </a:p>
        </p:txBody>
      </p:sp>
      <p:sp>
        <p:nvSpPr>
          <p:cNvPr id="17" name="Textfeld 16"/>
          <p:cNvSpPr txBox="1"/>
          <p:nvPr/>
        </p:nvSpPr>
        <p:spPr>
          <a:xfrm>
            <a:off x="504886" y="1547924"/>
            <a:ext cx="1530851" cy="215444"/>
          </a:xfrm>
          <a:prstGeom prst="rect">
            <a:avLst/>
          </a:prstGeom>
          <a:noFill/>
        </p:spPr>
        <p:txBody>
          <a:bodyPr wrap="square" rtlCol="0">
            <a:spAutoFit/>
          </a:bodyPr>
          <a:lstStyle/>
          <a:p>
            <a:r>
              <a:rPr lang="de-DE" sz="800" i="1" dirty="0" smtClean="0"/>
              <a:t>1. E-Mail Adresse </a:t>
            </a:r>
            <a:r>
              <a:rPr lang="de-DE" sz="800" i="1" dirty="0" smtClean="0"/>
              <a:t>angeben</a:t>
            </a:r>
            <a:endParaRPr lang="de-DE" sz="800" i="1" dirty="0"/>
          </a:p>
        </p:txBody>
      </p:sp>
      <p:sp>
        <p:nvSpPr>
          <p:cNvPr id="18" name="Textfeld 17"/>
          <p:cNvSpPr txBox="1"/>
          <p:nvPr/>
        </p:nvSpPr>
        <p:spPr>
          <a:xfrm>
            <a:off x="504886" y="1776476"/>
            <a:ext cx="1530851" cy="215444"/>
          </a:xfrm>
          <a:prstGeom prst="rect">
            <a:avLst/>
          </a:prstGeom>
          <a:noFill/>
        </p:spPr>
        <p:txBody>
          <a:bodyPr wrap="square" rtlCol="0">
            <a:spAutoFit/>
          </a:bodyPr>
          <a:lstStyle/>
          <a:p>
            <a:r>
              <a:rPr lang="de-DE" sz="800" b="1" dirty="0" smtClean="0"/>
              <a:t>2. E-Mail Adresse verifizieren</a:t>
            </a:r>
            <a:endParaRPr lang="de-DE" sz="800" b="1" dirty="0"/>
          </a:p>
        </p:txBody>
      </p:sp>
      <p:sp>
        <p:nvSpPr>
          <p:cNvPr id="19" name="Textfeld 18"/>
          <p:cNvSpPr txBox="1"/>
          <p:nvPr/>
        </p:nvSpPr>
        <p:spPr>
          <a:xfrm>
            <a:off x="504886" y="2005028"/>
            <a:ext cx="1530851" cy="215444"/>
          </a:xfrm>
          <a:prstGeom prst="rect">
            <a:avLst/>
          </a:prstGeom>
          <a:noFill/>
        </p:spPr>
        <p:txBody>
          <a:bodyPr wrap="square" rtlCol="0">
            <a:spAutoFit/>
          </a:bodyPr>
          <a:lstStyle/>
          <a:p>
            <a:r>
              <a:rPr lang="de-DE" sz="800" i="1" dirty="0" smtClean="0"/>
              <a:t>3. Namen angeben</a:t>
            </a:r>
            <a:endParaRPr lang="de-DE" sz="800" i="1" dirty="0"/>
          </a:p>
        </p:txBody>
      </p:sp>
      <p:sp>
        <p:nvSpPr>
          <p:cNvPr id="20" name="Textfeld 19"/>
          <p:cNvSpPr txBox="1"/>
          <p:nvPr/>
        </p:nvSpPr>
        <p:spPr>
          <a:xfrm>
            <a:off x="504886" y="2233580"/>
            <a:ext cx="1530851" cy="215444"/>
          </a:xfrm>
          <a:prstGeom prst="rect">
            <a:avLst/>
          </a:prstGeom>
          <a:noFill/>
        </p:spPr>
        <p:txBody>
          <a:bodyPr wrap="square" rtlCol="0">
            <a:spAutoFit/>
          </a:bodyPr>
          <a:lstStyle/>
          <a:p>
            <a:r>
              <a:rPr lang="de-DE" sz="800" i="1" dirty="0"/>
              <a:t>4</a:t>
            </a:r>
            <a:r>
              <a:rPr lang="de-DE" sz="800" i="1" dirty="0" smtClean="0"/>
              <a:t>. Benutzernamen wählen</a:t>
            </a:r>
            <a:endParaRPr lang="de-DE" sz="800" i="1" dirty="0"/>
          </a:p>
        </p:txBody>
      </p:sp>
      <p:sp>
        <p:nvSpPr>
          <p:cNvPr id="21" name="Textfeld 20"/>
          <p:cNvSpPr txBox="1"/>
          <p:nvPr/>
        </p:nvSpPr>
        <p:spPr>
          <a:xfrm>
            <a:off x="504886" y="2462132"/>
            <a:ext cx="1530851" cy="215444"/>
          </a:xfrm>
          <a:prstGeom prst="rect">
            <a:avLst/>
          </a:prstGeom>
          <a:noFill/>
        </p:spPr>
        <p:txBody>
          <a:bodyPr wrap="square" rtlCol="0">
            <a:spAutoFit/>
          </a:bodyPr>
          <a:lstStyle/>
          <a:p>
            <a:r>
              <a:rPr lang="de-DE" sz="800" i="1" dirty="0" smtClean="0"/>
              <a:t>5. Passwort wählen</a:t>
            </a:r>
            <a:endParaRPr lang="de-DE" sz="800" i="1" dirty="0"/>
          </a:p>
        </p:txBody>
      </p:sp>
      <p:sp>
        <p:nvSpPr>
          <p:cNvPr id="22" name="Textfeld 21"/>
          <p:cNvSpPr txBox="1"/>
          <p:nvPr/>
        </p:nvSpPr>
        <p:spPr>
          <a:xfrm>
            <a:off x="504886" y="2690684"/>
            <a:ext cx="1530851" cy="338554"/>
          </a:xfrm>
          <a:prstGeom prst="rect">
            <a:avLst/>
          </a:prstGeom>
          <a:noFill/>
        </p:spPr>
        <p:txBody>
          <a:bodyPr wrap="square" rtlCol="0">
            <a:spAutoFit/>
          </a:bodyPr>
          <a:lstStyle/>
          <a:p>
            <a:r>
              <a:rPr lang="de-DE" sz="800" i="1" dirty="0"/>
              <a:t>6</a:t>
            </a:r>
            <a:r>
              <a:rPr lang="de-DE" sz="800" i="1" dirty="0" smtClean="0"/>
              <a:t>. Nutzungsbedingungen akzeptieren</a:t>
            </a:r>
            <a:endParaRPr lang="de-DE" sz="800" i="1" dirty="0"/>
          </a:p>
        </p:txBody>
      </p:sp>
      <p:sp>
        <p:nvSpPr>
          <p:cNvPr id="23" name="Textfeld 22"/>
          <p:cNvSpPr txBox="1"/>
          <p:nvPr/>
        </p:nvSpPr>
        <p:spPr>
          <a:xfrm>
            <a:off x="504886" y="3042347"/>
            <a:ext cx="1530851" cy="215444"/>
          </a:xfrm>
          <a:prstGeom prst="rect">
            <a:avLst/>
          </a:prstGeom>
          <a:noFill/>
        </p:spPr>
        <p:txBody>
          <a:bodyPr wrap="square" rtlCol="0">
            <a:spAutoFit/>
          </a:bodyPr>
          <a:lstStyle/>
          <a:p>
            <a:r>
              <a:rPr lang="de-DE" sz="800" i="1" dirty="0" smtClean="0"/>
              <a:t>7. Zusammenfassung</a:t>
            </a:r>
            <a:endParaRPr lang="de-DE" sz="800" i="1" dirty="0"/>
          </a:p>
        </p:txBody>
      </p:sp>
    </p:spTree>
    <p:extLst>
      <p:ext uri="{BB962C8B-B14F-4D97-AF65-F5344CB8AC3E}">
        <p14:creationId xmlns:p14="http://schemas.microsoft.com/office/powerpoint/2010/main" val="351778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Bild 8" descr="Bildschirmfoto 2012-10-15 um 16.18.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906" y="1286265"/>
            <a:ext cx="8633716" cy="2736786"/>
          </a:xfrm>
          <a:prstGeom prst="rect">
            <a:avLst/>
          </a:prstGeom>
        </p:spPr>
      </p:pic>
      <p:pic>
        <p:nvPicPr>
          <p:cNvPr id="10" name="Bild 9" descr="Bildschirmfoto 2012-10-15 um 16.20.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906" y="1286265"/>
            <a:ext cx="1973097" cy="180867"/>
          </a:xfrm>
          <a:prstGeom prst="rect">
            <a:avLst/>
          </a:prstGeom>
        </p:spPr>
      </p:pic>
      <p:sp>
        <p:nvSpPr>
          <p:cNvPr id="11" name="Textfeld 10"/>
          <p:cNvSpPr txBox="1"/>
          <p:nvPr/>
        </p:nvSpPr>
        <p:spPr>
          <a:xfrm>
            <a:off x="430906" y="1245725"/>
            <a:ext cx="2800891" cy="246221"/>
          </a:xfrm>
          <a:prstGeom prst="rect">
            <a:avLst/>
          </a:prstGeom>
          <a:noFill/>
        </p:spPr>
        <p:txBody>
          <a:bodyPr wrap="square" rtlCol="0">
            <a:spAutoFit/>
          </a:bodyPr>
          <a:lstStyle/>
          <a:p>
            <a:r>
              <a:rPr lang="de-DE" sz="1000" b="1" dirty="0" smtClean="0">
                <a:solidFill>
                  <a:srgbClr val="000000"/>
                </a:solidFill>
              </a:rPr>
              <a:t>Registrieren</a:t>
            </a:r>
            <a:endParaRPr lang="de-DE" sz="1000" b="1" dirty="0">
              <a:solidFill>
                <a:srgbClr val="000000"/>
              </a:solidFill>
            </a:endParaRPr>
          </a:p>
        </p:txBody>
      </p:sp>
      <p:pic>
        <p:nvPicPr>
          <p:cNvPr id="14" name="Bild 13" descr="Bildschirmfoto 2012-10-15 um 16.21.3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925" y="1525244"/>
            <a:ext cx="1549567" cy="1447800"/>
          </a:xfrm>
          <a:prstGeom prst="rect">
            <a:avLst/>
          </a:prstGeom>
        </p:spPr>
      </p:pic>
      <p:pic>
        <p:nvPicPr>
          <p:cNvPr id="16" name="Bild 15" descr="Bildschirmfoto 2012-10-17 um 09.19.0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6491" y="1467132"/>
            <a:ext cx="6738998" cy="2093698"/>
          </a:xfrm>
          <a:prstGeom prst="rect">
            <a:avLst/>
          </a:prstGeom>
        </p:spPr>
      </p:pic>
      <p:sp>
        <p:nvSpPr>
          <p:cNvPr id="15" name="Textfeld 14"/>
          <p:cNvSpPr txBox="1"/>
          <p:nvPr/>
        </p:nvSpPr>
        <p:spPr>
          <a:xfrm>
            <a:off x="2188019" y="1624868"/>
            <a:ext cx="6637469" cy="276999"/>
          </a:xfrm>
          <a:prstGeom prst="rect">
            <a:avLst/>
          </a:prstGeom>
          <a:noFill/>
        </p:spPr>
        <p:txBody>
          <a:bodyPr wrap="square" rtlCol="0">
            <a:spAutoFit/>
          </a:bodyPr>
          <a:lstStyle/>
          <a:p>
            <a:r>
              <a:rPr lang="de-DE" sz="1200" dirty="0" smtClean="0"/>
              <a:t>Geben Sie Ihren Vor- und Nachnamen an.</a:t>
            </a:r>
            <a:endParaRPr lang="de-DE" sz="1200" dirty="0"/>
          </a:p>
        </p:txBody>
      </p:sp>
      <p:pic>
        <p:nvPicPr>
          <p:cNvPr id="18" name="Bild 17" descr="Bildschirmfoto 2012-10-17 um 16.06.3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35927" y="1973723"/>
            <a:ext cx="4864674" cy="355600"/>
          </a:xfrm>
          <a:prstGeom prst="rect">
            <a:avLst/>
          </a:prstGeom>
        </p:spPr>
      </p:pic>
      <p:sp>
        <p:nvSpPr>
          <p:cNvPr id="19" name="Textfeld 18"/>
          <p:cNvSpPr txBox="1"/>
          <p:nvPr/>
        </p:nvSpPr>
        <p:spPr>
          <a:xfrm>
            <a:off x="2340420" y="1989448"/>
            <a:ext cx="891378" cy="276999"/>
          </a:xfrm>
          <a:prstGeom prst="rect">
            <a:avLst/>
          </a:prstGeom>
          <a:noFill/>
        </p:spPr>
        <p:txBody>
          <a:bodyPr wrap="square" rtlCol="0">
            <a:spAutoFit/>
          </a:bodyPr>
          <a:lstStyle/>
          <a:p>
            <a:r>
              <a:rPr lang="de-DE" sz="1200" dirty="0" smtClean="0"/>
              <a:t>Vorname:</a:t>
            </a:r>
            <a:endParaRPr lang="de-DE" sz="1200" dirty="0"/>
          </a:p>
        </p:txBody>
      </p:sp>
      <p:sp>
        <p:nvSpPr>
          <p:cNvPr id="20" name="Textfeld 19"/>
          <p:cNvSpPr txBox="1"/>
          <p:nvPr/>
        </p:nvSpPr>
        <p:spPr>
          <a:xfrm>
            <a:off x="2340420" y="2467822"/>
            <a:ext cx="891378" cy="276999"/>
          </a:xfrm>
          <a:prstGeom prst="rect">
            <a:avLst/>
          </a:prstGeom>
          <a:noFill/>
        </p:spPr>
        <p:txBody>
          <a:bodyPr wrap="square" rtlCol="0">
            <a:spAutoFit/>
          </a:bodyPr>
          <a:lstStyle/>
          <a:p>
            <a:r>
              <a:rPr lang="de-DE" sz="1200" dirty="0" smtClean="0"/>
              <a:t>Nachname:</a:t>
            </a:r>
            <a:endParaRPr lang="de-DE" sz="1200" dirty="0"/>
          </a:p>
        </p:txBody>
      </p:sp>
      <p:pic>
        <p:nvPicPr>
          <p:cNvPr id="21" name="Bild 20" descr="Bildschirmfoto 2012-10-17 um 16.06.3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35927" y="2467822"/>
            <a:ext cx="4864674" cy="355600"/>
          </a:xfrm>
          <a:prstGeom prst="rect">
            <a:avLst/>
          </a:prstGeom>
        </p:spPr>
      </p:pic>
      <p:sp>
        <p:nvSpPr>
          <p:cNvPr id="22" name="Textfeld 21"/>
          <p:cNvSpPr txBox="1"/>
          <p:nvPr/>
        </p:nvSpPr>
        <p:spPr>
          <a:xfrm>
            <a:off x="504886" y="1547924"/>
            <a:ext cx="1530851" cy="215444"/>
          </a:xfrm>
          <a:prstGeom prst="rect">
            <a:avLst/>
          </a:prstGeom>
          <a:noFill/>
        </p:spPr>
        <p:txBody>
          <a:bodyPr wrap="square" rtlCol="0">
            <a:spAutoFit/>
          </a:bodyPr>
          <a:lstStyle/>
          <a:p>
            <a:r>
              <a:rPr lang="de-DE" sz="800" i="1" dirty="0" smtClean="0"/>
              <a:t>1. E-Mail Adresse </a:t>
            </a:r>
            <a:r>
              <a:rPr lang="de-DE" sz="800" i="1" dirty="0" smtClean="0"/>
              <a:t>angeben</a:t>
            </a:r>
            <a:endParaRPr lang="de-DE" sz="800" i="1" dirty="0"/>
          </a:p>
        </p:txBody>
      </p:sp>
      <p:sp>
        <p:nvSpPr>
          <p:cNvPr id="23" name="Textfeld 22"/>
          <p:cNvSpPr txBox="1"/>
          <p:nvPr/>
        </p:nvSpPr>
        <p:spPr>
          <a:xfrm>
            <a:off x="504886" y="1776476"/>
            <a:ext cx="1530851" cy="215444"/>
          </a:xfrm>
          <a:prstGeom prst="rect">
            <a:avLst/>
          </a:prstGeom>
          <a:noFill/>
        </p:spPr>
        <p:txBody>
          <a:bodyPr wrap="square" rtlCol="0">
            <a:spAutoFit/>
          </a:bodyPr>
          <a:lstStyle/>
          <a:p>
            <a:r>
              <a:rPr lang="de-DE" sz="800" i="1" dirty="0" smtClean="0"/>
              <a:t>2. E-Mail Adresse verifizieren</a:t>
            </a:r>
            <a:endParaRPr lang="de-DE" sz="800" i="1" dirty="0"/>
          </a:p>
        </p:txBody>
      </p:sp>
      <p:sp>
        <p:nvSpPr>
          <p:cNvPr id="24" name="Textfeld 23"/>
          <p:cNvSpPr txBox="1"/>
          <p:nvPr/>
        </p:nvSpPr>
        <p:spPr>
          <a:xfrm>
            <a:off x="504886" y="2005028"/>
            <a:ext cx="1530851" cy="215444"/>
          </a:xfrm>
          <a:prstGeom prst="rect">
            <a:avLst/>
          </a:prstGeom>
          <a:noFill/>
        </p:spPr>
        <p:txBody>
          <a:bodyPr wrap="square" rtlCol="0">
            <a:spAutoFit/>
          </a:bodyPr>
          <a:lstStyle/>
          <a:p>
            <a:r>
              <a:rPr lang="de-DE" sz="800" b="1" dirty="0" smtClean="0"/>
              <a:t>3. Namen angeben</a:t>
            </a:r>
            <a:endParaRPr lang="de-DE" sz="800" b="1" dirty="0"/>
          </a:p>
        </p:txBody>
      </p:sp>
      <p:sp>
        <p:nvSpPr>
          <p:cNvPr id="25" name="Textfeld 24"/>
          <p:cNvSpPr txBox="1"/>
          <p:nvPr/>
        </p:nvSpPr>
        <p:spPr>
          <a:xfrm>
            <a:off x="504886" y="2233580"/>
            <a:ext cx="1530851" cy="215444"/>
          </a:xfrm>
          <a:prstGeom prst="rect">
            <a:avLst/>
          </a:prstGeom>
          <a:noFill/>
        </p:spPr>
        <p:txBody>
          <a:bodyPr wrap="square" rtlCol="0">
            <a:spAutoFit/>
          </a:bodyPr>
          <a:lstStyle/>
          <a:p>
            <a:r>
              <a:rPr lang="de-DE" sz="800" i="1" dirty="0"/>
              <a:t>4</a:t>
            </a:r>
            <a:r>
              <a:rPr lang="de-DE" sz="800" i="1" dirty="0" smtClean="0"/>
              <a:t>. Benutzernamen wählen</a:t>
            </a:r>
            <a:endParaRPr lang="de-DE" sz="800" i="1" dirty="0"/>
          </a:p>
        </p:txBody>
      </p:sp>
      <p:sp>
        <p:nvSpPr>
          <p:cNvPr id="26" name="Textfeld 25"/>
          <p:cNvSpPr txBox="1"/>
          <p:nvPr/>
        </p:nvSpPr>
        <p:spPr>
          <a:xfrm>
            <a:off x="504886" y="2462132"/>
            <a:ext cx="1530851" cy="215444"/>
          </a:xfrm>
          <a:prstGeom prst="rect">
            <a:avLst/>
          </a:prstGeom>
          <a:noFill/>
        </p:spPr>
        <p:txBody>
          <a:bodyPr wrap="square" rtlCol="0">
            <a:spAutoFit/>
          </a:bodyPr>
          <a:lstStyle/>
          <a:p>
            <a:r>
              <a:rPr lang="de-DE" sz="800" i="1" dirty="0" smtClean="0"/>
              <a:t>5. Passwort wählen</a:t>
            </a:r>
            <a:endParaRPr lang="de-DE" sz="800" i="1" dirty="0"/>
          </a:p>
        </p:txBody>
      </p:sp>
      <p:sp>
        <p:nvSpPr>
          <p:cNvPr id="27" name="Textfeld 26"/>
          <p:cNvSpPr txBox="1"/>
          <p:nvPr/>
        </p:nvSpPr>
        <p:spPr>
          <a:xfrm>
            <a:off x="504886" y="2690684"/>
            <a:ext cx="1530851" cy="338554"/>
          </a:xfrm>
          <a:prstGeom prst="rect">
            <a:avLst/>
          </a:prstGeom>
          <a:noFill/>
        </p:spPr>
        <p:txBody>
          <a:bodyPr wrap="square" rtlCol="0">
            <a:spAutoFit/>
          </a:bodyPr>
          <a:lstStyle/>
          <a:p>
            <a:r>
              <a:rPr lang="de-DE" sz="800" i="1" dirty="0"/>
              <a:t>6</a:t>
            </a:r>
            <a:r>
              <a:rPr lang="de-DE" sz="800" i="1" dirty="0" smtClean="0"/>
              <a:t>. Nutzungsbedingungen akzeptieren</a:t>
            </a:r>
            <a:endParaRPr lang="de-DE" sz="800" i="1" dirty="0"/>
          </a:p>
        </p:txBody>
      </p:sp>
      <p:sp>
        <p:nvSpPr>
          <p:cNvPr id="28" name="Textfeld 27"/>
          <p:cNvSpPr txBox="1"/>
          <p:nvPr/>
        </p:nvSpPr>
        <p:spPr>
          <a:xfrm>
            <a:off x="504886" y="3042347"/>
            <a:ext cx="1530851" cy="215444"/>
          </a:xfrm>
          <a:prstGeom prst="rect">
            <a:avLst/>
          </a:prstGeom>
          <a:noFill/>
        </p:spPr>
        <p:txBody>
          <a:bodyPr wrap="square" rtlCol="0">
            <a:spAutoFit/>
          </a:bodyPr>
          <a:lstStyle/>
          <a:p>
            <a:r>
              <a:rPr lang="de-DE" sz="800" i="1" dirty="0" smtClean="0"/>
              <a:t>7. Zusammenfassung</a:t>
            </a:r>
            <a:endParaRPr lang="de-DE" sz="800" i="1" dirty="0"/>
          </a:p>
        </p:txBody>
      </p:sp>
    </p:spTree>
    <p:extLst>
      <p:ext uri="{BB962C8B-B14F-4D97-AF65-F5344CB8AC3E}">
        <p14:creationId xmlns:p14="http://schemas.microsoft.com/office/powerpoint/2010/main" val="1282313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Bild 8" descr="Bildschirmfoto 2012-10-15 um 16.18.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906" y="1286265"/>
            <a:ext cx="8633716" cy="2736786"/>
          </a:xfrm>
          <a:prstGeom prst="rect">
            <a:avLst/>
          </a:prstGeom>
        </p:spPr>
      </p:pic>
      <p:pic>
        <p:nvPicPr>
          <p:cNvPr id="10" name="Bild 9" descr="Bildschirmfoto 2012-10-15 um 16.20.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906" y="1286265"/>
            <a:ext cx="1973097" cy="180867"/>
          </a:xfrm>
          <a:prstGeom prst="rect">
            <a:avLst/>
          </a:prstGeom>
        </p:spPr>
      </p:pic>
      <p:sp>
        <p:nvSpPr>
          <p:cNvPr id="11" name="Textfeld 10"/>
          <p:cNvSpPr txBox="1"/>
          <p:nvPr/>
        </p:nvSpPr>
        <p:spPr>
          <a:xfrm>
            <a:off x="430906" y="1245725"/>
            <a:ext cx="2800891" cy="246221"/>
          </a:xfrm>
          <a:prstGeom prst="rect">
            <a:avLst/>
          </a:prstGeom>
          <a:noFill/>
        </p:spPr>
        <p:txBody>
          <a:bodyPr wrap="square" rtlCol="0">
            <a:spAutoFit/>
          </a:bodyPr>
          <a:lstStyle/>
          <a:p>
            <a:r>
              <a:rPr lang="de-DE" sz="1000" b="1" dirty="0" smtClean="0">
                <a:solidFill>
                  <a:srgbClr val="000000"/>
                </a:solidFill>
              </a:rPr>
              <a:t>Registrieren</a:t>
            </a:r>
            <a:endParaRPr lang="de-DE" sz="1000" b="1" dirty="0">
              <a:solidFill>
                <a:srgbClr val="000000"/>
              </a:solidFill>
            </a:endParaRPr>
          </a:p>
        </p:txBody>
      </p:sp>
      <p:pic>
        <p:nvPicPr>
          <p:cNvPr id="14" name="Bild 13" descr="Bildschirmfoto 2012-10-15 um 16.21.3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925" y="1525244"/>
            <a:ext cx="1549567" cy="1447800"/>
          </a:xfrm>
          <a:prstGeom prst="rect">
            <a:avLst/>
          </a:prstGeom>
        </p:spPr>
      </p:pic>
      <p:pic>
        <p:nvPicPr>
          <p:cNvPr id="16" name="Bild 15" descr="Bildschirmfoto 2012-10-17 um 09.19.0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6491" y="1467132"/>
            <a:ext cx="6738998" cy="2093698"/>
          </a:xfrm>
          <a:prstGeom prst="rect">
            <a:avLst/>
          </a:prstGeom>
        </p:spPr>
      </p:pic>
      <p:sp>
        <p:nvSpPr>
          <p:cNvPr id="15" name="Textfeld 14"/>
          <p:cNvSpPr txBox="1"/>
          <p:nvPr/>
        </p:nvSpPr>
        <p:spPr>
          <a:xfrm>
            <a:off x="2323649" y="1649526"/>
            <a:ext cx="6637469" cy="276999"/>
          </a:xfrm>
          <a:prstGeom prst="rect">
            <a:avLst/>
          </a:prstGeom>
          <a:noFill/>
        </p:spPr>
        <p:txBody>
          <a:bodyPr wrap="square" rtlCol="0">
            <a:spAutoFit/>
          </a:bodyPr>
          <a:lstStyle/>
          <a:p>
            <a:r>
              <a:rPr lang="de-DE" sz="1200" dirty="0" smtClean="0"/>
              <a:t>Wählen Sie einen Benutzernamen.</a:t>
            </a:r>
          </a:p>
        </p:txBody>
      </p:sp>
      <p:pic>
        <p:nvPicPr>
          <p:cNvPr id="18" name="Bild 17" descr="Bildschirmfoto 2012-10-17 um 16.06.3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29131" y="2046812"/>
            <a:ext cx="4864674" cy="355600"/>
          </a:xfrm>
          <a:prstGeom prst="rect">
            <a:avLst/>
          </a:prstGeom>
        </p:spPr>
      </p:pic>
      <p:sp>
        <p:nvSpPr>
          <p:cNvPr id="19" name="Textfeld 18"/>
          <p:cNvSpPr txBox="1"/>
          <p:nvPr/>
        </p:nvSpPr>
        <p:spPr>
          <a:xfrm>
            <a:off x="2323649" y="2071470"/>
            <a:ext cx="1296837" cy="276999"/>
          </a:xfrm>
          <a:prstGeom prst="rect">
            <a:avLst/>
          </a:prstGeom>
          <a:noFill/>
        </p:spPr>
        <p:txBody>
          <a:bodyPr wrap="square" rtlCol="0">
            <a:spAutoFit/>
          </a:bodyPr>
          <a:lstStyle/>
          <a:p>
            <a:r>
              <a:rPr lang="de-DE" sz="1200" dirty="0" smtClean="0"/>
              <a:t>Benutzername:</a:t>
            </a:r>
            <a:endParaRPr lang="de-DE" sz="1200" dirty="0"/>
          </a:p>
        </p:txBody>
      </p:sp>
      <p:sp>
        <p:nvSpPr>
          <p:cNvPr id="23" name="Textfeld 22"/>
          <p:cNvSpPr txBox="1"/>
          <p:nvPr/>
        </p:nvSpPr>
        <p:spPr>
          <a:xfrm>
            <a:off x="2323649" y="2675343"/>
            <a:ext cx="6637469" cy="646331"/>
          </a:xfrm>
          <a:prstGeom prst="rect">
            <a:avLst/>
          </a:prstGeom>
          <a:noFill/>
        </p:spPr>
        <p:txBody>
          <a:bodyPr wrap="square" rtlCol="0">
            <a:spAutoFit/>
          </a:bodyPr>
          <a:lstStyle/>
          <a:p>
            <a:r>
              <a:rPr lang="de-DE" sz="1200" b="1" dirty="0" smtClean="0"/>
              <a:t>Hinweis: </a:t>
            </a:r>
            <a:r>
              <a:rPr lang="de-DE" sz="1200" dirty="0" smtClean="0"/>
              <a:t>Der Benutzername kann nach der Registrierung nicht mehr geändert werden. </a:t>
            </a:r>
            <a:endParaRPr lang="de-DE" sz="1200" dirty="0"/>
          </a:p>
          <a:p>
            <a:r>
              <a:rPr lang="de-DE" sz="1200" dirty="0" smtClean="0"/>
              <a:t>Der Benutzername muss mindestens 4 Zeichen lang sein, darf nur Ziffern und / oder Kleinbuchstaben (ohne Umlaute) enthalten und die Sonderzeichen .-_.</a:t>
            </a:r>
          </a:p>
        </p:txBody>
      </p:sp>
      <p:sp>
        <p:nvSpPr>
          <p:cNvPr id="24" name="Textfeld 23"/>
          <p:cNvSpPr txBox="1"/>
          <p:nvPr/>
        </p:nvSpPr>
        <p:spPr>
          <a:xfrm>
            <a:off x="504886" y="1547924"/>
            <a:ext cx="1530851" cy="215444"/>
          </a:xfrm>
          <a:prstGeom prst="rect">
            <a:avLst/>
          </a:prstGeom>
          <a:noFill/>
        </p:spPr>
        <p:txBody>
          <a:bodyPr wrap="square" rtlCol="0">
            <a:spAutoFit/>
          </a:bodyPr>
          <a:lstStyle/>
          <a:p>
            <a:r>
              <a:rPr lang="de-DE" sz="800" i="1" dirty="0" smtClean="0"/>
              <a:t>1. E-Mail Adresse </a:t>
            </a:r>
            <a:r>
              <a:rPr lang="de-DE" sz="800" i="1" dirty="0" smtClean="0"/>
              <a:t>angeben</a:t>
            </a:r>
            <a:endParaRPr lang="de-DE" sz="800" i="1" dirty="0"/>
          </a:p>
        </p:txBody>
      </p:sp>
      <p:sp>
        <p:nvSpPr>
          <p:cNvPr id="25" name="Textfeld 24"/>
          <p:cNvSpPr txBox="1"/>
          <p:nvPr/>
        </p:nvSpPr>
        <p:spPr>
          <a:xfrm>
            <a:off x="504886" y="1776476"/>
            <a:ext cx="1530851" cy="215444"/>
          </a:xfrm>
          <a:prstGeom prst="rect">
            <a:avLst/>
          </a:prstGeom>
          <a:noFill/>
        </p:spPr>
        <p:txBody>
          <a:bodyPr wrap="square" rtlCol="0">
            <a:spAutoFit/>
          </a:bodyPr>
          <a:lstStyle/>
          <a:p>
            <a:r>
              <a:rPr lang="de-DE" sz="800" i="1" dirty="0" smtClean="0"/>
              <a:t>2. E-Mail Adresse verifizieren</a:t>
            </a:r>
            <a:endParaRPr lang="de-DE" sz="800" i="1" dirty="0"/>
          </a:p>
        </p:txBody>
      </p:sp>
      <p:sp>
        <p:nvSpPr>
          <p:cNvPr id="26" name="Textfeld 25"/>
          <p:cNvSpPr txBox="1"/>
          <p:nvPr/>
        </p:nvSpPr>
        <p:spPr>
          <a:xfrm>
            <a:off x="504886" y="2005028"/>
            <a:ext cx="1530851" cy="215444"/>
          </a:xfrm>
          <a:prstGeom prst="rect">
            <a:avLst/>
          </a:prstGeom>
          <a:noFill/>
        </p:spPr>
        <p:txBody>
          <a:bodyPr wrap="square" rtlCol="0">
            <a:spAutoFit/>
          </a:bodyPr>
          <a:lstStyle/>
          <a:p>
            <a:r>
              <a:rPr lang="de-DE" sz="800" i="1" dirty="0" smtClean="0"/>
              <a:t>3. Namen angeben</a:t>
            </a:r>
            <a:endParaRPr lang="de-DE" sz="800" i="1" dirty="0"/>
          </a:p>
        </p:txBody>
      </p:sp>
      <p:sp>
        <p:nvSpPr>
          <p:cNvPr id="27" name="Textfeld 26"/>
          <p:cNvSpPr txBox="1"/>
          <p:nvPr/>
        </p:nvSpPr>
        <p:spPr>
          <a:xfrm>
            <a:off x="504886" y="2233580"/>
            <a:ext cx="1530851" cy="215444"/>
          </a:xfrm>
          <a:prstGeom prst="rect">
            <a:avLst/>
          </a:prstGeom>
          <a:noFill/>
        </p:spPr>
        <p:txBody>
          <a:bodyPr wrap="square" rtlCol="0">
            <a:spAutoFit/>
          </a:bodyPr>
          <a:lstStyle/>
          <a:p>
            <a:r>
              <a:rPr lang="de-DE" sz="800" b="1" dirty="0"/>
              <a:t>4</a:t>
            </a:r>
            <a:r>
              <a:rPr lang="de-DE" sz="800" b="1" dirty="0" smtClean="0"/>
              <a:t>. Benutzernamen wählen</a:t>
            </a:r>
            <a:endParaRPr lang="de-DE" sz="800" b="1" dirty="0"/>
          </a:p>
        </p:txBody>
      </p:sp>
      <p:sp>
        <p:nvSpPr>
          <p:cNvPr id="28" name="Textfeld 27"/>
          <p:cNvSpPr txBox="1"/>
          <p:nvPr/>
        </p:nvSpPr>
        <p:spPr>
          <a:xfrm>
            <a:off x="504886" y="2462132"/>
            <a:ext cx="1530851" cy="215444"/>
          </a:xfrm>
          <a:prstGeom prst="rect">
            <a:avLst/>
          </a:prstGeom>
          <a:noFill/>
        </p:spPr>
        <p:txBody>
          <a:bodyPr wrap="square" rtlCol="0">
            <a:spAutoFit/>
          </a:bodyPr>
          <a:lstStyle/>
          <a:p>
            <a:r>
              <a:rPr lang="de-DE" sz="800" i="1" dirty="0" smtClean="0"/>
              <a:t>5. Passwort wählen</a:t>
            </a:r>
            <a:endParaRPr lang="de-DE" sz="800" i="1" dirty="0"/>
          </a:p>
        </p:txBody>
      </p:sp>
      <p:sp>
        <p:nvSpPr>
          <p:cNvPr id="29" name="Textfeld 28"/>
          <p:cNvSpPr txBox="1"/>
          <p:nvPr/>
        </p:nvSpPr>
        <p:spPr>
          <a:xfrm>
            <a:off x="504886" y="2690684"/>
            <a:ext cx="1530851" cy="338554"/>
          </a:xfrm>
          <a:prstGeom prst="rect">
            <a:avLst/>
          </a:prstGeom>
          <a:noFill/>
        </p:spPr>
        <p:txBody>
          <a:bodyPr wrap="square" rtlCol="0">
            <a:spAutoFit/>
          </a:bodyPr>
          <a:lstStyle/>
          <a:p>
            <a:r>
              <a:rPr lang="de-DE" sz="800" i="1" dirty="0"/>
              <a:t>6</a:t>
            </a:r>
            <a:r>
              <a:rPr lang="de-DE" sz="800" i="1" dirty="0" smtClean="0"/>
              <a:t>. Nutzungsbedingungen akzeptieren</a:t>
            </a:r>
            <a:endParaRPr lang="de-DE" sz="800" i="1" dirty="0"/>
          </a:p>
        </p:txBody>
      </p:sp>
      <p:sp>
        <p:nvSpPr>
          <p:cNvPr id="30" name="Textfeld 29"/>
          <p:cNvSpPr txBox="1"/>
          <p:nvPr/>
        </p:nvSpPr>
        <p:spPr>
          <a:xfrm>
            <a:off x="504886" y="3042347"/>
            <a:ext cx="1530851" cy="215444"/>
          </a:xfrm>
          <a:prstGeom prst="rect">
            <a:avLst/>
          </a:prstGeom>
          <a:noFill/>
        </p:spPr>
        <p:txBody>
          <a:bodyPr wrap="square" rtlCol="0">
            <a:spAutoFit/>
          </a:bodyPr>
          <a:lstStyle/>
          <a:p>
            <a:r>
              <a:rPr lang="de-DE" sz="800" i="1" dirty="0" smtClean="0"/>
              <a:t>7. Zusammenfassung</a:t>
            </a:r>
            <a:endParaRPr lang="de-DE" sz="800" i="1" dirty="0"/>
          </a:p>
        </p:txBody>
      </p:sp>
    </p:spTree>
    <p:extLst>
      <p:ext uri="{BB962C8B-B14F-4D97-AF65-F5344CB8AC3E}">
        <p14:creationId xmlns:p14="http://schemas.microsoft.com/office/powerpoint/2010/main" val="2750598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Bild 8" descr="Bildschirmfoto 2012-10-15 um 16.18.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906" y="1286265"/>
            <a:ext cx="8633716" cy="2736786"/>
          </a:xfrm>
          <a:prstGeom prst="rect">
            <a:avLst/>
          </a:prstGeom>
        </p:spPr>
      </p:pic>
      <p:pic>
        <p:nvPicPr>
          <p:cNvPr id="10" name="Bild 9" descr="Bildschirmfoto 2012-10-15 um 16.20.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906" y="1286265"/>
            <a:ext cx="1973097" cy="180867"/>
          </a:xfrm>
          <a:prstGeom prst="rect">
            <a:avLst/>
          </a:prstGeom>
        </p:spPr>
      </p:pic>
      <p:sp>
        <p:nvSpPr>
          <p:cNvPr id="11" name="Textfeld 10"/>
          <p:cNvSpPr txBox="1"/>
          <p:nvPr/>
        </p:nvSpPr>
        <p:spPr>
          <a:xfrm>
            <a:off x="430906" y="1245725"/>
            <a:ext cx="2800891" cy="246221"/>
          </a:xfrm>
          <a:prstGeom prst="rect">
            <a:avLst/>
          </a:prstGeom>
          <a:noFill/>
        </p:spPr>
        <p:txBody>
          <a:bodyPr wrap="square" rtlCol="0">
            <a:spAutoFit/>
          </a:bodyPr>
          <a:lstStyle/>
          <a:p>
            <a:r>
              <a:rPr lang="de-DE" sz="1000" b="1" dirty="0" smtClean="0">
                <a:solidFill>
                  <a:srgbClr val="000000"/>
                </a:solidFill>
              </a:rPr>
              <a:t>Registrieren</a:t>
            </a:r>
            <a:endParaRPr lang="de-DE" sz="1000" b="1" dirty="0">
              <a:solidFill>
                <a:srgbClr val="000000"/>
              </a:solidFill>
            </a:endParaRPr>
          </a:p>
        </p:txBody>
      </p:sp>
      <p:pic>
        <p:nvPicPr>
          <p:cNvPr id="14" name="Bild 13" descr="Bildschirmfoto 2012-10-15 um 16.21.3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925" y="1525244"/>
            <a:ext cx="1549567" cy="1447800"/>
          </a:xfrm>
          <a:prstGeom prst="rect">
            <a:avLst/>
          </a:prstGeom>
        </p:spPr>
      </p:pic>
      <p:pic>
        <p:nvPicPr>
          <p:cNvPr id="16" name="Bild 15" descr="Bildschirmfoto 2012-10-17 um 09.19.0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6491" y="1467132"/>
            <a:ext cx="6738998" cy="2093698"/>
          </a:xfrm>
          <a:prstGeom prst="rect">
            <a:avLst/>
          </a:prstGeom>
        </p:spPr>
      </p:pic>
      <p:sp>
        <p:nvSpPr>
          <p:cNvPr id="15" name="Textfeld 14"/>
          <p:cNvSpPr txBox="1"/>
          <p:nvPr/>
        </p:nvSpPr>
        <p:spPr>
          <a:xfrm>
            <a:off x="2323649" y="1649526"/>
            <a:ext cx="6637469" cy="276999"/>
          </a:xfrm>
          <a:prstGeom prst="rect">
            <a:avLst/>
          </a:prstGeom>
          <a:noFill/>
        </p:spPr>
        <p:txBody>
          <a:bodyPr wrap="square" rtlCol="0">
            <a:spAutoFit/>
          </a:bodyPr>
          <a:lstStyle/>
          <a:p>
            <a:r>
              <a:rPr lang="de-DE" sz="1200" dirty="0" smtClean="0"/>
              <a:t>Wählen Sie ein Passwort.</a:t>
            </a:r>
          </a:p>
        </p:txBody>
      </p:sp>
      <p:pic>
        <p:nvPicPr>
          <p:cNvPr id="18" name="Bild 17" descr="Bildschirmfoto 2012-10-17 um 16.06.3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52428" y="2062947"/>
            <a:ext cx="4864674" cy="355600"/>
          </a:xfrm>
          <a:prstGeom prst="rect">
            <a:avLst/>
          </a:prstGeom>
        </p:spPr>
      </p:pic>
      <p:sp>
        <p:nvSpPr>
          <p:cNvPr id="19" name="Textfeld 18"/>
          <p:cNvSpPr txBox="1"/>
          <p:nvPr/>
        </p:nvSpPr>
        <p:spPr>
          <a:xfrm>
            <a:off x="2323649" y="2071470"/>
            <a:ext cx="1296837" cy="276999"/>
          </a:xfrm>
          <a:prstGeom prst="rect">
            <a:avLst/>
          </a:prstGeom>
          <a:noFill/>
        </p:spPr>
        <p:txBody>
          <a:bodyPr wrap="square" rtlCol="0">
            <a:spAutoFit/>
          </a:bodyPr>
          <a:lstStyle/>
          <a:p>
            <a:r>
              <a:rPr lang="de-DE" sz="1200" dirty="0" smtClean="0"/>
              <a:t>Neues Passwort:</a:t>
            </a:r>
            <a:endParaRPr lang="de-DE" sz="1200" dirty="0"/>
          </a:p>
        </p:txBody>
      </p:sp>
      <p:sp>
        <p:nvSpPr>
          <p:cNvPr id="23" name="Textfeld 22"/>
          <p:cNvSpPr txBox="1"/>
          <p:nvPr/>
        </p:nvSpPr>
        <p:spPr>
          <a:xfrm>
            <a:off x="2323649" y="2898166"/>
            <a:ext cx="6637469" cy="830997"/>
          </a:xfrm>
          <a:prstGeom prst="rect">
            <a:avLst/>
          </a:prstGeom>
          <a:noFill/>
        </p:spPr>
        <p:txBody>
          <a:bodyPr wrap="square" rtlCol="0">
            <a:spAutoFit/>
          </a:bodyPr>
          <a:lstStyle/>
          <a:p>
            <a:r>
              <a:rPr lang="de-DE" sz="1200" b="1" dirty="0" smtClean="0"/>
              <a:t>Hinweis: </a:t>
            </a:r>
            <a:r>
              <a:rPr lang="de-DE" sz="1200" dirty="0" smtClean="0"/>
              <a:t>Dass Passwort muss mindestens 4 Zeichen lang sein. Es muss Buchstaben (ohne Umlaute) und mindestens eine Ziffer enthalten. Leerschläge sind nicht zugelassen. Folgende Sonderzeichen sind erlaubt: </a:t>
            </a:r>
          </a:p>
          <a:p>
            <a:endParaRPr lang="de-DE" sz="1200" dirty="0" smtClean="0"/>
          </a:p>
        </p:txBody>
      </p:sp>
      <p:pic>
        <p:nvPicPr>
          <p:cNvPr id="21" name="Bild 20" descr="Bildschirmfoto 2012-10-17 um 16.06.3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52428" y="2400579"/>
            <a:ext cx="4864674" cy="355600"/>
          </a:xfrm>
          <a:prstGeom prst="rect">
            <a:avLst/>
          </a:prstGeom>
        </p:spPr>
      </p:pic>
      <p:sp>
        <p:nvSpPr>
          <p:cNvPr id="24" name="Textfeld 23"/>
          <p:cNvSpPr txBox="1"/>
          <p:nvPr/>
        </p:nvSpPr>
        <p:spPr>
          <a:xfrm>
            <a:off x="2323649" y="2425237"/>
            <a:ext cx="1621849" cy="276999"/>
          </a:xfrm>
          <a:prstGeom prst="rect">
            <a:avLst/>
          </a:prstGeom>
          <a:noFill/>
        </p:spPr>
        <p:txBody>
          <a:bodyPr wrap="square" rtlCol="0">
            <a:spAutoFit/>
          </a:bodyPr>
          <a:lstStyle/>
          <a:p>
            <a:r>
              <a:rPr lang="de-DE" sz="1200" dirty="0" smtClean="0"/>
              <a:t>Passwort wiederholen:</a:t>
            </a:r>
            <a:endParaRPr lang="de-DE" sz="1200" dirty="0"/>
          </a:p>
        </p:txBody>
      </p:sp>
      <p:pic>
        <p:nvPicPr>
          <p:cNvPr id="2" name="Bild 1" descr="Bildschirmfoto 2012-10-18 um 10.52.30.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68945" y="3323448"/>
            <a:ext cx="3319191" cy="199351"/>
          </a:xfrm>
          <a:prstGeom prst="rect">
            <a:avLst/>
          </a:prstGeom>
        </p:spPr>
      </p:pic>
      <p:sp>
        <p:nvSpPr>
          <p:cNvPr id="25" name="Textfeld 24"/>
          <p:cNvSpPr txBox="1"/>
          <p:nvPr/>
        </p:nvSpPr>
        <p:spPr>
          <a:xfrm>
            <a:off x="504886" y="1547924"/>
            <a:ext cx="1530851" cy="215444"/>
          </a:xfrm>
          <a:prstGeom prst="rect">
            <a:avLst/>
          </a:prstGeom>
          <a:noFill/>
        </p:spPr>
        <p:txBody>
          <a:bodyPr wrap="square" rtlCol="0">
            <a:spAutoFit/>
          </a:bodyPr>
          <a:lstStyle/>
          <a:p>
            <a:r>
              <a:rPr lang="de-DE" sz="800" i="1" dirty="0" smtClean="0"/>
              <a:t>1. E-Mail Adresse </a:t>
            </a:r>
            <a:r>
              <a:rPr lang="de-DE" sz="800" i="1" dirty="0" smtClean="0"/>
              <a:t>angeben</a:t>
            </a:r>
            <a:endParaRPr lang="de-DE" sz="800" i="1" dirty="0"/>
          </a:p>
        </p:txBody>
      </p:sp>
      <p:sp>
        <p:nvSpPr>
          <p:cNvPr id="26" name="Textfeld 25"/>
          <p:cNvSpPr txBox="1"/>
          <p:nvPr/>
        </p:nvSpPr>
        <p:spPr>
          <a:xfrm>
            <a:off x="504886" y="1776476"/>
            <a:ext cx="1530851" cy="215444"/>
          </a:xfrm>
          <a:prstGeom prst="rect">
            <a:avLst/>
          </a:prstGeom>
          <a:noFill/>
        </p:spPr>
        <p:txBody>
          <a:bodyPr wrap="square" rtlCol="0">
            <a:spAutoFit/>
          </a:bodyPr>
          <a:lstStyle/>
          <a:p>
            <a:r>
              <a:rPr lang="de-DE" sz="800" i="1" dirty="0" smtClean="0"/>
              <a:t>2. E-Mail Adresse verifizieren</a:t>
            </a:r>
            <a:endParaRPr lang="de-DE" sz="800" i="1" dirty="0"/>
          </a:p>
        </p:txBody>
      </p:sp>
      <p:sp>
        <p:nvSpPr>
          <p:cNvPr id="27" name="Textfeld 26"/>
          <p:cNvSpPr txBox="1"/>
          <p:nvPr/>
        </p:nvSpPr>
        <p:spPr>
          <a:xfrm>
            <a:off x="504886" y="2005028"/>
            <a:ext cx="1530851" cy="215444"/>
          </a:xfrm>
          <a:prstGeom prst="rect">
            <a:avLst/>
          </a:prstGeom>
          <a:noFill/>
        </p:spPr>
        <p:txBody>
          <a:bodyPr wrap="square" rtlCol="0">
            <a:spAutoFit/>
          </a:bodyPr>
          <a:lstStyle/>
          <a:p>
            <a:r>
              <a:rPr lang="de-DE" sz="800" i="1" dirty="0" smtClean="0"/>
              <a:t>3. Namen angeben</a:t>
            </a:r>
            <a:endParaRPr lang="de-DE" sz="800" i="1" dirty="0"/>
          </a:p>
        </p:txBody>
      </p:sp>
      <p:sp>
        <p:nvSpPr>
          <p:cNvPr id="28" name="Textfeld 27"/>
          <p:cNvSpPr txBox="1"/>
          <p:nvPr/>
        </p:nvSpPr>
        <p:spPr>
          <a:xfrm>
            <a:off x="504886" y="2233580"/>
            <a:ext cx="1530851" cy="215444"/>
          </a:xfrm>
          <a:prstGeom prst="rect">
            <a:avLst/>
          </a:prstGeom>
          <a:noFill/>
        </p:spPr>
        <p:txBody>
          <a:bodyPr wrap="square" rtlCol="0">
            <a:spAutoFit/>
          </a:bodyPr>
          <a:lstStyle/>
          <a:p>
            <a:r>
              <a:rPr lang="de-DE" sz="800" i="1" dirty="0"/>
              <a:t>4</a:t>
            </a:r>
            <a:r>
              <a:rPr lang="de-DE" sz="800" i="1" dirty="0" smtClean="0"/>
              <a:t>. Benutzernamen wählen</a:t>
            </a:r>
            <a:endParaRPr lang="de-DE" sz="800" i="1" dirty="0"/>
          </a:p>
        </p:txBody>
      </p:sp>
      <p:sp>
        <p:nvSpPr>
          <p:cNvPr id="29" name="Textfeld 28"/>
          <p:cNvSpPr txBox="1"/>
          <p:nvPr/>
        </p:nvSpPr>
        <p:spPr>
          <a:xfrm>
            <a:off x="504886" y="2462132"/>
            <a:ext cx="1530851" cy="215444"/>
          </a:xfrm>
          <a:prstGeom prst="rect">
            <a:avLst/>
          </a:prstGeom>
          <a:noFill/>
        </p:spPr>
        <p:txBody>
          <a:bodyPr wrap="square" rtlCol="0">
            <a:spAutoFit/>
          </a:bodyPr>
          <a:lstStyle/>
          <a:p>
            <a:r>
              <a:rPr lang="de-DE" sz="800" b="1" dirty="0" smtClean="0"/>
              <a:t>5. Passwort wählen</a:t>
            </a:r>
            <a:endParaRPr lang="de-DE" sz="800" b="1" dirty="0"/>
          </a:p>
        </p:txBody>
      </p:sp>
      <p:sp>
        <p:nvSpPr>
          <p:cNvPr id="30" name="Textfeld 29"/>
          <p:cNvSpPr txBox="1"/>
          <p:nvPr/>
        </p:nvSpPr>
        <p:spPr>
          <a:xfrm>
            <a:off x="504886" y="2690684"/>
            <a:ext cx="1530851" cy="338554"/>
          </a:xfrm>
          <a:prstGeom prst="rect">
            <a:avLst/>
          </a:prstGeom>
          <a:noFill/>
        </p:spPr>
        <p:txBody>
          <a:bodyPr wrap="square" rtlCol="0">
            <a:spAutoFit/>
          </a:bodyPr>
          <a:lstStyle/>
          <a:p>
            <a:r>
              <a:rPr lang="de-DE" sz="800" i="1" dirty="0"/>
              <a:t>6</a:t>
            </a:r>
            <a:r>
              <a:rPr lang="de-DE" sz="800" i="1" dirty="0" smtClean="0"/>
              <a:t>. Nutzungsbedingungen akzeptieren</a:t>
            </a:r>
            <a:endParaRPr lang="de-DE" sz="800" i="1" dirty="0"/>
          </a:p>
        </p:txBody>
      </p:sp>
      <p:sp>
        <p:nvSpPr>
          <p:cNvPr id="31" name="Textfeld 30"/>
          <p:cNvSpPr txBox="1"/>
          <p:nvPr/>
        </p:nvSpPr>
        <p:spPr>
          <a:xfrm>
            <a:off x="504886" y="3042347"/>
            <a:ext cx="1530851" cy="215444"/>
          </a:xfrm>
          <a:prstGeom prst="rect">
            <a:avLst/>
          </a:prstGeom>
          <a:noFill/>
        </p:spPr>
        <p:txBody>
          <a:bodyPr wrap="square" rtlCol="0">
            <a:spAutoFit/>
          </a:bodyPr>
          <a:lstStyle/>
          <a:p>
            <a:r>
              <a:rPr lang="de-DE" sz="800" i="1" dirty="0" smtClean="0"/>
              <a:t>7. Zusammenfassung</a:t>
            </a:r>
            <a:endParaRPr lang="de-DE" sz="800" i="1" dirty="0"/>
          </a:p>
        </p:txBody>
      </p:sp>
    </p:spTree>
    <p:extLst>
      <p:ext uri="{BB962C8B-B14F-4D97-AF65-F5344CB8AC3E}">
        <p14:creationId xmlns:p14="http://schemas.microsoft.com/office/powerpoint/2010/main" val="2176928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Bild 8" descr="Bildschirmfoto 2012-10-15 um 16.18.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906" y="1286265"/>
            <a:ext cx="8633716" cy="2736786"/>
          </a:xfrm>
          <a:prstGeom prst="rect">
            <a:avLst/>
          </a:prstGeom>
        </p:spPr>
      </p:pic>
      <p:pic>
        <p:nvPicPr>
          <p:cNvPr id="10" name="Bild 9" descr="Bildschirmfoto 2012-10-15 um 16.20.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906" y="1286265"/>
            <a:ext cx="1973097" cy="180867"/>
          </a:xfrm>
          <a:prstGeom prst="rect">
            <a:avLst/>
          </a:prstGeom>
        </p:spPr>
      </p:pic>
      <p:sp>
        <p:nvSpPr>
          <p:cNvPr id="11" name="Textfeld 10"/>
          <p:cNvSpPr txBox="1"/>
          <p:nvPr/>
        </p:nvSpPr>
        <p:spPr>
          <a:xfrm>
            <a:off x="430906" y="1245725"/>
            <a:ext cx="2800891" cy="246221"/>
          </a:xfrm>
          <a:prstGeom prst="rect">
            <a:avLst/>
          </a:prstGeom>
          <a:noFill/>
        </p:spPr>
        <p:txBody>
          <a:bodyPr wrap="square" rtlCol="0">
            <a:spAutoFit/>
          </a:bodyPr>
          <a:lstStyle/>
          <a:p>
            <a:r>
              <a:rPr lang="de-DE" sz="1000" b="1" dirty="0" smtClean="0">
                <a:solidFill>
                  <a:srgbClr val="000000"/>
                </a:solidFill>
              </a:rPr>
              <a:t>Registrieren</a:t>
            </a:r>
            <a:endParaRPr lang="de-DE" sz="1000" b="1" dirty="0">
              <a:solidFill>
                <a:srgbClr val="000000"/>
              </a:solidFill>
            </a:endParaRPr>
          </a:p>
        </p:txBody>
      </p:sp>
      <p:pic>
        <p:nvPicPr>
          <p:cNvPr id="14" name="Bild 13" descr="Bildschirmfoto 2012-10-15 um 16.21.3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925" y="1525244"/>
            <a:ext cx="1549567" cy="1447800"/>
          </a:xfrm>
          <a:prstGeom prst="rect">
            <a:avLst/>
          </a:prstGeom>
        </p:spPr>
      </p:pic>
      <p:pic>
        <p:nvPicPr>
          <p:cNvPr id="16" name="Bild 15" descr="Bildschirmfoto 2012-10-17 um 09.19.0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6491" y="1467132"/>
            <a:ext cx="6738998" cy="2093698"/>
          </a:xfrm>
          <a:prstGeom prst="rect">
            <a:avLst/>
          </a:prstGeom>
        </p:spPr>
      </p:pic>
      <p:sp>
        <p:nvSpPr>
          <p:cNvPr id="4" name="Rechteck 3"/>
          <p:cNvSpPr/>
          <p:nvPr/>
        </p:nvSpPr>
        <p:spPr>
          <a:xfrm>
            <a:off x="2286000" y="1547924"/>
            <a:ext cx="6539489" cy="1938992"/>
          </a:xfrm>
          <a:prstGeom prst="rect">
            <a:avLst/>
          </a:prstGeom>
        </p:spPr>
        <p:txBody>
          <a:bodyPr wrap="square">
            <a:spAutoFit/>
          </a:bodyPr>
          <a:lstStyle/>
          <a:p>
            <a:r>
              <a:rPr lang="de-DE" sz="1000" dirty="0"/>
              <a:t>Der/die OLAT-Benutzer/in nimmt zur Kenntnis, dass er/sie OLAT nur zu Studien- und/oder Lehrzwecken benutzen darf. Er/sie darf nicht gegen schweizerische Gesetze und Verordnungen, die guten Sitten und Rechte Dritter (Namens-, Urheber-, Datenschutzrechte usw.) verstossen. Insbesondere verpflichtet sich der/die OLAT-Benutzer/in, keine pornografischen, gewaltverherrlichenden, widerrechtlichen, rassistischen oder diskriminierenden Inhalte jeglicher Art darzustellen oder auf dem OLAT-Server abzuspeichern. Ferner verpflichtet er/sie sich, nicht zu Straftaten aufzurufen oder Anleitungen hierfür darzustellen.</a:t>
            </a:r>
          </a:p>
          <a:p>
            <a:endParaRPr lang="de-DE" sz="1000" dirty="0"/>
          </a:p>
          <a:p>
            <a:r>
              <a:rPr lang="de-DE" sz="1000" dirty="0"/>
              <a:t>Die Universität Zürich behält sich das Recht vor, bei Missbrauch des OLAT-Servers oder Verstössen gegen diese Nutzungsregelung, den Zugang zu OLAT zu sperren und alle Daten des betreffenden Benutzers oder der betreffenden Benutzerin zu löschen. Ferner behält sie sich das Recht vor, strafrechtliche oder zivilrechtliche Untersuchungen einzuleiten.</a:t>
            </a:r>
          </a:p>
          <a:p>
            <a:endParaRPr lang="de-DE" sz="1000" dirty="0"/>
          </a:p>
          <a:p>
            <a:r>
              <a:rPr lang="de-DE" sz="1000" b="1" dirty="0" smtClean="0"/>
              <a:t>         Ich </a:t>
            </a:r>
            <a:r>
              <a:rPr lang="de-DE" sz="1000" b="1" dirty="0"/>
              <a:t>habe die Nutzungsbedingungen gelesen, verstanden und stimme ihnen zu.</a:t>
            </a:r>
          </a:p>
        </p:txBody>
      </p:sp>
      <p:pic>
        <p:nvPicPr>
          <p:cNvPr id="5" name="Bild 4" descr="Bildschirmfoto 2012-10-18 um 11.46.12.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04003" y="3254852"/>
            <a:ext cx="165924" cy="207405"/>
          </a:xfrm>
          <a:prstGeom prst="rect">
            <a:avLst/>
          </a:prstGeom>
        </p:spPr>
      </p:pic>
      <p:sp>
        <p:nvSpPr>
          <p:cNvPr id="26" name="Textfeld 25"/>
          <p:cNvSpPr txBox="1"/>
          <p:nvPr/>
        </p:nvSpPr>
        <p:spPr>
          <a:xfrm>
            <a:off x="504886" y="1547924"/>
            <a:ext cx="1530851" cy="215444"/>
          </a:xfrm>
          <a:prstGeom prst="rect">
            <a:avLst/>
          </a:prstGeom>
          <a:noFill/>
        </p:spPr>
        <p:txBody>
          <a:bodyPr wrap="square" rtlCol="0">
            <a:spAutoFit/>
          </a:bodyPr>
          <a:lstStyle/>
          <a:p>
            <a:r>
              <a:rPr lang="de-DE" sz="800" i="1" dirty="0" smtClean="0"/>
              <a:t>1. E-Mail Adresse </a:t>
            </a:r>
            <a:r>
              <a:rPr lang="de-DE" sz="800" i="1" dirty="0" smtClean="0"/>
              <a:t>angeben</a:t>
            </a:r>
            <a:endParaRPr lang="de-DE" sz="800" i="1" dirty="0"/>
          </a:p>
        </p:txBody>
      </p:sp>
      <p:sp>
        <p:nvSpPr>
          <p:cNvPr id="27" name="Textfeld 26"/>
          <p:cNvSpPr txBox="1"/>
          <p:nvPr/>
        </p:nvSpPr>
        <p:spPr>
          <a:xfrm>
            <a:off x="504886" y="1776476"/>
            <a:ext cx="1530851" cy="215444"/>
          </a:xfrm>
          <a:prstGeom prst="rect">
            <a:avLst/>
          </a:prstGeom>
          <a:noFill/>
        </p:spPr>
        <p:txBody>
          <a:bodyPr wrap="square" rtlCol="0">
            <a:spAutoFit/>
          </a:bodyPr>
          <a:lstStyle/>
          <a:p>
            <a:r>
              <a:rPr lang="de-DE" sz="800" i="1" dirty="0" smtClean="0"/>
              <a:t>2. E-Mail Adresse verifizieren</a:t>
            </a:r>
            <a:endParaRPr lang="de-DE" sz="800" i="1" dirty="0"/>
          </a:p>
        </p:txBody>
      </p:sp>
      <p:sp>
        <p:nvSpPr>
          <p:cNvPr id="28" name="Textfeld 27"/>
          <p:cNvSpPr txBox="1"/>
          <p:nvPr/>
        </p:nvSpPr>
        <p:spPr>
          <a:xfrm>
            <a:off x="504886" y="2005028"/>
            <a:ext cx="1530851" cy="215444"/>
          </a:xfrm>
          <a:prstGeom prst="rect">
            <a:avLst/>
          </a:prstGeom>
          <a:noFill/>
        </p:spPr>
        <p:txBody>
          <a:bodyPr wrap="square" rtlCol="0">
            <a:spAutoFit/>
          </a:bodyPr>
          <a:lstStyle/>
          <a:p>
            <a:r>
              <a:rPr lang="de-DE" sz="800" i="1" dirty="0" smtClean="0"/>
              <a:t>3. Namen angeben</a:t>
            </a:r>
            <a:endParaRPr lang="de-DE" sz="800" i="1" dirty="0"/>
          </a:p>
        </p:txBody>
      </p:sp>
      <p:sp>
        <p:nvSpPr>
          <p:cNvPr id="29" name="Textfeld 28"/>
          <p:cNvSpPr txBox="1"/>
          <p:nvPr/>
        </p:nvSpPr>
        <p:spPr>
          <a:xfrm>
            <a:off x="504886" y="2233580"/>
            <a:ext cx="1530851" cy="215444"/>
          </a:xfrm>
          <a:prstGeom prst="rect">
            <a:avLst/>
          </a:prstGeom>
          <a:noFill/>
        </p:spPr>
        <p:txBody>
          <a:bodyPr wrap="square" rtlCol="0">
            <a:spAutoFit/>
          </a:bodyPr>
          <a:lstStyle/>
          <a:p>
            <a:r>
              <a:rPr lang="de-DE" sz="800" i="1" dirty="0"/>
              <a:t>4</a:t>
            </a:r>
            <a:r>
              <a:rPr lang="de-DE" sz="800" i="1" dirty="0" smtClean="0"/>
              <a:t>. Benutzernamen wählen</a:t>
            </a:r>
            <a:endParaRPr lang="de-DE" sz="800" i="1" dirty="0"/>
          </a:p>
        </p:txBody>
      </p:sp>
      <p:sp>
        <p:nvSpPr>
          <p:cNvPr id="30" name="Textfeld 29"/>
          <p:cNvSpPr txBox="1"/>
          <p:nvPr/>
        </p:nvSpPr>
        <p:spPr>
          <a:xfrm>
            <a:off x="504886" y="2462132"/>
            <a:ext cx="1530851" cy="215444"/>
          </a:xfrm>
          <a:prstGeom prst="rect">
            <a:avLst/>
          </a:prstGeom>
          <a:noFill/>
        </p:spPr>
        <p:txBody>
          <a:bodyPr wrap="square" rtlCol="0">
            <a:spAutoFit/>
          </a:bodyPr>
          <a:lstStyle/>
          <a:p>
            <a:r>
              <a:rPr lang="de-DE" sz="800" i="1" dirty="0" smtClean="0"/>
              <a:t>5. Passwort wählen</a:t>
            </a:r>
            <a:endParaRPr lang="de-DE" sz="800" i="1" dirty="0"/>
          </a:p>
        </p:txBody>
      </p:sp>
      <p:sp>
        <p:nvSpPr>
          <p:cNvPr id="31" name="Textfeld 30"/>
          <p:cNvSpPr txBox="1"/>
          <p:nvPr/>
        </p:nvSpPr>
        <p:spPr>
          <a:xfrm>
            <a:off x="504886" y="2690684"/>
            <a:ext cx="1530851" cy="338554"/>
          </a:xfrm>
          <a:prstGeom prst="rect">
            <a:avLst/>
          </a:prstGeom>
          <a:noFill/>
        </p:spPr>
        <p:txBody>
          <a:bodyPr wrap="square" rtlCol="0">
            <a:spAutoFit/>
          </a:bodyPr>
          <a:lstStyle/>
          <a:p>
            <a:r>
              <a:rPr lang="de-DE" sz="800" b="1" dirty="0"/>
              <a:t>6</a:t>
            </a:r>
            <a:r>
              <a:rPr lang="de-DE" sz="800" b="1" dirty="0" smtClean="0"/>
              <a:t>. Nutzungsbedingungen akzeptieren</a:t>
            </a:r>
            <a:endParaRPr lang="de-DE" sz="800" b="1" dirty="0"/>
          </a:p>
        </p:txBody>
      </p:sp>
      <p:sp>
        <p:nvSpPr>
          <p:cNvPr id="32" name="Textfeld 31"/>
          <p:cNvSpPr txBox="1"/>
          <p:nvPr/>
        </p:nvSpPr>
        <p:spPr>
          <a:xfrm>
            <a:off x="504886" y="3042347"/>
            <a:ext cx="1530851" cy="215444"/>
          </a:xfrm>
          <a:prstGeom prst="rect">
            <a:avLst/>
          </a:prstGeom>
          <a:noFill/>
        </p:spPr>
        <p:txBody>
          <a:bodyPr wrap="square" rtlCol="0">
            <a:spAutoFit/>
          </a:bodyPr>
          <a:lstStyle/>
          <a:p>
            <a:r>
              <a:rPr lang="de-DE" sz="800" i="1" dirty="0" smtClean="0"/>
              <a:t>7. Zusammenfassung</a:t>
            </a:r>
            <a:endParaRPr lang="de-DE" sz="800" i="1" dirty="0"/>
          </a:p>
        </p:txBody>
      </p:sp>
    </p:spTree>
    <p:extLst>
      <p:ext uri="{BB962C8B-B14F-4D97-AF65-F5344CB8AC3E}">
        <p14:creationId xmlns:p14="http://schemas.microsoft.com/office/powerpoint/2010/main" val="2400237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Bild 8" descr="Bildschirmfoto 2012-10-15 um 16.18.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906" y="1286265"/>
            <a:ext cx="8633716" cy="2736786"/>
          </a:xfrm>
          <a:prstGeom prst="rect">
            <a:avLst/>
          </a:prstGeom>
        </p:spPr>
      </p:pic>
      <p:pic>
        <p:nvPicPr>
          <p:cNvPr id="10" name="Bild 9" descr="Bildschirmfoto 2012-10-15 um 16.20.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906" y="1286265"/>
            <a:ext cx="1973097" cy="180867"/>
          </a:xfrm>
          <a:prstGeom prst="rect">
            <a:avLst/>
          </a:prstGeom>
        </p:spPr>
      </p:pic>
      <p:sp>
        <p:nvSpPr>
          <p:cNvPr id="11" name="Textfeld 10"/>
          <p:cNvSpPr txBox="1"/>
          <p:nvPr/>
        </p:nvSpPr>
        <p:spPr>
          <a:xfrm>
            <a:off x="430906" y="1245725"/>
            <a:ext cx="2800891" cy="246221"/>
          </a:xfrm>
          <a:prstGeom prst="rect">
            <a:avLst/>
          </a:prstGeom>
          <a:noFill/>
        </p:spPr>
        <p:txBody>
          <a:bodyPr wrap="square" rtlCol="0">
            <a:spAutoFit/>
          </a:bodyPr>
          <a:lstStyle/>
          <a:p>
            <a:r>
              <a:rPr lang="de-DE" sz="1000" b="1" dirty="0" smtClean="0">
                <a:solidFill>
                  <a:srgbClr val="000000"/>
                </a:solidFill>
              </a:rPr>
              <a:t>Registrieren</a:t>
            </a:r>
            <a:endParaRPr lang="de-DE" sz="1000" b="1" dirty="0">
              <a:solidFill>
                <a:srgbClr val="000000"/>
              </a:solidFill>
            </a:endParaRPr>
          </a:p>
        </p:txBody>
      </p:sp>
      <p:pic>
        <p:nvPicPr>
          <p:cNvPr id="14" name="Bild 13" descr="Bildschirmfoto 2012-10-15 um 16.21.3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925" y="1525244"/>
            <a:ext cx="1549567" cy="1447800"/>
          </a:xfrm>
          <a:prstGeom prst="rect">
            <a:avLst/>
          </a:prstGeom>
        </p:spPr>
      </p:pic>
      <p:sp>
        <p:nvSpPr>
          <p:cNvPr id="12" name="Textfeld 11"/>
          <p:cNvSpPr txBox="1"/>
          <p:nvPr/>
        </p:nvSpPr>
        <p:spPr>
          <a:xfrm>
            <a:off x="504886" y="1547924"/>
            <a:ext cx="1530851" cy="215444"/>
          </a:xfrm>
          <a:prstGeom prst="rect">
            <a:avLst/>
          </a:prstGeom>
          <a:noFill/>
        </p:spPr>
        <p:txBody>
          <a:bodyPr wrap="square" rtlCol="0">
            <a:spAutoFit/>
          </a:bodyPr>
          <a:lstStyle/>
          <a:p>
            <a:r>
              <a:rPr lang="de-DE" sz="800" i="1" dirty="0" smtClean="0"/>
              <a:t>1. E-Mail Adresse </a:t>
            </a:r>
            <a:r>
              <a:rPr lang="de-DE" sz="800" i="1" dirty="0" smtClean="0"/>
              <a:t>angeben</a:t>
            </a:r>
            <a:endParaRPr lang="de-DE" sz="800" i="1" dirty="0"/>
          </a:p>
        </p:txBody>
      </p:sp>
      <p:sp>
        <p:nvSpPr>
          <p:cNvPr id="13" name="Textfeld 12"/>
          <p:cNvSpPr txBox="1"/>
          <p:nvPr/>
        </p:nvSpPr>
        <p:spPr>
          <a:xfrm>
            <a:off x="504886" y="1776476"/>
            <a:ext cx="1530851" cy="215444"/>
          </a:xfrm>
          <a:prstGeom prst="rect">
            <a:avLst/>
          </a:prstGeom>
          <a:noFill/>
        </p:spPr>
        <p:txBody>
          <a:bodyPr wrap="square" rtlCol="0">
            <a:spAutoFit/>
          </a:bodyPr>
          <a:lstStyle/>
          <a:p>
            <a:r>
              <a:rPr lang="de-DE" sz="800" i="1" dirty="0" smtClean="0"/>
              <a:t>2. E-Mail Adresse verifizieren</a:t>
            </a:r>
            <a:endParaRPr lang="de-DE" sz="800" i="1" dirty="0"/>
          </a:p>
        </p:txBody>
      </p:sp>
      <p:pic>
        <p:nvPicPr>
          <p:cNvPr id="16" name="Bild 15" descr="Bildschirmfoto 2012-10-17 um 09.19.0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6491" y="1467132"/>
            <a:ext cx="6738998" cy="1861695"/>
          </a:xfrm>
          <a:prstGeom prst="rect">
            <a:avLst/>
          </a:prstGeom>
        </p:spPr>
      </p:pic>
      <p:sp>
        <p:nvSpPr>
          <p:cNvPr id="17" name="Textfeld 16"/>
          <p:cNvSpPr txBox="1"/>
          <p:nvPr/>
        </p:nvSpPr>
        <p:spPr>
          <a:xfrm>
            <a:off x="504886" y="2005028"/>
            <a:ext cx="1530851" cy="215444"/>
          </a:xfrm>
          <a:prstGeom prst="rect">
            <a:avLst/>
          </a:prstGeom>
          <a:noFill/>
        </p:spPr>
        <p:txBody>
          <a:bodyPr wrap="square" rtlCol="0">
            <a:spAutoFit/>
          </a:bodyPr>
          <a:lstStyle/>
          <a:p>
            <a:r>
              <a:rPr lang="de-DE" sz="800" i="1" dirty="0" smtClean="0"/>
              <a:t>3. Namen angeben</a:t>
            </a:r>
            <a:endParaRPr lang="de-DE" sz="800" i="1" dirty="0"/>
          </a:p>
        </p:txBody>
      </p:sp>
      <p:sp>
        <p:nvSpPr>
          <p:cNvPr id="22" name="Textfeld 21"/>
          <p:cNvSpPr txBox="1"/>
          <p:nvPr/>
        </p:nvSpPr>
        <p:spPr>
          <a:xfrm>
            <a:off x="504886" y="2233580"/>
            <a:ext cx="1530851" cy="215444"/>
          </a:xfrm>
          <a:prstGeom prst="rect">
            <a:avLst/>
          </a:prstGeom>
          <a:noFill/>
        </p:spPr>
        <p:txBody>
          <a:bodyPr wrap="square" rtlCol="0">
            <a:spAutoFit/>
          </a:bodyPr>
          <a:lstStyle/>
          <a:p>
            <a:r>
              <a:rPr lang="de-DE" sz="800" i="1" dirty="0"/>
              <a:t>4</a:t>
            </a:r>
            <a:r>
              <a:rPr lang="de-DE" sz="800" i="1" dirty="0" smtClean="0"/>
              <a:t>. Benutzernamen wählen</a:t>
            </a:r>
            <a:endParaRPr lang="de-DE" sz="800" i="1" dirty="0"/>
          </a:p>
        </p:txBody>
      </p:sp>
      <p:sp>
        <p:nvSpPr>
          <p:cNvPr id="20" name="Textfeld 19"/>
          <p:cNvSpPr txBox="1"/>
          <p:nvPr/>
        </p:nvSpPr>
        <p:spPr>
          <a:xfrm>
            <a:off x="504886" y="2462132"/>
            <a:ext cx="1530851" cy="215444"/>
          </a:xfrm>
          <a:prstGeom prst="rect">
            <a:avLst/>
          </a:prstGeom>
          <a:noFill/>
        </p:spPr>
        <p:txBody>
          <a:bodyPr wrap="square" rtlCol="0">
            <a:spAutoFit/>
          </a:bodyPr>
          <a:lstStyle/>
          <a:p>
            <a:r>
              <a:rPr lang="de-DE" sz="800" i="1" dirty="0" smtClean="0"/>
              <a:t>5. Passwort wählen</a:t>
            </a:r>
            <a:endParaRPr lang="de-DE" sz="800" i="1" dirty="0"/>
          </a:p>
        </p:txBody>
      </p:sp>
      <p:sp>
        <p:nvSpPr>
          <p:cNvPr id="25" name="Textfeld 24"/>
          <p:cNvSpPr txBox="1"/>
          <p:nvPr/>
        </p:nvSpPr>
        <p:spPr>
          <a:xfrm>
            <a:off x="504886" y="2690684"/>
            <a:ext cx="1530851" cy="338554"/>
          </a:xfrm>
          <a:prstGeom prst="rect">
            <a:avLst/>
          </a:prstGeom>
          <a:noFill/>
        </p:spPr>
        <p:txBody>
          <a:bodyPr wrap="square" rtlCol="0">
            <a:spAutoFit/>
          </a:bodyPr>
          <a:lstStyle/>
          <a:p>
            <a:r>
              <a:rPr lang="de-DE" sz="800" i="1" dirty="0"/>
              <a:t>6</a:t>
            </a:r>
            <a:r>
              <a:rPr lang="de-DE" sz="800" i="1" dirty="0" smtClean="0"/>
              <a:t>. Nutzungsbedingungen akzeptieren</a:t>
            </a:r>
            <a:endParaRPr lang="de-DE" sz="800" i="1" dirty="0"/>
          </a:p>
        </p:txBody>
      </p:sp>
      <p:sp>
        <p:nvSpPr>
          <p:cNvPr id="15" name="Textfeld 14"/>
          <p:cNvSpPr txBox="1"/>
          <p:nvPr/>
        </p:nvSpPr>
        <p:spPr>
          <a:xfrm>
            <a:off x="504886" y="3042347"/>
            <a:ext cx="1530851" cy="215444"/>
          </a:xfrm>
          <a:prstGeom prst="rect">
            <a:avLst/>
          </a:prstGeom>
          <a:noFill/>
        </p:spPr>
        <p:txBody>
          <a:bodyPr wrap="square" rtlCol="0">
            <a:spAutoFit/>
          </a:bodyPr>
          <a:lstStyle/>
          <a:p>
            <a:r>
              <a:rPr lang="de-DE" sz="800" b="1" dirty="0" smtClean="0"/>
              <a:t>7. Zusammenfassung</a:t>
            </a:r>
            <a:endParaRPr lang="de-DE" sz="800" b="1" dirty="0"/>
          </a:p>
        </p:txBody>
      </p:sp>
      <p:grpSp>
        <p:nvGrpSpPr>
          <p:cNvPr id="33" name="Gruppierung 32"/>
          <p:cNvGrpSpPr/>
          <p:nvPr/>
        </p:nvGrpSpPr>
        <p:grpSpPr>
          <a:xfrm>
            <a:off x="2172451" y="2273757"/>
            <a:ext cx="6270156" cy="355600"/>
            <a:chOff x="2172451" y="1805255"/>
            <a:chExt cx="6270156" cy="355600"/>
          </a:xfrm>
        </p:grpSpPr>
        <p:pic>
          <p:nvPicPr>
            <p:cNvPr id="18" name="Bild 17" descr="Bildschirmfoto 2012-10-17 um 16.06.3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77933" y="1805255"/>
              <a:ext cx="4864674" cy="355600"/>
            </a:xfrm>
            <a:prstGeom prst="rect">
              <a:avLst/>
            </a:prstGeom>
          </p:spPr>
        </p:pic>
        <p:sp>
          <p:nvSpPr>
            <p:cNvPr id="19" name="Textfeld 18"/>
            <p:cNvSpPr txBox="1"/>
            <p:nvPr/>
          </p:nvSpPr>
          <p:spPr>
            <a:xfrm>
              <a:off x="2172451" y="1829913"/>
              <a:ext cx="1296837" cy="276999"/>
            </a:xfrm>
            <a:prstGeom prst="rect">
              <a:avLst/>
            </a:prstGeom>
            <a:noFill/>
          </p:spPr>
          <p:txBody>
            <a:bodyPr wrap="square" rtlCol="0">
              <a:spAutoFit/>
            </a:bodyPr>
            <a:lstStyle/>
            <a:p>
              <a:r>
                <a:rPr lang="de-DE" sz="1200" dirty="0" smtClean="0"/>
                <a:t>Benutzername:</a:t>
              </a:r>
              <a:endParaRPr lang="de-DE" sz="1200" dirty="0"/>
            </a:p>
          </p:txBody>
        </p:sp>
        <p:sp>
          <p:nvSpPr>
            <p:cNvPr id="3" name="Textfeld 2"/>
            <p:cNvSpPr txBox="1"/>
            <p:nvPr/>
          </p:nvSpPr>
          <p:spPr>
            <a:xfrm>
              <a:off x="3723564" y="1829913"/>
              <a:ext cx="3168728" cy="246221"/>
            </a:xfrm>
            <a:prstGeom prst="rect">
              <a:avLst/>
            </a:prstGeom>
            <a:noFill/>
          </p:spPr>
          <p:txBody>
            <a:bodyPr wrap="square" rtlCol="0">
              <a:spAutoFit/>
            </a:bodyPr>
            <a:lstStyle/>
            <a:p>
              <a:r>
                <a:rPr lang="de-DE" sz="1000" dirty="0" smtClean="0">
                  <a:solidFill>
                    <a:schemeClr val="bg1">
                      <a:lumMod val="75000"/>
                    </a:schemeClr>
                  </a:solidFill>
                </a:rPr>
                <a:t>rsevcikova</a:t>
              </a:r>
              <a:endParaRPr lang="de-DE" sz="1000" dirty="0">
                <a:solidFill>
                  <a:schemeClr val="bg1">
                    <a:lumMod val="75000"/>
                  </a:schemeClr>
                </a:solidFill>
              </a:endParaRPr>
            </a:p>
          </p:txBody>
        </p:sp>
      </p:grpSp>
      <p:grpSp>
        <p:nvGrpSpPr>
          <p:cNvPr id="8" name="Gruppierung 7"/>
          <p:cNvGrpSpPr/>
          <p:nvPr/>
        </p:nvGrpSpPr>
        <p:grpSpPr>
          <a:xfrm>
            <a:off x="2172451" y="2577800"/>
            <a:ext cx="6270156" cy="355600"/>
            <a:chOff x="2172451" y="2207930"/>
            <a:chExt cx="6270156" cy="355600"/>
          </a:xfrm>
        </p:grpSpPr>
        <p:pic>
          <p:nvPicPr>
            <p:cNvPr id="21" name="Bild 20" descr="Bildschirmfoto 2012-10-17 um 16.06.3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77933" y="2207930"/>
              <a:ext cx="4864674" cy="355600"/>
            </a:xfrm>
            <a:prstGeom prst="rect">
              <a:avLst/>
            </a:prstGeom>
          </p:spPr>
        </p:pic>
        <p:sp>
          <p:nvSpPr>
            <p:cNvPr id="23" name="Textfeld 22"/>
            <p:cNvSpPr txBox="1"/>
            <p:nvPr/>
          </p:nvSpPr>
          <p:spPr>
            <a:xfrm>
              <a:off x="2172451" y="2232588"/>
              <a:ext cx="1296837" cy="276999"/>
            </a:xfrm>
            <a:prstGeom prst="rect">
              <a:avLst/>
            </a:prstGeom>
            <a:noFill/>
          </p:spPr>
          <p:txBody>
            <a:bodyPr wrap="square" rtlCol="0">
              <a:spAutoFit/>
            </a:bodyPr>
            <a:lstStyle/>
            <a:p>
              <a:r>
                <a:rPr lang="de-DE" sz="1200" dirty="0" smtClean="0"/>
                <a:t>Vorname:</a:t>
              </a:r>
              <a:endParaRPr lang="de-DE" sz="1200" dirty="0"/>
            </a:p>
          </p:txBody>
        </p:sp>
        <p:sp>
          <p:nvSpPr>
            <p:cNvPr id="29" name="Textfeld 28"/>
            <p:cNvSpPr txBox="1"/>
            <p:nvPr/>
          </p:nvSpPr>
          <p:spPr>
            <a:xfrm>
              <a:off x="3723564" y="2277913"/>
              <a:ext cx="3168728" cy="246221"/>
            </a:xfrm>
            <a:prstGeom prst="rect">
              <a:avLst/>
            </a:prstGeom>
            <a:noFill/>
          </p:spPr>
          <p:txBody>
            <a:bodyPr wrap="square" rtlCol="0">
              <a:spAutoFit/>
            </a:bodyPr>
            <a:lstStyle/>
            <a:p>
              <a:r>
                <a:rPr lang="de-DE" sz="1000" dirty="0" smtClean="0">
                  <a:solidFill>
                    <a:schemeClr val="bg1">
                      <a:lumMod val="75000"/>
                    </a:schemeClr>
                  </a:solidFill>
                </a:rPr>
                <a:t>Renata</a:t>
              </a:r>
              <a:endParaRPr lang="de-DE" sz="1000" dirty="0">
                <a:solidFill>
                  <a:schemeClr val="bg1">
                    <a:lumMod val="75000"/>
                  </a:schemeClr>
                </a:solidFill>
              </a:endParaRPr>
            </a:p>
          </p:txBody>
        </p:sp>
      </p:grpSp>
      <p:grpSp>
        <p:nvGrpSpPr>
          <p:cNvPr id="7" name="Gruppierung 6"/>
          <p:cNvGrpSpPr/>
          <p:nvPr/>
        </p:nvGrpSpPr>
        <p:grpSpPr>
          <a:xfrm>
            <a:off x="2172451" y="2881843"/>
            <a:ext cx="6270156" cy="355600"/>
            <a:chOff x="2172451" y="2610605"/>
            <a:chExt cx="6270156" cy="355600"/>
          </a:xfrm>
        </p:grpSpPr>
        <p:pic>
          <p:nvPicPr>
            <p:cNvPr id="24" name="Bild 23" descr="Bildschirmfoto 2012-10-17 um 16.06.3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77933" y="2610605"/>
              <a:ext cx="4864674" cy="355600"/>
            </a:xfrm>
            <a:prstGeom prst="rect">
              <a:avLst/>
            </a:prstGeom>
          </p:spPr>
        </p:pic>
        <p:sp>
          <p:nvSpPr>
            <p:cNvPr id="26" name="Textfeld 25"/>
            <p:cNvSpPr txBox="1"/>
            <p:nvPr/>
          </p:nvSpPr>
          <p:spPr>
            <a:xfrm>
              <a:off x="2172451" y="2635263"/>
              <a:ext cx="1296837" cy="276999"/>
            </a:xfrm>
            <a:prstGeom prst="rect">
              <a:avLst/>
            </a:prstGeom>
            <a:noFill/>
          </p:spPr>
          <p:txBody>
            <a:bodyPr wrap="square" rtlCol="0">
              <a:spAutoFit/>
            </a:bodyPr>
            <a:lstStyle/>
            <a:p>
              <a:r>
                <a:rPr lang="de-DE" sz="1200" dirty="0" smtClean="0"/>
                <a:t>Nachname:</a:t>
              </a:r>
              <a:endParaRPr lang="de-DE" sz="1200" dirty="0"/>
            </a:p>
          </p:txBody>
        </p:sp>
        <p:sp>
          <p:nvSpPr>
            <p:cNvPr id="30" name="Textfeld 29"/>
            <p:cNvSpPr txBox="1"/>
            <p:nvPr/>
          </p:nvSpPr>
          <p:spPr>
            <a:xfrm>
              <a:off x="3723564" y="2662227"/>
              <a:ext cx="3168728" cy="246221"/>
            </a:xfrm>
            <a:prstGeom prst="rect">
              <a:avLst/>
            </a:prstGeom>
            <a:noFill/>
          </p:spPr>
          <p:txBody>
            <a:bodyPr wrap="square" rtlCol="0">
              <a:spAutoFit/>
            </a:bodyPr>
            <a:lstStyle/>
            <a:p>
              <a:r>
                <a:rPr lang="de-DE" sz="1000" dirty="0" smtClean="0">
                  <a:solidFill>
                    <a:schemeClr val="bg1">
                      <a:lumMod val="75000"/>
                    </a:schemeClr>
                  </a:solidFill>
                </a:rPr>
                <a:t>Sevcikova</a:t>
              </a:r>
              <a:endParaRPr lang="de-DE" sz="1000" dirty="0">
                <a:solidFill>
                  <a:schemeClr val="bg1">
                    <a:lumMod val="75000"/>
                  </a:schemeClr>
                </a:solidFill>
              </a:endParaRPr>
            </a:p>
          </p:txBody>
        </p:sp>
      </p:grpSp>
      <p:grpSp>
        <p:nvGrpSpPr>
          <p:cNvPr id="6" name="Gruppierung 5"/>
          <p:cNvGrpSpPr/>
          <p:nvPr/>
        </p:nvGrpSpPr>
        <p:grpSpPr>
          <a:xfrm>
            <a:off x="2172451" y="3185885"/>
            <a:ext cx="6270156" cy="355600"/>
            <a:chOff x="2172451" y="3013279"/>
            <a:chExt cx="6270156" cy="355600"/>
          </a:xfrm>
        </p:grpSpPr>
        <p:pic>
          <p:nvPicPr>
            <p:cNvPr id="27" name="Bild 26" descr="Bildschirmfoto 2012-10-17 um 16.06.3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77933" y="3013279"/>
              <a:ext cx="4864674" cy="355600"/>
            </a:xfrm>
            <a:prstGeom prst="rect">
              <a:avLst/>
            </a:prstGeom>
          </p:spPr>
        </p:pic>
        <p:sp>
          <p:nvSpPr>
            <p:cNvPr id="28" name="Textfeld 27"/>
            <p:cNvSpPr txBox="1"/>
            <p:nvPr/>
          </p:nvSpPr>
          <p:spPr>
            <a:xfrm>
              <a:off x="2172451" y="3037937"/>
              <a:ext cx="1296837" cy="276999"/>
            </a:xfrm>
            <a:prstGeom prst="rect">
              <a:avLst/>
            </a:prstGeom>
            <a:noFill/>
          </p:spPr>
          <p:txBody>
            <a:bodyPr wrap="square" rtlCol="0">
              <a:spAutoFit/>
            </a:bodyPr>
            <a:lstStyle/>
            <a:p>
              <a:r>
                <a:rPr lang="de-DE" sz="1200" dirty="0" smtClean="0"/>
                <a:t>E-Mail-Adresse:</a:t>
              </a:r>
              <a:endParaRPr lang="de-DE" sz="1200" dirty="0"/>
            </a:p>
          </p:txBody>
        </p:sp>
        <p:sp>
          <p:nvSpPr>
            <p:cNvPr id="31" name="Textfeld 30"/>
            <p:cNvSpPr txBox="1"/>
            <p:nvPr/>
          </p:nvSpPr>
          <p:spPr>
            <a:xfrm>
              <a:off x="3723564" y="3061013"/>
              <a:ext cx="3168728" cy="246221"/>
            </a:xfrm>
            <a:prstGeom prst="rect">
              <a:avLst/>
            </a:prstGeom>
            <a:noFill/>
          </p:spPr>
          <p:txBody>
            <a:bodyPr wrap="square" rtlCol="0">
              <a:spAutoFit/>
            </a:bodyPr>
            <a:lstStyle/>
            <a:p>
              <a:r>
                <a:rPr lang="de-DE" sz="1000" dirty="0">
                  <a:solidFill>
                    <a:schemeClr val="bg1">
                      <a:lumMod val="75000"/>
                    </a:schemeClr>
                  </a:solidFill>
                </a:rPr>
                <a:t>r</a:t>
              </a:r>
              <a:r>
                <a:rPr lang="de-DE" sz="1000" dirty="0" smtClean="0">
                  <a:solidFill>
                    <a:schemeClr val="bg1">
                      <a:lumMod val="75000"/>
                    </a:schemeClr>
                  </a:solidFill>
                </a:rPr>
                <a:t>enata.sevcikova@id.uzh.ch</a:t>
              </a:r>
              <a:endParaRPr lang="de-DE" sz="1000" dirty="0">
                <a:solidFill>
                  <a:schemeClr val="bg1">
                    <a:lumMod val="75000"/>
                  </a:schemeClr>
                </a:solidFill>
              </a:endParaRPr>
            </a:p>
          </p:txBody>
        </p:sp>
      </p:grpSp>
      <p:sp>
        <p:nvSpPr>
          <p:cNvPr id="32" name="Textfeld 31"/>
          <p:cNvSpPr txBox="1"/>
          <p:nvPr/>
        </p:nvSpPr>
        <p:spPr>
          <a:xfrm>
            <a:off x="2172451" y="1547924"/>
            <a:ext cx="6754238" cy="461665"/>
          </a:xfrm>
          <a:prstGeom prst="rect">
            <a:avLst/>
          </a:prstGeom>
          <a:noFill/>
        </p:spPr>
        <p:txBody>
          <a:bodyPr wrap="square" rtlCol="0">
            <a:spAutoFit/>
          </a:bodyPr>
          <a:lstStyle/>
          <a:p>
            <a:r>
              <a:rPr lang="de-DE" sz="1200" dirty="0" smtClean="0"/>
              <a:t>Melden Sie sich nach dem Registrieren mit Ihrem Benutzernamen rsevcikova und Ihrem Passwort in OLAT an. </a:t>
            </a:r>
            <a:endParaRPr lang="de-DE" sz="1200" dirty="0"/>
          </a:p>
        </p:txBody>
      </p:sp>
    </p:spTree>
    <p:extLst>
      <p:ext uri="{BB962C8B-B14F-4D97-AF65-F5344CB8AC3E}">
        <p14:creationId xmlns:p14="http://schemas.microsoft.com/office/powerpoint/2010/main" val="631350797"/>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604</Words>
  <Application>Microsoft Macintosh PowerPoint</Application>
  <PresentationFormat>Bildschirmpräsentation (4:3)</PresentationFormat>
  <Paragraphs>85</Paragraphs>
  <Slides>9</Slides>
  <Notes>0</Notes>
  <HiddenSlides>0</HiddenSlides>
  <MMClips>0</MMClips>
  <ScaleCrop>false</ScaleCrop>
  <HeadingPairs>
    <vt:vector size="4" baseType="variant">
      <vt:variant>
        <vt:lpstr>Design</vt:lpstr>
      </vt:variant>
      <vt:variant>
        <vt:i4>1</vt:i4>
      </vt:variant>
      <vt:variant>
        <vt:lpstr>Folientitel</vt:lpstr>
      </vt:variant>
      <vt:variant>
        <vt:i4>9</vt:i4>
      </vt:variant>
    </vt:vector>
  </HeadingPairs>
  <TitlesOfParts>
    <vt:vector size="10" baseType="lpstr">
      <vt:lpstr>Office-Design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UZH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Renata Sevcikova</dc:creator>
  <cp:lastModifiedBy>Renata Sevcikova</cp:lastModifiedBy>
  <cp:revision>52</cp:revision>
  <dcterms:created xsi:type="dcterms:W3CDTF">2012-10-15T12:02:41Z</dcterms:created>
  <dcterms:modified xsi:type="dcterms:W3CDTF">2012-10-18T10:23:42Z</dcterms:modified>
</cp:coreProperties>
</file>