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A84B3-FEF0-461E-B8AC-5ED734848EB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B59E7-13EB-472E-B4B4-060E0C34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6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59bd2143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e59bd2143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46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6767-1388-F367-316B-157840F82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8BA0E-5E02-2E16-5919-5F4DE7E55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241B0-BC91-864B-C1BD-E47C226B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98C-DDE3-456E-95E8-1C330155133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7D02-166C-9097-DF84-474B0776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5BDC-515D-4004-3F03-CA926645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009C-53BB-4540-B3BF-86494E54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19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409F-EB30-D1A2-2FBA-715A0DE4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7E62D-8C59-EEC0-F737-B27E9510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58F4C-3539-E5C7-734B-BA934BF9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98C-DDE3-456E-95E8-1C330155133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ECE09-1F39-7DAE-0250-79B34562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28F14-3595-2B4B-D099-754AF931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009C-53BB-4540-B3BF-86494E54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83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FF4E0-8D15-FE50-234A-EEF26E5A9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1FD65-5022-BD46-9E57-46C79EECD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2AAF-1D88-38CE-9E41-A9B2F2EE7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98C-DDE3-456E-95E8-1C330155133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26BD3-FCE5-7034-874E-1079FE3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0E4A-521F-D996-BC09-158DF45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009C-53BB-4540-B3BF-86494E54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3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C2BF-D3C0-EEFD-1A88-7BE247B8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C34D-A7DA-6FF4-057B-E0851001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9D7D-491D-954C-96A0-FDDBD0DE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98C-DDE3-456E-95E8-1C330155133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F6A1-7F83-86E6-9266-EC7200AA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C5436-AC83-4DD0-8BD9-83B3A696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009C-53BB-4540-B3BF-86494E54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2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9ADB-2926-DAC6-2CC2-155C2BF3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7F13B-7163-50EE-C5CB-882574738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2436-17D9-40D4-C7EE-648997DD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98C-DDE3-456E-95E8-1C330155133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6056D-9AD1-9BE6-AA20-4034AC60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5A4F-FFFB-0B62-67E3-69B16EF4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009C-53BB-4540-B3BF-86494E54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83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135D-8769-0ABF-DDDF-477DAB5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320F-6036-C97D-6729-EE9244227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04A9A-EAE1-756C-111D-52EDBEDD4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CDE55-922D-D81C-C76D-8A9F4D07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98C-DDE3-456E-95E8-1C330155133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0E165-2F13-1BD2-1AE0-B9FD5E31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E2FB2-7A03-D5EF-8E19-B851DD7A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009C-53BB-4540-B3BF-86494E54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8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31C4-8964-FC59-8421-650DA79A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1EAE2-5999-7684-D1E1-04C035EB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B180F-70F2-7636-4478-676DD1A71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F217D-7061-7429-6E83-0866E5E80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850FE-BDFB-C2B5-6355-09AF3A537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76E2F4-95F3-C7BC-2DBC-B24F7EDA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98C-DDE3-456E-95E8-1C330155133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17AC1-4A18-DF24-6EC6-98115AF3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C89AC-88C2-BE06-B4CF-4410C3B7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009C-53BB-4540-B3BF-86494E54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78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5E3B-2B50-CA36-8015-CE663ABE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E0A13-BF63-9A07-FC58-FA24D75F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98C-DDE3-456E-95E8-1C330155133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7ADDA-6E1B-B639-91D7-EACA30F2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D09B3-736C-B4CC-FED5-27F1BA32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009C-53BB-4540-B3BF-86494E54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39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DFEA5-0C67-DCBA-1CD4-A9AD340F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98C-DDE3-456E-95E8-1C330155133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C11BC-63CF-A5A4-289C-99FA96E7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B62D1-A38D-10A4-41E1-3FF29D8D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009C-53BB-4540-B3BF-86494E54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18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1CEC-F6DC-FCC1-C699-7DA04E59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9BE44-DACD-19F7-0131-3E9875D2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068A1-7453-1AEE-9E4D-F7843167B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6F6E9-E527-E68C-56A2-5F595E3D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98C-DDE3-456E-95E8-1C330155133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55C6C-90AB-EE6C-1EF4-4DF544F9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F980A-0C82-8F59-26E2-6A3B5E46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009C-53BB-4540-B3BF-86494E54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67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C0EC-7884-7CD4-1C13-E719494A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9DFA55-0345-0DDA-5C7F-DD70350FC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78E4A-8006-0548-D7D0-8F618689F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72E1E-C858-9BCA-6255-C5F91BC3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98C-DDE3-456E-95E8-1C330155133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56140-FB08-A22D-FEC2-5462FF97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5F9A2-BDA4-A2CA-D452-896DB6C1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1009C-53BB-4540-B3BF-86494E54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6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6E50C-DB6F-3256-8EFF-968FE810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4601-524B-AB9A-3539-A73B9A37E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1C6D7-5CD3-AB3E-A9F8-87DA78E3C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3298C-DDE3-456E-95E8-1C3301551338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A8F2C-F018-6592-4401-E9FE45C5E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EA84-5220-1472-C58C-0ED52344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1009C-53BB-4540-B3BF-86494E548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67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901EF5F3-7BB8-41F0-A85D-6101E631E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62"/>
            <a:ext cx="12191999" cy="131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kern="0" dirty="0">
                <a:solidFill>
                  <a:srgbClr val="C4591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/>
                <a:sym typeface="Arial"/>
              </a:rPr>
              <a:t>Dr. AMBEDKAR INSTITUTE OF TECHNOLOGY</a:t>
            </a:r>
            <a:endParaRPr lang="en-US" altLang="en-US" sz="1067" kern="0" dirty="0">
              <a:solidFill>
                <a:srgbClr val="373833"/>
              </a:solidFill>
              <a:latin typeface="Arial" panose="020B0604020202020204" pitchFamily="34" charset="0"/>
              <a:cs typeface="Arial"/>
              <a:sym typeface="Arial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33" b="1" kern="0" dirty="0">
                <a:solidFill>
                  <a:srgbClr val="1F4E7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/>
                <a:sym typeface="Arial"/>
              </a:rPr>
              <a:t>(An Autonomous Institute Affiliated to Visvesvaraya Technological University, Belagavi, Accredited by NAAC, with ‘A’ Grade)</a:t>
            </a:r>
            <a:endParaRPr lang="en-US" altLang="en-US" sz="1067" kern="0" dirty="0">
              <a:solidFill>
                <a:srgbClr val="373833"/>
              </a:solidFill>
              <a:latin typeface="Arial" panose="020B0604020202020204" pitchFamily="34" charset="0"/>
              <a:cs typeface="Arial"/>
              <a:sym typeface="Arial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kern="0" dirty="0">
                <a:solidFill>
                  <a:srgbClr val="52525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/>
                <a:sym typeface="Arial"/>
              </a:rPr>
              <a:t>Near Jnana Bharathi Campus, Bengaluru – 560056</a:t>
            </a:r>
            <a:endParaRPr lang="en-US" altLang="en-US" sz="1067" kern="0" dirty="0">
              <a:solidFill>
                <a:srgbClr val="373833"/>
              </a:solidFill>
              <a:latin typeface="Arial" panose="020B0604020202020204" pitchFamily="34" charset="0"/>
              <a:cs typeface="Arial"/>
              <a:sym typeface="Arial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kern="0" dirty="0">
              <a:solidFill>
                <a:srgbClr val="373833"/>
              </a:solidFill>
              <a:latin typeface="Arial" panose="020B0604020202020204" pitchFamily="34" charset="0"/>
              <a:cs typeface="Arial"/>
              <a:sym typeface="Arial"/>
            </a:endParaRPr>
          </a:p>
        </p:txBody>
      </p:sp>
      <p:pic>
        <p:nvPicPr>
          <p:cNvPr id="1028" name="Picture 1" descr="dr ait">
            <a:extLst>
              <a:ext uri="{FF2B5EF4-FFF2-40B4-BE49-F238E27FC236}">
                <a16:creationId xmlns:a16="http://schemas.microsoft.com/office/drawing/2014/main" id="{6D89D509-32ED-4BAB-B75C-3B67A03BE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490" y="1010879"/>
            <a:ext cx="1118552" cy="93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1202078D-52BB-44B8-9D14-C33AFF3DB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" y="2365485"/>
            <a:ext cx="1231391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kern="0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/>
                <a:sym typeface="Arial"/>
              </a:rPr>
              <a:t>DEPARTMENT OF ELECTRONICS AND COMMUNICATION ENGINEERING</a:t>
            </a:r>
            <a:endParaRPr lang="en-US" altLang="en-US" sz="1067" kern="0" dirty="0">
              <a:solidFill>
                <a:srgbClr val="373833"/>
              </a:solidFill>
              <a:latin typeface="Arial" panose="020B0604020202020204" pitchFamily="34" charset="0"/>
              <a:cs typeface="Arial"/>
              <a:sym typeface="Arial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kern="0" dirty="0">
              <a:solidFill>
                <a:srgbClr val="373833"/>
              </a:solidFill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AF10E-B3E7-4169-9C5E-D78B5C5B86A0}"/>
              </a:ext>
            </a:extLst>
          </p:cNvPr>
          <p:cNvSpPr/>
          <p:nvPr/>
        </p:nvSpPr>
        <p:spPr>
          <a:xfrm>
            <a:off x="835850" y="3750206"/>
            <a:ext cx="10370788" cy="872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38562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Group Activity</a:t>
            </a:r>
          </a:p>
          <a:p>
            <a:pPr algn="ctr" defTabSz="1219170">
              <a:buClr>
                <a:srgbClr val="000000"/>
              </a:buClr>
            </a:pPr>
            <a:r>
              <a:rPr lang="en-US" sz="1600" b="1" kern="0" dirty="0">
                <a:solidFill>
                  <a:srgbClr val="38562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On</a:t>
            </a:r>
            <a:endParaRPr lang="en-IN" sz="1600" kern="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ED7D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“</a:t>
            </a:r>
            <a:r>
              <a:rPr lang="en-US" sz="1867" b="1" kern="0" dirty="0">
                <a:solidFill>
                  <a:srgbClr val="1F386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CLI Based Chat tool</a:t>
            </a:r>
            <a:r>
              <a:rPr lang="en-US" sz="1867" b="1" kern="0" dirty="0">
                <a:solidFill>
                  <a:srgbClr val="ED7D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” </a:t>
            </a:r>
            <a:endParaRPr lang="en-IN" sz="1600" kern="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86F5C3-2B66-441D-BEEE-D96A02074DE3}"/>
              </a:ext>
            </a:extLst>
          </p:cNvPr>
          <p:cNvSpPr/>
          <p:nvPr/>
        </p:nvSpPr>
        <p:spPr>
          <a:xfrm>
            <a:off x="5606875" y="2007543"/>
            <a:ext cx="98616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2023-24</a:t>
            </a:r>
            <a:endParaRPr lang="en-IN" sz="1600" kern="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1A518C-69FE-464E-8816-CFDFF3223372}"/>
              </a:ext>
            </a:extLst>
          </p:cNvPr>
          <p:cNvSpPr/>
          <p:nvPr/>
        </p:nvSpPr>
        <p:spPr>
          <a:xfrm>
            <a:off x="13795" y="5039127"/>
            <a:ext cx="12164408" cy="1528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Under the Guidance of: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b="1" kern="0" dirty="0" err="1">
                <a:solidFill>
                  <a:srgbClr val="C459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Dr.GIRIJA</a:t>
            </a:r>
            <a:r>
              <a:rPr lang="en-US" sz="1867" b="1" kern="0" dirty="0">
                <a:solidFill>
                  <a:srgbClr val="C459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 S, Electronics and Communication Department</a:t>
            </a:r>
            <a:endParaRPr lang="en-US" sz="1867" b="1" kern="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Name: </a:t>
            </a:r>
            <a:r>
              <a:rPr lang="en-US" sz="1867" b="1" kern="0" dirty="0" err="1">
                <a:solidFill>
                  <a:srgbClr val="C459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Dhanapal</a:t>
            </a:r>
            <a:r>
              <a:rPr lang="en-US" sz="1867" b="1" kern="0" dirty="0">
                <a:solidFill>
                  <a:srgbClr val="C459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 K                  </a:t>
            </a:r>
            <a:r>
              <a:rPr lang="en-US" sz="1867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USN:</a:t>
            </a:r>
            <a:r>
              <a:rPr lang="en-US" sz="1867" b="1" kern="0" dirty="0">
                <a:solidFill>
                  <a:srgbClr val="C459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 1DA21EC045</a:t>
            </a:r>
            <a:endParaRPr lang="en-US" sz="1867" b="1" kern="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Name: </a:t>
            </a:r>
            <a:r>
              <a:rPr lang="en-US" sz="1867" b="1" kern="0" dirty="0">
                <a:solidFill>
                  <a:srgbClr val="C459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Durgesh F C                 </a:t>
            </a:r>
            <a:r>
              <a:rPr lang="en-US" sz="1867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USN:</a:t>
            </a:r>
            <a:r>
              <a:rPr lang="en-US" sz="1867" b="1" kern="0" dirty="0">
                <a:solidFill>
                  <a:srgbClr val="C459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1DA21EC050                       </a:t>
            </a:r>
          </a:p>
          <a:p>
            <a:pPr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Name:</a:t>
            </a:r>
            <a:r>
              <a:rPr lang="en-US" sz="1867" b="1" kern="0" dirty="0">
                <a:solidFill>
                  <a:srgbClr val="C459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 K </a:t>
            </a:r>
            <a:r>
              <a:rPr lang="en-US" sz="1867" b="1" kern="0" dirty="0" err="1">
                <a:solidFill>
                  <a:srgbClr val="C459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Gurubasavaraj</a:t>
            </a:r>
            <a:r>
              <a:rPr lang="en-US" sz="1867" b="1" kern="0" dirty="0">
                <a:solidFill>
                  <a:srgbClr val="C459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         </a:t>
            </a:r>
            <a:r>
              <a:rPr lang="en-US" sz="1867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USN:</a:t>
            </a:r>
            <a:r>
              <a:rPr lang="en-US" sz="1867" b="1" kern="0" dirty="0">
                <a:solidFill>
                  <a:srgbClr val="C459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1DA21EC066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AF5CD-839A-3C00-43FD-8AE29402FA09}"/>
              </a:ext>
            </a:extLst>
          </p:cNvPr>
          <p:cNvSpPr txBox="1"/>
          <p:nvPr/>
        </p:nvSpPr>
        <p:spPr>
          <a:xfrm>
            <a:off x="-135715" y="2795906"/>
            <a:ext cx="12313919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Subject:</a:t>
            </a:r>
            <a:r>
              <a:rPr lang="en-US" sz="1867" b="1" kern="0" dirty="0">
                <a:solidFill>
                  <a:srgbClr val="C459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 PYTHON PROGRAMMING [21ECT6043]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Semester:  </a:t>
            </a:r>
            <a:r>
              <a:rPr lang="en-US" sz="1867" b="1" kern="0" dirty="0">
                <a:solidFill>
                  <a:srgbClr val="C4591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/>
                <a:sym typeface="Arial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182987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A142-6A7A-CF04-6A88-EB18A8FC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0087-F88A-8275-5AEB-919757999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with proper explanation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and applications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B2A09-8E9F-8F62-7D6C-D872E948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363"/>
            <a:ext cx="10975428" cy="5888968"/>
          </a:xfrm>
        </p:spPr>
        <p:txBody>
          <a:bodyPr>
            <a:normAutofit fontScale="85000" lnSpcReduction="20000"/>
          </a:bodyPr>
          <a:lstStyle/>
          <a:p>
            <a:endParaRPr lang="en-US" b="0" i="0" dirty="0">
              <a:solidFill>
                <a:srgbClr val="3C3C3C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3C3C3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AIM:</a:t>
            </a:r>
          </a:p>
          <a:p>
            <a:pPr marL="0" indent="0">
              <a:buNone/>
            </a:pPr>
            <a:r>
              <a:rPr lang="en-US" dirty="0">
                <a:solidFill>
                  <a:srgbClr val="3C3C3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b="0" i="0" dirty="0">
                <a:solidFill>
                  <a:srgbClr val="3C3C3C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 build a simple command-line chat tool which is easy to use and also has a very minimal interface.</a:t>
            </a:r>
          </a:p>
          <a:p>
            <a:pPr marL="0" indent="0">
              <a:buNone/>
            </a:pPr>
            <a:endParaRPr lang="en-US" b="0" i="0" dirty="0">
              <a:solidFill>
                <a:srgbClr val="3C3C3C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3C3C3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US" dirty="0">
                <a:solidFill>
                  <a:srgbClr val="3C3C3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rgbClr val="3C3C3C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Building a chat tool with a simple command-line interface which supports multiple chat rooms.</a:t>
            </a:r>
          </a:p>
          <a:p>
            <a:pPr marL="0" indent="0">
              <a:buNone/>
            </a:pPr>
            <a:endParaRPr lang="en-US" b="0" i="0" dirty="0">
              <a:solidFill>
                <a:srgbClr val="3C3C3C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3C3C3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</a:p>
          <a:p>
            <a:pPr marL="0" indent="0">
              <a:buNone/>
            </a:pPr>
            <a:r>
              <a:rPr lang="en-US" dirty="0">
                <a:solidFill>
                  <a:srgbClr val="3C3C3C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>
                <a:solidFill>
                  <a:srgbClr val="3C3C3C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Most often than not, we run heavy GUI-based applications for the simplest of tasks. One such simple task is instant messaging or chatting. Chat tools enable users to start chatting with other users in real-time. It also enables users to transmit text messages, images, videos, and hyperlinks.</a:t>
            </a:r>
            <a:endParaRPr lang="en-US" dirty="0">
              <a:solidFill>
                <a:srgbClr val="3C3C3C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3C3C3C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C3C3C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7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91B4-8B72-85B4-385A-F4FF8689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server and client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9DCA1-63E2-DB7E-841F-3F3586960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546"/>
            <a:ext cx="10515600" cy="511541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client connection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loop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-Receive data  from the client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-Check if data starts with “FILE”</a:t>
            </a: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data does not start with "FILE", treat it as a text message and print it.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-Prompt the server user for a response message.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-Send the response message to the client.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  Close the connection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0F15-3CEA-2BE1-0EA6-6F7E8BF5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server and client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5DBB-1432-6E4A-B589-D6A66E29F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Client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loop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the client user for input.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input starts with "SEND“</a:t>
            </a:r>
          </a:p>
          <a:p>
            <a:pPr marL="0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input does not start with "SEND", treat it as a text message and send it to the server.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-Receive and print any response message from the server.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 Close the connection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1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72CA-ED74-DEE9-BF76-3A23AC21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igh_level_approach">
            <a:extLst>
              <a:ext uri="{FF2B5EF4-FFF2-40B4-BE49-F238E27FC236}">
                <a16:creationId xmlns:a16="http://schemas.microsoft.com/office/drawing/2014/main" id="{7D419670-CB08-93CD-C826-4A0B6DFD59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79" y="1825625"/>
            <a:ext cx="94818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09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4E13-88D7-67D7-45A1-F75588D6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0CFF-BC2E-89F6-DBC4-74F3D2C2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772" y="1352659"/>
            <a:ext cx="10670628" cy="46382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3C3C3C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C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Chat tool with multiple room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C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clients should be able to do the following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C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List all the existing chat rooms.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C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chat room.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C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Join an existing chat room.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C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Messages in sent by a client in a chat room should be only broadcasted to same chat room.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C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Multiple chat rooms should be able to function at the same time.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3C3C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Each chat room should allow communication between multiple clients.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09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46B1-FCC4-F4ED-6792-7D79D5D6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79EE-1909-911D-F1C8-F12C2EBB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Network Chat Application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 Utility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Tool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for Messaging Applications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Communication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Assistance Tool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for IoT Devices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Communication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Collaborative Projects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Private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53470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478</Words>
  <Application>Microsoft Office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Contents</vt:lpstr>
      <vt:lpstr>PowerPoint Presentation</vt:lpstr>
      <vt:lpstr>Algorithm for server and client</vt:lpstr>
      <vt:lpstr>Algorithm for server and client</vt:lpstr>
      <vt:lpstr>Outcomes</vt:lpstr>
      <vt:lpstr>Outcomes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Durgesh F C</dc:creator>
  <cp:lastModifiedBy>Durgesh F C</cp:lastModifiedBy>
  <cp:revision>1</cp:revision>
  <dcterms:created xsi:type="dcterms:W3CDTF">2024-07-01T06:02:43Z</dcterms:created>
  <dcterms:modified xsi:type="dcterms:W3CDTF">2024-07-01T06:47:15Z</dcterms:modified>
</cp:coreProperties>
</file>