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5" r:id="rId8"/>
    <p:sldId id="263" r:id="rId9"/>
    <p:sldId id="268" r:id="rId10"/>
    <p:sldId id="269" r:id="rId11"/>
    <p:sldId id="270" r:id="rId12"/>
    <p:sldId id="271" r:id="rId13"/>
    <p:sldId id="264" r:id="rId14"/>
    <p:sldId id="266" r:id="rId15"/>
    <p:sldId id="267" r:id="rId16"/>
    <p:sldId id="272" r:id="rId17"/>
    <p:sldId id="273" r:id="rId18"/>
    <p:sldId id="278" r:id="rId19"/>
    <p:sldId id="275" r:id="rId20"/>
    <p:sldId id="276" r:id="rId21"/>
    <p:sldId id="277"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6E8F89-D935-4281-81DC-7732316AD319}">
          <p14:sldIdLst>
            <p14:sldId id="256"/>
            <p14:sldId id="258"/>
            <p14:sldId id="259"/>
            <p14:sldId id="260"/>
            <p14:sldId id="261"/>
            <p14:sldId id="262"/>
            <p14:sldId id="265"/>
            <p14:sldId id="263"/>
            <p14:sldId id="268"/>
            <p14:sldId id="269"/>
            <p14:sldId id="270"/>
            <p14:sldId id="271"/>
            <p14:sldId id="264"/>
            <p14:sldId id="266"/>
            <p14:sldId id="267"/>
            <p14:sldId id="272"/>
            <p14:sldId id="273"/>
            <p14:sldId id="278"/>
            <p14:sldId id="275"/>
            <p14:sldId id="276"/>
            <p14:sldId id="277"/>
            <p14:sldId id="279"/>
            <p14:sldId id="280"/>
            <p14:sldId id="281"/>
            <p14:sldId id="282"/>
            <p14:sldId id="283"/>
            <p14:sldId id="284"/>
            <p14:sldId id="286"/>
            <p14:sldId id="285"/>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1" Type="http://schemas.openxmlformats.org/officeDocument/2006/relationships/oleObject" Target="file:///D:\Data%20Analytics\Assignment%203\Excel%20CapstoneTransactionData_%20(1).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19.xml"/><Relationship Id="rId1" Type="http://schemas.microsoft.com/office/2011/relationships/chartStyle" Target="style19.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ata%20Analytics\Assignment%203\Excel%20CapstoneTransactionData_%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  !PivotTable1</c:name>
    <c:fmtId val="5"/>
  </c:pivotSource>
  <c:chart>
    <c:title>
      <c:layout>
        <c:manualLayout>
          <c:xMode val="edge"/>
          <c:yMode val="edge"/>
          <c:x val="0.45083333333333336"/>
          <c:y val="3.6089238845144378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 level Analysis  '!$C$5</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'Order level Analysis  '!$B$6:$B$11</c:f>
              <c:strCache>
                <c:ptCount val="5"/>
                <c:pt idx="0">
                  <c:v>Afternoon</c:v>
                </c:pt>
                <c:pt idx="1">
                  <c:v>Evening</c:v>
                </c:pt>
                <c:pt idx="2">
                  <c:v>Late Night</c:v>
                </c:pt>
                <c:pt idx="3">
                  <c:v>Morning</c:v>
                </c:pt>
                <c:pt idx="4">
                  <c:v>Night</c:v>
                </c:pt>
              </c:strCache>
            </c:strRef>
          </c:cat>
          <c:val>
            <c:numRef>
              <c:f>'Order level Analysis  '!$C$6:$C$11</c:f>
              <c:numCache>
                <c:formatCode>General</c:formatCode>
                <c:ptCount val="5"/>
                <c:pt idx="0">
                  <c:v>5924</c:v>
                </c:pt>
                <c:pt idx="1">
                  <c:v>4712</c:v>
                </c:pt>
                <c:pt idx="2">
                  <c:v>1589</c:v>
                </c:pt>
                <c:pt idx="3">
                  <c:v>5389</c:v>
                </c:pt>
                <c:pt idx="4">
                  <c:v>5209</c:v>
                </c:pt>
              </c:numCache>
            </c:numRef>
          </c:val>
          <c:smooth val="0"/>
          <c:extLst>
            <c:ext xmlns:c16="http://schemas.microsoft.com/office/drawing/2014/chart" uri="{C3380CC4-5D6E-409C-BE32-E72D297353CC}">
              <c16:uniqueId val="{00000000-8A64-4D06-AE89-3308F726D3E3}"/>
            </c:ext>
          </c:extLst>
        </c:ser>
        <c:dLbls>
          <c:dLblPos val="ctr"/>
          <c:showLegendKey val="0"/>
          <c:showVal val="1"/>
          <c:showCatName val="0"/>
          <c:showSerName val="0"/>
          <c:showPercent val="0"/>
          <c:showBubbleSize val="0"/>
        </c:dLbls>
        <c:marker val="1"/>
        <c:smooth val="0"/>
        <c:axId val="495841768"/>
        <c:axId val="495840784"/>
      </c:lineChart>
      <c:catAx>
        <c:axId val="4958417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95840784"/>
        <c:crosses val="autoZero"/>
        <c:auto val="1"/>
        <c:lblAlgn val="ctr"/>
        <c:lblOffset val="100"/>
        <c:noMultiLvlLbl val="0"/>
      </c:catAx>
      <c:valAx>
        <c:axId val="4958407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9584176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noFill/>
            <a:ln w="9525" cap="flat" cmpd="sng" algn="ctr">
              <a:solidFill>
                <a:schemeClr val="accent1"/>
              </a:solidFill>
              <a:miter lim="800000"/>
            </a:ln>
            <a:effectLst>
              <a:glow rad="63500">
                <a:schemeClr val="accent1">
                  <a:satMod val="175000"/>
                  <a:alpha val="25000"/>
                </a:schemeClr>
              </a:glow>
            </a:effectLst>
          </c:spPr>
          <c:invertIfNegative val="0"/>
          <c:cat>
            <c:strLit>
              <c:ptCount val="6"/>
              <c:pt idx="0">
                <c:v>Facebook</c:v>
              </c:pt>
              <c:pt idx="1">
                <c:v>Google</c:v>
              </c:pt>
              <c:pt idx="2">
                <c:v>Instagram</c:v>
              </c:pt>
              <c:pt idx="3">
                <c:v>Offline Campaign</c:v>
              </c:pt>
              <c:pt idx="4">
                <c:v>Organic</c:v>
              </c:pt>
              <c:pt idx="5">
                <c:v>Snapchat</c:v>
              </c:pt>
            </c:strLit>
          </c:cat>
          <c:val>
            <c:numLit>
              <c:formatCode>General</c:formatCode>
              <c:ptCount val="6"/>
              <c:pt idx="0">
                <c:v>328.10389610389609</c:v>
              </c:pt>
              <c:pt idx="1">
                <c:v>342.54973821989529</c:v>
              </c:pt>
              <c:pt idx="2">
                <c:v>301.10093390804599</c:v>
              </c:pt>
              <c:pt idx="3">
                <c:v>326.01362683438157</c:v>
              </c:pt>
              <c:pt idx="4">
                <c:v>323.55808383233534</c:v>
              </c:pt>
              <c:pt idx="5">
                <c:v>344.16041090478075</c:v>
              </c:pt>
            </c:numLit>
          </c:val>
          <c:extLst>
            <c:ext xmlns:c16="http://schemas.microsoft.com/office/drawing/2014/chart" uri="{C3380CC4-5D6E-409C-BE32-E72D297353CC}">
              <c16:uniqueId val="{00000000-4FF4-4210-91B4-F948F832BF26}"/>
            </c:ext>
          </c:extLst>
        </c:ser>
        <c:dLbls>
          <c:showLegendKey val="0"/>
          <c:showVal val="0"/>
          <c:showCatName val="0"/>
          <c:showSerName val="0"/>
          <c:showPercent val="0"/>
          <c:showBubbleSize val="0"/>
        </c:dLbls>
        <c:gapWidth val="182"/>
        <c:overlap val="-50"/>
        <c:axId val="776251392"/>
        <c:axId val="776249752"/>
      </c:barChart>
      <c:catAx>
        <c:axId val="776251392"/>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76249752"/>
        <c:crosses val="autoZero"/>
        <c:auto val="1"/>
        <c:lblAlgn val="ctr"/>
        <c:lblOffset val="100"/>
        <c:noMultiLvlLbl val="0"/>
      </c:catAx>
      <c:valAx>
        <c:axId val="776249752"/>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76251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9"/>
              <c:pt idx="0">
                <c:v>Jan</c:v>
              </c:pt>
              <c:pt idx="1">
                <c:v>Feb</c:v>
              </c:pt>
              <c:pt idx="2">
                <c:v>Mar</c:v>
              </c:pt>
              <c:pt idx="3">
                <c:v>Apr</c:v>
              </c:pt>
              <c:pt idx="4">
                <c:v>May</c:v>
              </c:pt>
              <c:pt idx="5">
                <c:v>Jun</c:v>
              </c:pt>
              <c:pt idx="6">
                <c:v>Jul</c:v>
              </c:pt>
              <c:pt idx="7">
                <c:v>Aug</c:v>
              </c:pt>
              <c:pt idx="8">
                <c:v>Sep</c:v>
              </c:pt>
            </c:strLit>
          </c:cat>
          <c:val>
            <c:numLit>
              <c:formatCode>General</c:formatCode>
              <c:ptCount val="9"/>
              <c:pt idx="0">
                <c:v>331.30136986301369</c:v>
              </c:pt>
              <c:pt idx="1">
                <c:v>334.47624774503907</c:v>
              </c:pt>
              <c:pt idx="2">
                <c:v>324.18306636155609</c:v>
              </c:pt>
              <c:pt idx="3">
                <c:v>346.08679854662898</c:v>
              </c:pt>
              <c:pt idx="4">
                <c:v>380.51643002028396</c:v>
              </c:pt>
              <c:pt idx="5">
                <c:v>344.64941443143181</c:v>
              </c:pt>
              <c:pt idx="6">
                <c:v>340.04234404536862</c:v>
              </c:pt>
              <c:pt idx="7">
                <c:v>311.84435261707989</c:v>
              </c:pt>
              <c:pt idx="8">
                <c:v>280.19782557315057</c:v>
              </c:pt>
            </c:numLit>
          </c:val>
          <c:extLst>
            <c:ext xmlns:c16="http://schemas.microsoft.com/office/drawing/2014/chart" uri="{C3380CC4-5D6E-409C-BE32-E72D297353CC}">
              <c16:uniqueId val="{00000000-3469-48F7-9D1E-48FC6EA3B28A}"/>
            </c:ext>
          </c:extLst>
        </c:ser>
        <c:dLbls>
          <c:showLegendKey val="0"/>
          <c:showVal val="0"/>
          <c:showCatName val="0"/>
          <c:showSerName val="0"/>
          <c:showPercent val="0"/>
          <c:showBubbleSize val="0"/>
        </c:dLbls>
        <c:gapWidth val="100"/>
        <c:overlap val="-24"/>
        <c:axId val="806795072"/>
        <c:axId val="806793760"/>
      </c:barChart>
      <c:catAx>
        <c:axId val="8067950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793760"/>
        <c:crosses val="autoZero"/>
        <c:auto val="1"/>
        <c:lblAlgn val="ctr"/>
        <c:lblOffset val="100"/>
        <c:noMultiLvlLbl val="0"/>
      </c:catAx>
      <c:valAx>
        <c:axId val="8067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795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Afternoon</c:v>
          </c:tx>
          <c:spPr>
            <a:ln w="28575" cap="rnd">
              <a:solidFill>
                <a:schemeClr val="accent1"/>
              </a:solidFill>
              <a:round/>
            </a:ln>
            <a:effectLst/>
          </c:spPr>
          <c:marker>
            <c:symbol val="none"/>
          </c:marker>
          <c:cat>
            <c:strLit>
              <c:ptCount val="6"/>
              <c:pt idx="0">
                <c:v>1</c:v>
              </c:pt>
              <c:pt idx="1">
                <c:v>2</c:v>
              </c:pt>
              <c:pt idx="2">
                <c:v>3</c:v>
              </c:pt>
              <c:pt idx="3">
                <c:v>4</c:v>
              </c:pt>
              <c:pt idx="4">
                <c:v>5</c:v>
              </c:pt>
              <c:pt idx="5">
                <c:v>(blank)</c:v>
              </c:pt>
            </c:strLit>
          </c:cat>
          <c:val>
            <c:numLit>
              <c:formatCode>General</c:formatCode>
              <c:ptCount val="6"/>
              <c:pt idx="0">
                <c:v>505</c:v>
              </c:pt>
              <c:pt idx="1">
                <c:v>165</c:v>
              </c:pt>
              <c:pt idx="2">
                <c:v>1895</c:v>
              </c:pt>
              <c:pt idx="3">
                <c:v>4809</c:v>
              </c:pt>
              <c:pt idx="4">
                <c:v>77811</c:v>
              </c:pt>
              <c:pt idx="5">
                <c:v>28549</c:v>
              </c:pt>
            </c:numLit>
          </c:val>
          <c:smooth val="0"/>
          <c:extLst>
            <c:ext xmlns:c16="http://schemas.microsoft.com/office/drawing/2014/chart" uri="{C3380CC4-5D6E-409C-BE32-E72D297353CC}">
              <c16:uniqueId val="{00000000-B4BB-406B-91D9-CA48CE7A97F9}"/>
            </c:ext>
          </c:extLst>
        </c:ser>
        <c:ser>
          <c:idx val="1"/>
          <c:order val="1"/>
          <c:tx>
            <c:v>Evening</c:v>
          </c:tx>
          <c:spPr>
            <a:ln w="28575" cap="rnd">
              <a:solidFill>
                <a:schemeClr val="accent2"/>
              </a:solidFill>
              <a:round/>
            </a:ln>
            <a:effectLst/>
          </c:spPr>
          <c:marker>
            <c:symbol val="none"/>
          </c:marker>
          <c:cat>
            <c:strLit>
              <c:ptCount val="6"/>
              <c:pt idx="0">
                <c:v>1</c:v>
              </c:pt>
              <c:pt idx="1">
                <c:v>2</c:v>
              </c:pt>
              <c:pt idx="2">
                <c:v>3</c:v>
              </c:pt>
              <c:pt idx="3">
                <c:v>4</c:v>
              </c:pt>
              <c:pt idx="4">
                <c:v>5</c:v>
              </c:pt>
              <c:pt idx="5">
                <c:v>(blank)</c:v>
              </c:pt>
            </c:strLit>
          </c:cat>
          <c:val>
            <c:numLit>
              <c:formatCode>General</c:formatCode>
              <c:ptCount val="6"/>
              <c:pt idx="0">
                <c:v>686</c:v>
              </c:pt>
              <c:pt idx="1">
                <c:v>162</c:v>
              </c:pt>
              <c:pt idx="2">
                <c:v>1001</c:v>
              </c:pt>
              <c:pt idx="3">
                <c:v>4442</c:v>
              </c:pt>
              <c:pt idx="4">
                <c:v>64099</c:v>
              </c:pt>
              <c:pt idx="5">
                <c:v>23504</c:v>
              </c:pt>
            </c:numLit>
          </c:val>
          <c:smooth val="0"/>
          <c:extLst>
            <c:ext xmlns:c16="http://schemas.microsoft.com/office/drawing/2014/chart" uri="{C3380CC4-5D6E-409C-BE32-E72D297353CC}">
              <c16:uniqueId val="{00000001-B4BB-406B-91D9-CA48CE7A97F9}"/>
            </c:ext>
          </c:extLst>
        </c:ser>
        <c:ser>
          <c:idx val="2"/>
          <c:order val="2"/>
          <c:tx>
            <c:v>Late Night</c:v>
          </c:tx>
          <c:spPr>
            <a:ln w="28575" cap="rnd">
              <a:solidFill>
                <a:schemeClr val="accent3"/>
              </a:solidFill>
              <a:round/>
            </a:ln>
            <a:effectLst/>
          </c:spPr>
          <c:marker>
            <c:symbol val="none"/>
          </c:marker>
          <c:cat>
            <c:strLit>
              <c:ptCount val="6"/>
              <c:pt idx="0">
                <c:v>1</c:v>
              </c:pt>
              <c:pt idx="1">
                <c:v>2</c:v>
              </c:pt>
              <c:pt idx="2">
                <c:v>3</c:v>
              </c:pt>
              <c:pt idx="3">
                <c:v>4</c:v>
              </c:pt>
              <c:pt idx="4">
                <c:v>5</c:v>
              </c:pt>
              <c:pt idx="5">
                <c:v>(blank)</c:v>
              </c:pt>
            </c:strLit>
          </c:cat>
          <c:val>
            <c:numLit>
              <c:formatCode>General</c:formatCode>
              <c:ptCount val="6"/>
              <c:pt idx="0">
                <c:v>452</c:v>
              </c:pt>
              <c:pt idx="1">
                <c:v>171</c:v>
              </c:pt>
              <c:pt idx="2">
                <c:v>460</c:v>
              </c:pt>
              <c:pt idx="3">
                <c:v>1641</c:v>
              </c:pt>
              <c:pt idx="4">
                <c:v>32680</c:v>
              </c:pt>
              <c:pt idx="5">
                <c:v>15581</c:v>
              </c:pt>
            </c:numLit>
          </c:val>
          <c:smooth val="0"/>
          <c:extLst>
            <c:ext xmlns:c16="http://schemas.microsoft.com/office/drawing/2014/chart" uri="{C3380CC4-5D6E-409C-BE32-E72D297353CC}">
              <c16:uniqueId val="{00000002-B4BB-406B-91D9-CA48CE7A97F9}"/>
            </c:ext>
          </c:extLst>
        </c:ser>
        <c:ser>
          <c:idx val="3"/>
          <c:order val="3"/>
          <c:tx>
            <c:v>Morning</c:v>
          </c:tx>
          <c:spPr>
            <a:ln w="28575" cap="rnd">
              <a:solidFill>
                <a:schemeClr val="accent4"/>
              </a:solidFill>
              <a:round/>
            </a:ln>
            <a:effectLst/>
          </c:spPr>
          <c:marker>
            <c:symbol val="none"/>
          </c:marker>
          <c:cat>
            <c:strLit>
              <c:ptCount val="6"/>
              <c:pt idx="0">
                <c:v>1</c:v>
              </c:pt>
              <c:pt idx="1">
                <c:v>2</c:v>
              </c:pt>
              <c:pt idx="2">
                <c:v>3</c:v>
              </c:pt>
              <c:pt idx="3">
                <c:v>4</c:v>
              </c:pt>
              <c:pt idx="4">
                <c:v>5</c:v>
              </c:pt>
              <c:pt idx="5">
                <c:v>(blank)</c:v>
              </c:pt>
            </c:strLit>
          </c:cat>
          <c:val>
            <c:numLit>
              <c:formatCode>General</c:formatCode>
              <c:ptCount val="6"/>
              <c:pt idx="0">
                <c:v>747</c:v>
              </c:pt>
              <c:pt idx="1">
                <c:v>242</c:v>
              </c:pt>
              <c:pt idx="2">
                <c:v>915</c:v>
              </c:pt>
              <c:pt idx="3">
                <c:v>5341</c:v>
              </c:pt>
              <c:pt idx="4">
                <c:v>69539</c:v>
              </c:pt>
              <c:pt idx="5">
                <c:v>25089</c:v>
              </c:pt>
            </c:numLit>
          </c:val>
          <c:smooth val="0"/>
          <c:extLst>
            <c:ext xmlns:c16="http://schemas.microsoft.com/office/drawing/2014/chart" uri="{C3380CC4-5D6E-409C-BE32-E72D297353CC}">
              <c16:uniqueId val="{00000003-B4BB-406B-91D9-CA48CE7A97F9}"/>
            </c:ext>
          </c:extLst>
        </c:ser>
        <c:ser>
          <c:idx val="4"/>
          <c:order val="4"/>
          <c:tx>
            <c:v>Night</c:v>
          </c:tx>
          <c:spPr>
            <a:ln w="28575" cap="rnd">
              <a:solidFill>
                <a:schemeClr val="accent5"/>
              </a:solidFill>
              <a:round/>
            </a:ln>
            <a:effectLst/>
          </c:spPr>
          <c:marker>
            <c:symbol val="none"/>
          </c:marker>
          <c:cat>
            <c:strLit>
              <c:ptCount val="6"/>
              <c:pt idx="0">
                <c:v>1</c:v>
              </c:pt>
              <c:pt idx="1">
                <c:v>2</c:v>
              </c:pt>
              <c:pt idx="2">
                <c:v>3</c:v>
              </c:pt>
              <c:pt idx="3">
                <c:v>4</c:v>
              </c:pt>
              <c:pt idx="4">
                <c:v>5</c:v>
              </c:pt>
              <c:pt idx="5">
                <c:v>(blank)</c:v>
              </c:pt>
            </c:strLit>
          </c:cat>
          <c:val>
            <c:numLit>
              <c:formatCode>General</c:formatCode>
              <c:ptCount val="6"/>
              <c:pt idx="0">
                <c:v>909</c:v>
              </c:pt>
              <c:pt idx="1">
                <c:v>340</c:v>
              </c:pt>
              <c:pt idx="2">
                <c:v>1104</c:v>
              </c:pt>
              <c:pt idx="3">
                <c:v>5659</c:v>
              </c:pt>
              <c:pt idx="4">
                <c:v>70900</c:v>
              </c:pt>
              <c:pt idx="5">
                <c:v>29548</c:v>
              </c:pt>
            </c:numLit>
          </c:val>
          <c:smooth val="0"/>
          <c:extLst>
            <c:ext xmlns:c16="http://schemas.microsoft.com/office/drawing/2014/chart" uri="{C3380CC4-5D6E-409C-BE32-E72D297353CC}">
              <c16:uniqueId val="{00000004-B4BB-406B-91D9-CA48CE7A97F9}"/>
            </c:ext>
          </c:extLst>
        </c:ser>
        <c:dLbls>
          <c:showLegendKey val="0"/>
          <c:showVal val="0"/>
          <c:showCatName val="0"/>
          <c:showSerName val="0"/>
          <c:showPercent val="0"/>
          <c:showBubbleSize val="0"/>
        </c:dLbls>
        <c:smooth val="0"/>
        <c:axId val="768433944"/>
        <c:axId val="768437880"/>
      </c:lineChart>
      <c:catAx>
        <c:axId val="768433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37880"/>
        <c:crosses val="autoZero"/>
        <c:auto val="1"/>
        <c:lblAlgn val="ctr"/>
        <c:lblOffset val="100"/>
        <c:noMultiLvlLbl val="0"/>
      </c:catAx>
      <c:valAx>
        <c:axId val="768437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433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2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3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4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5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6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7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8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39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0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1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2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43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v>Jan</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D-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F-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1-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3-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5-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7-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9-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F-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1-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3-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5-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7-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9-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B-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D-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F-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1-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3-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5-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7-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9-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B-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D-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F-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1-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3-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5-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7-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0</c:v>
              </c:pt>
              <c:pt idx="1">
                <c:v>1.0196354166666666</c:v>
              </c:pt>
              <c:pt idx="2">
                <c:v>0</c:v>
              </c:pt>
              <c:pt idx="3">
                <c:v>1.0366898148148147</c:v>
              </c:pt>
              <c:pt idx="4">
                <c:v>0</c:v>
              </c:pt>
              <c:pt idx="5">
                <c:v>1.0245023148148147</c:v>
              </c:pt>
              <c:pt idx="6">
                <c:v>1.0343711419753088</c:v>
              </c:pt>
              <c:pt idx="7">
                <c:v>1.0147916666666668</c:v>
              </c:pt>
              <c:pt idx="8">
                <c:v>0</c:v>
              </c:pt>
              <c:pt idx="9">
                <c:v>0.89473234953703706</c:v>
              </c:pt>
              <c:pt idx="10">
                <c:v>0</c:v>
              </c:pt>
              <c:pt idx="11">
                <c:v>1.0220780723905722</c:v>
              </c:pt>
              <c:pt idx="12">
                <c:v>1.0257233796296297</c:v>
              </c:pt>
              <c:pt idx="13">
                <c:v>0</c:v>
              </c:pt>
              <c:pt idx="14">
                <c:v>1.0104476594650205</c:v>
              </c:pt>
              <c:pt idx="15">
                <c:v>1.0222619047619046</c:v>
              </c:pt>
              <c:pt idx="16">
                <c:v>0</c:v>
              </c:pt>
              <c:pt idx="17">
                <c:v>1.0208526234567901</c:v>
              </c:pt>
              <c:pt idx="18">
                <c:v>1.0200810185185185</c:v>
              </c:pt>
              <c:pt idx="19">
                <c:v>0</c:v>
              </c:pt>
              <c:pt idx="20">
                <c:v>0</c:v>
              </c:pt>
              <c:pt idx="21">
                <c:v>0</c:v>
              </c:pt>
              <c:pt idx="22">
                <c:v>1.7731481481481483E-2</c:v>
              </c:pt>
              <c:pt idx="23">
                <c:v>0</c:v>
              </c:pt>
              <c:pt idx="24">
                <c:v>1.0134432870370371</c:v>
              </c:pt>
              <c:pt idx="25">
                <c:v>0</c:v>
              </c:pt>
              <c:pt idx="26">
                <c:v>1.0211176624737941</c:v>
              </c:pt>
              <c:pt idx="27">
                <c:v>1.0045099049025694</c:v>
              </c:pt>
              <c:pt idx="28">
                <c:v>0</c:v>
              </c:pt>
              <c:pt idx="29">
                <c:v>1.0002237654320985</c:v>
              </c:pt>
              <c:pt idx="30">
                <c:v>1.0389351851851851</c:v>
              </c:pt>
              <c:pt idx="31">
                <c:v>1.0227777777777778</c:v>
              </c:pt>
              <c:pt idx="32">
                <c:v>1.0262268518518518</c:v>
              </c:pt>
              <c:pt idx="33">
                <c:v>0</c:v>
              </c:pt>
              <c:pt idx="34">
                <c:v>0</c:v>
              </c:pt>
              <c:pt idx="35">
                <c:v>0</c:v>
              </c:pt>
              <c:pt idx="36">
                <c:v>0</c:v>
              </c:pt>
              <c:pt idx="37">
                <c:v>1.0185740740740741</c:v>
              </c:pt>
              <c:pt idx="38">
                <c:v>1.0022077020202018</c:v>
              </c:pt>
              <c:pt idx="39">
                <c:v>0</c:v>
              </c:pt>
              <c:pt idx="40">
                <c:v>0</c:v>
              </c:pt>
              <c:pt idx="41">
                <c:v>0.94081404320987649</c:v>
              </c:pt>
              <c:pt idx="42">
                <c:v>1.0226388888888889</c:v>
              </c:pt>
              <c:pt idx="43">
                <c:v>0</c:v>
              </c:pt>
              <c:pt idx="44">
                <c:v>0</c:v>
              </c:pt>
              <c:pt idx="45">
                <c:v>1.0286111111111111</c:v>
              </c:pt>
              <c:pt idx="46">
                <c:v>0</c:v>
              </c:pt>
              <c:pt idx="47">
                <c:v>0</c:v>
              </c:pt>
              <c:pt idx="48">
                <c:v>0</c:v>
              </c:pt>
              <c:pt idx="49">
                <c:v>0</c:v>
              </c:pt>
              <c:pt idx="50">
                <c:v>0</c:v>
              </c:pt>
              <c:pt idx="51">
                <c:v>0</c:v>
              </c:pt>
            </c:numLit>
          </c:val>
          <c:extLst>
            <c:ext xmlns:c16="http://schemas.microsoft.com/office/drawing/2014/chart" uri="{C3380CC4-5D6E-409C-BE32-E72D297353CC}">
              <c16:uniqueId val="{00000068-C6DE-42CF-96C9-67F29E3F4978}"/>
            </c:ext>
          </c:extLst>
        </c:ser>
        <c:ser>
          <c:idx val="1"/>
          <c:order val="1"/>
          <c:tx>
            <c:v>Series2</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A-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C-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E-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0-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2-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4-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6-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8-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A-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C-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E-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0-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2-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4-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6-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8-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A-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C-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E-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0-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2-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4-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6-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8-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A-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C-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E-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0-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2-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4-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6-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8-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A-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C-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E-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0-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2-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4-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6-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8-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A-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C-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E-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0-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2-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4-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6-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8-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A-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C-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E-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0-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0</c:v>
              </c:pt>
              <c:pt idx="1">
                <c:v>0</c:v>
              </c:pt>
              <c:pt idx="2">
                <c:v>0</c:v>
              </c:pt>
              <c:pt idx="3">
                <c:v>0</c:v>
              </c:pt>
              <c:pt idx="4">
                <c:v>0</c:v>
              </c:pt>
              <c:pt idx="5">
                <c:v>1.0105902777777778</c:v>
              </c:pt>
              <c:pt idx="6">
                <c:v>1.0292155349794239</c:v>
              </c:pt>
              <c:pt idx="7">
                <c:v>0</c:v>
              </c:pt>
              <c:pt idx="8">
                <c:v>0</c:v>
              </c:pt>
              <c:pt idx="9">
                <c:v>1.0169719328703701</c:v>
              </c:pt>
              <c:pt idx="10">
                <c:v>0</c:v>
              </c:pt>
              <c:pt idx="11">
                <c:v>1.0197592592592593</c:v>
              </c:pt>
              <c:pt idx="12">
                <c:v>0</c:v>
              </c:pt>
              <c:pt idx="13">
                <c:v>0</c:v>
              </c:pt>
              <c:pt idx="14">
                <c:v>1.0214601337448559</c:v>
              </c:pt>
              <c:pt idx="15">
                <c:v>1.0173313492063492</c:v>
              </c:pt>
              <c:pt idx="16">
                <c:v>0</c:v>
              </c:pt>
              <c:pt idx="17">
                <c:v>1.0172916666666667</c:v>
              </c:pt>
              <c:pt idx="18">
                <c:v>1.0180989583333333</c:v>
              </c:pt>
              <c:pt idx="19">
                <c:v>0</c:v>
              </c:pt>
              <c:pt idx="20">
                <c:v>0</c:v>
              </c:pt>
              <c:pt idx="21">
                <c:v>0</c:v>
              </c:pt>
              <c:pt idx="22">
                <c:v>1.0297974537037038</c:v>
              </c:pt>
              <c:pt idx="23">
                <c:v>0</c:v>
              </c:pt>
              <c:pt idx="24">
                <c:v>0</c:v>
              </c:pt>
              <c:pt idx="25">
                <c:v>0</c:v>
              </c:pt>
              <c:pt idx="26">
                <c:v>0.91854646164021148</c:v>
              </c:pt>
              <c:pt idx="27">
                <c:v>1.0013157360564613</c:v>
              </c:pt>
              <c:pt idx="28">
                <c:v>0</c:v>
              </c:pt>
              <c:pt idx="29">
                <c:v>0.98925829856536396</c:v>
              </c:pt>
              <c:pt idx="30">
                <c:v>0</c:v>
              </c:pt>
              <c:pt idx="31">
                <c:v>0</c:v>
              </c:pt>
              <c:pt idx="32">
                <c:v>1.0390046296296296</c:v>
              </c:pt>
              <c:pt idx="33">
                <c:v>1.0340972222222222</c:v>
              </c:pt>
              <c:pt idx="34">
                <c:v>0</c:v>
              </c:pt>
              <c:pt idx="35">
                <c:v>2.4861111111111108E-2</c:v>
              </c:pt>
              <c:pt idx="36">
                <c:v>0</c:v>
              </c:pt>
              <c:pt idx="37">
                <c:v>0.95110648148148136</c:v>
              </c:pt>
              <c:pt idx="38">
                <c:v>0.97626660628019313</c:v>
              </c:pt>
              <c:pt idx="39">
                <c:v>1.0372453703703703</c:v>
              </c:pt>
              <c:pt idx="40">
                <c:v>0</c:v>
              </c:pt>
              <c:pt idx="41">
                <c:v>1.0213541666666666</c:v>
              </c:pt>
              <c:pt idx="42">
                <c:v>0</c:v>
              </c:pt>
              <c:pt idx="43">
                <c:v>0</c:v>
              </c:pt>
              <c:pt idx="44">
                <c:v>0</c:v>
              </c:pt>
              <c:pt idx="45">
                <c:v>0</c:v>
              </c:pt>
              <c:pt idx="46">
                <c:v>0</c:v>
              </c:pt>
              <c:pt idx="47">
                <c:v>0</c:v>
              </c:pt>
              <c:pt idx="48">
                <c:v>0</c:v>
              </c:pt>
              <c:pt idx="49">
                <c:v>0</c:v>
              </c:pt>
              <c:pt idx="50">
                <c:v>0</c:v>
              </c:pt>
              <c:pt idx="51">
                <c:v>1.0234143518518519</c:v>
              </c:pt>
            </c:numLit>
          </c:val>
          <c:extLst>
            <c:ext xmlns:c16="http://schemas.microsoft.com/office/drawing/2014/chart" uri="{C3380CC4-5D6E-409C-BE32-E72D297353CC}">
              <c16:uniqueId val="{000000D1-C6DE-42CF-96C9-67F29E3F4978}"/>
            </c:ext>
          </c:extLst>
        </c:ser>
        <c:ser>
          <c:idx val="2"/>
          <c:order val="2"/>
          <c:tx>
            <c:v>Series3</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3-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5-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7-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9-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B-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D-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F-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1-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3-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5-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7-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9-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B-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D-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F-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1-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3-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5-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7-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9-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B-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D-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F-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1-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3-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5-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7-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9-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B-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D-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F-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1-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3-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5-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7-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9-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B-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D-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F-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1-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3-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5-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7-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9-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B-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D-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F-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1-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3-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5-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7-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9-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1.0381404320987655</c:v>
              </c:pt>
              <c:pt idx="1">
                <c:v>0</c:v>
              </c:pt>
              <c:pt idx="2">
                <c:v>0</c:v>
              </c:pt>
              <c:pt idx="3">
                <c:v>1.0279050925925926</c:v>
              </c:pt>
              <c:pt idx="4">
                <c:v>0</c:v>
              </c:pt>
              <c:pt idx="5">
                <c:v>1.0249565972222223</c:v>
              </c:pt>
              <c:pt idx="6">
                <c:v>1.0302449845679014</c:v>
              </c:pt>
              <c:pt idx="7">
                <c:v>0</c:v>
              </c:pt>
              <c:pt idx="8">
                <c:v>1.0105555555555557</c:v>
              </c:pt>
              <c:pt idx="9">
                <c:v>1.0223414351851852</c:v>
              </c:pt>
              <c:pt idx="10">
                <c:v>1.0345717592592591</c:v>
              </c:pt>
              <c:pt idx="11">
                <c:v>1.0224088541666667</c:v>
              </c:pt>
              <c:pt idx="12">
                <c:v>1.0371874999999999</c:v>
              </c:pt>
              <c:pt idx="13">
                <c:v>0</c:v>
              </c:pt>
              <c:pt idx="14">
                <c:v>0.99974985827664442</c:v>
              </c:pt>
              <c:pt idx="15">
                <c:v>1.0234305555555556</c:v>
              </c:pt>
              <c:pt idx="16">
                <c:v>0</c:v>
              </c:pt>
              <c:pt idx="17">
                <c:v>1.0254687500000002</c:v>
              </c:pt>
              <c:pt idx="18">
                <c:v>0.35256172839506172</c:v>
              </c:pt>
              <c:pt idx="19">
                <c:v>0</c:v>
              </c:pt>
              <c:pt idx="20">
                <c:v>0</c:v>
              </c:pt>
              <c:pt idx="21">
                <c:v>0</c:v>
              </c:pt>
              <c:pt idx="22">
                <c:v>1.032662037037037</c:v>
              </c:pt>
              <c:pt idx="23">
                <c:v>0</c:v>
              </c:pt>
              <c:pt idx="24">
                <c:v>1.0053356481481481</c:v>
              </c:pt>
              <c:pt idx="25">
                <c:v>3.1111111111111107E-2</c:v>
              </c:pt>
              <c:pt idx="26">
                <c:v>0.97319983691077427</c:v>
              </c:pt>
              <c:pt idx="27">
                <c:v>1.0008193237738678</c:v>
              </c:pt>
              <c:pt idx="28">
                <c:v>0</c:v>
              </c:pt>
              <c:pt idx="29">
                <c:v>0.98573727841088876</c:v>
              </c:pt>
              <c:pt idx="30">
                <c:v>0</c:v>
              </c:pt>
              <c:pt idx="31">
                <c:v>4.1412037037037039E-2</c:v>
              </c:pt>
              <c:pt idx="32">
                <c:v>0</c:v>
              </c:pt>
              <c:pt idx="33">
                <c:v>2.2488425925925926E-2</c:v>
              </c:pt>
              <c:pt idx="34">
                <c:v>0</c:v>
              </c:pt>
              <c:pt idx="35">
                <c:v>0.51911458333333338</c:v>
              </c:pt>
              <c:pt idx="36">
                <c:v>0</c:v>
              </c:pt>
              <c:pt idx="37">
                <c:v>1.0182196969696971</c:v>
              </c:pt>
              <c:pt idx="38">
                <c:v>0.98216094771241791</c:v>
              </c:pt>
              <c:pt idx="39">
                <c:v>0</c:v>
              </c:pt>
              <c:pt idx="40">
                <c:v>0</c:v>
              </c:pt>
              <c:pt idx="41">
                <c:v>1.0244027777777778</c:v>
              </c:pt>
              <c:pt idx="42">
                <c:v>0</c:v>
              </c:pt>
              <c:pt idx="43">
                <c:v>0</c:v>
              </c:pt>
              <c:pt idx="44">
                <c:v>0</c:v>
              </c:pt>
              <c:pt idx="45">
                <c:v>0</c:v>
              </c:pt>
              <c:pt idx="46">
                <c:v>0</c:v>
              </c:pt>
              <c:pt idx="47">
                <c:v>0</c:v>
              </c:pt>
              <c:pt idx="48">
                <c:v>0</c:v>
              </c:pt>
              <c:pt idx="49">
                <c:v>0</c:v>
              </c:pt>
              <c:pt idx="50">
                <c:v>1.0261226851851852</c:v>
              </c:pt>
              <c:pt idx="51">
                <c:v>0</c:v>
              </c:pt>
            </c:numLit>
          </c:val>
          <c:extLst>
            <c:ext xmlns:c16="http://schemas.microsoft.com/office/drawing/2014/chart" uri="{C3380CC4-5D6E-409C-BE32-E72D297353CC}">
              <c16:uniqueId val="{0000013A-C6DE-42CF-96C9-67F29E3F4978}"/>
            </c:ext>
          </c:extLst>
        </c:ser>
        <c:ser>
          <c:idx val="3"/>
          <c:order val="3"/>
          <c:tx>
            <c:v>Series4</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C-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E-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0-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2-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4-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6-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8-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A-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C-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E-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0-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2-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4-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6-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8-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A-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C-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E-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0-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2-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4-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6-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8-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A-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C-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E-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0-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2-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4-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6-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8-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A-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C-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E-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0-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2-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4-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6-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8-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A-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C-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E-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0-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2-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4-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6-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8-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A-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C-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E-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0-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2-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1.0341643518518517</c:v>
              </c:pt>
              <c:pt idx="1">
                <c:v>1.0360995370370369</c:v>
              </c:pt>
              <c:pt idx="2">
                <c:v>0</c:v>
              </c:pt>
              <c:pt idx="3">
                <c:v>0</c:v>
              </c:pt>
              <c:pt idx="4">
                <c:v>0</c:v>
              </c:pt>
              <c:pt idx="5">
                <c:v>1.0284143518518518</c:v>
              </c:pt>
              <c:pt idx="6">
                <c:v>1.0366145833333333</c:v>
              </c:pt>
              <c:pt idx="7">
                <c:v>0</c:v>
              </c:pt>
              <c:pt idx="8">
                <c:v>0</c:v>
              </c:pt>
              <c:pt idx="9">
                <c:v>1.0248271122685184</c:v>
              </c:pt>
              <c:pt idx="10">
                <c:v>1.0433680555555556</c:v>
              </c:pt>
              <c:pt idx="11">
                <c:v>0.95830787037037057</c:v>
              </c:pt>
              <c:pt idx="12">
                <c:v>0</c:v>
              </c:pt>
              <c:pt idx="13">
                <c:v>0</c:v>
              </c:pt>
              <c:pt idx="14">
                <c:v>1.005884219348659</c:v>
              </c:pt>
              <c:pt idx="15">
                <c:v>1.0283287037037039</c:v>
              </c:pt>
              <c:pt idx="16">
                <c:v>0</c:v>
              </c:pt>
              <c:pt idx="17">
                <c:v>1.0251215277777779</c:v>
              </c:pt>
              <c:pt idx="18">
                <c:v>1.0205208333333333</c:v>
              </c:pt>
              <c:pt idx="19">
                <c:v>0</c:v>
              </c:pt>
              <c:pt idx="20">
                <c:v>0</c:v>
              </c:pt>
              <c:pt idx="21">
                <c:v>0</c:v>
              </c:pt>
              <c:pt idx="22">
                <c:v>1.0456481481481483</c:v>
              </c:pt>
              <c:pt idx="23">
                <c:v>0</c:v>
              </c:pt>
              <c:pt idx="24">
                <c:v>1.0302719907407407</c:v>
              </c:pt>
              <c:pt idx="25">
                <c:v>0</c:v>
              </c:pt>
              <c:pt idx="26">
                <c:v>1.01186732881137</c:v>
              </c:pt>
              <c:pt idx="27">
                <c:v>1.0122800796894993</c:v>
              </c:pt>
              <c:pt idx="28">
                <c:v>1.0478703703703705</c:v>
              </c:pt>
              <c:pt idx="29">
                <c:v>1.0080252587145972</c:v>
              </c:pt>
              <c:pt idx="30">
                <c:v>0</c:v>
              </c:pt>
              <c:pt idx="31">
                <c:v>1.0268287037037036</c:v>
              </c:pt>
              <c:pt idx="32">
                <c:v>1.0315856481481482</c:v>
              </c:pt>
              <c:pt idx="33">
                <c:v>0</c:v>
              </c:pt>
              <c:pt idx="34">
                <c:v>0</c:v>
              </c:pt>
              <c:pt idx="35">
                <c:v>0</c:v>
              </c:pt>
              <c:pt idx="36">
                <c:v>0</c:v>
              </c:pt>
              <c:pt idx="37">
                <c:v>1.0305294312169313</c:v>
              </c:pt>
              <c:pt idx="38">
                <c:v>1.0255642951625095</c:v>
              </c:pt>
              <c:pt idx="39">
                <c:v>0</c:v>
              </c:pt>
              <c:pt idx="40">
                <c:v>0</c:v>
              </c:pt>
              <c:pt idx="41">
                <c:v>0.90503472222222225</c:v>
              </c:pt>
              <c:pt idx="42">
                <c:v>0</c:v>
              </c:pt>
              <c:pt idx="43">
                <c:v>0</c:v>
              </c:pt>
              <c:pt idx="44">
                <c:v>0</c:v>
              </c:pt>
              <c:pt idx="45">
                <c:v>1.0165740740740741</c:v>
              </c:pt>
              <c:pt idx="46">
                <c:v>0</c:v>
              </c:pt>
              <c:pt idx="47">
                <c:v>0</c:v>
              </c:pt>
              <c:pt idx="48">
                <c:v>1.022511574074074</c:v>
              </c:pt>
              <c:pt idx="49">
                <c:v>0</c:v>
              </c:pt>
              <c:pt idx="50">
                <c:v>0</c:v>
              </c:pt>
              <c:pt idx="51">
                <c:v>1.0259374999999999</c:v>
              </c:pt>
            </c:numLit>
          </c:val>
          <c:extLst>
            <c:ext xmlns:c16="http://schemas.microsoft.com/office/drawing/2014/chart" uri="{C3380CC4-5D6E-409C-BE32-E72D297353CC}">
              <c16:uniqueId val="{000001A3-C6DE-42CF-96C9-67F29E3F4978}"/>
            </c:ext>
          </c:extLst>
        </c:ser>
        <c:ser>
          <c:idx val="4"/>
          <c:order val="4"/>
          <c:tx>
            <c:v>Series5</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5-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7-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9-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B-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D-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F-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1-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3-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5-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7-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9-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B-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D-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F-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1-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3-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5-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7-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9-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B-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D-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F-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1-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3-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5-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7-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9-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B-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D-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F-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1-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3-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5-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7-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9-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B-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D-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F-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1-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3-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5-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7-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9-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B-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D-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F-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1-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3-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5-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7-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9-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B-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1.0431857638888888</c:v>
              </c:pt>
              <c:pt idx="1">
                <c:v>1.038900462962963</c:v>
              </c:pt>
              <c:pt idx="2">
                <c:v>0</c:v>
              </c:pt>
              <c:pt idx="3">
                <c:v>1.0421064814814816</c:v>
              </c:pt>
              <c:pt idx="4">
                <c:v>1.0401388888888887</c:v>
              </c:pt>
              <c:pt idx="5">
                <c:v>1.0358405671296296</c:v>
              </c:pt>
              <c:pt idx="6">
                <c:v>1.0239236111111112</c:v>
              </c:pt>
              <c:pt idx="7">
                <c:v>0</c:v>
              </c:pt>
              <c:pt idx="8">
                <c:v>0</c:v>
              </c:pt>
              <c:pt idx="9">
                <c:v>1.0353522858796298</c:v>
              </c:pt>
              <c:pt idx="10">
                <c:v>1.0495023148148148</c:v>
              </c:pt>
              <c:pt idx="11">
                <c:v>1.0442759773662553</c:v>
              </c:pt>
              <c:pt idx="12">
                <c:v>1.0305439814814814</c:v>
              </c:pt>
              <c:pt idx="13">
                <c:v>0</c:v>
              </c:pt>
              <c:pt idx="14">
                <c:v>1.0411604166666666</c:v>
              </c:pt>
              <c:pt idx="15">
                <c:v>1.0445521723646722</c:v>
              </c:pt>
              <c:pt idx="16">
                <c:v>0</c:v>
              </c:pt>
              <c:pt idx="17">
                <c:v>1.0277199074074075</c:v>
              </c:pt>
              <c:pt idx="18">
                <c:v>1.0336902006172839</c:v>
              </c:pt>
              <c:pt idx="19">
                <c:v>0</c:v>
              </c:pt>
              <c:pt idx="20">
                <c:v>0</c:v>
              </c:pt>
              <c:pt idx="21">
                <c:v>0</c:v>
              </c:pt>
              <c:pt idx="22">
                <c:v>0</c:v>
              </c:pt>
              <c:pt idx="23">
                <c:v>0</c:v>
              </c:pt>
              <c:pt idx="24">
                <c:v>1.0675347222222222</c:v>
              </c:pt>
              <c:pt idx="25">
                <c:v>0</c:v>
              </c:pt>
              <c:pt idx="26">
                <c:v>1.041744281045752</c:v>
              </c:pt>
              <c:pt idx="27">
                <c:v>1.0292222065108094</c:v>
              </c:pt>
              <c:pt idx="28">
                <c:v>1.0379050925925926</c:v>
              </c:pt>
              <c:pt idx="29">
                <c:v>1.030921708254865</c:v>
              </c:pt>
              <c:pt idx="30">
                <c:v>0</c:v>
              </c:pt>
              <c:pt idx="31">
                <c:v>1.0398611111111111</c:v>
              </c:pt>
              <c:pt idx="32">
                <c:v>1.0388348765432101</c:v>
              </c:pt>
              <c:pt idx="33">
                <c:v>1.0373495370370369</c:v>
              </c:pt>
              <c:pt idx="34">
                <c:v>0</c:v>
              </c:pt>
              <c:pt idx="35">
                <c:v>1.0441087962962963</c:v>
              </c:pt>
              <c:pt idx="36">
                <c:v>1.0295601851851852</c:v>
              </c:pt>
              <c:pt idx="37">
                <c:v>1.0377830387205387</c:v>
              </c:pt>
              <c:pt idx="38">
                <c:v>1.0383702813390312</c:v>
              </c:pt>
              <c:pt idx="39">
                <c:v>1.0405671296296297</c:v>
              </c:pt>
              <c:pt idx="40">
                <c:v>1.1018402777777778</c:v>
              </c:pt>
              <c:pt idx="41">
                <c:v>1.0433333333333332</c:v>
              </c:pt>
              <c:pt idx="42">
                <c:v>1.0345717592592591</c:v>
              </c:pt>
              <c:pt idx="43">
                <c:v>0</c:v>
              </c:pt>
              <c:pt idx="44">
                <c:v>1.0440162037037037</c:v>
              </c:pt>
              <c:pt idx="45">
                <c:v>1.0426369598765433</c:v>
              </c:pt>
              <c:pt idx="46">
                <c:v>0</c:v>
              </c:pt>
              <c:pt idx="47">
                <c:v>1.0524074074074075</c:v>
              </c:pt>
              <c:pt idx="48">
                <c:v>1.0389699074074075</c:v>
              </c:pt>
              <c:pt idx="49">
                <c:v>0</c:v>
              </c:pt>
              <c:pt idx="50">
                <c:v>1.0233564814814815</c:v>
              </c:pt>
              <c:pt idx="51">
                <c:v>0</c:v>
              </c:pt>
            </c:numLit>
          </c:val>
          <c:extLst>
            <c:ext xmlns:c16="http://schemas.microsoft.com/office/drawing/2014/chart" uri="{C3380CC4-5D6E-409C-BE32-E72D297353CC}">
              <c16:uniqueId val="{0000020C-C6DE-42CF-96C9-67F29E3F4978}"/>
            </c:ext>
          </c:extLst>
        </c:ser>
        <c:ser>
          <c:idx val="5"/>
          <c:order val="5"/>
          <c:tx>
            <c:v>Series6</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E-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0-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2-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4-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6-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8-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A-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C-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E-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0-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2-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4-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6-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8-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A-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C-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E-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0-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2-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4-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6-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8-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A-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C-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E-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0-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2-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4-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6-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8-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A-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C-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E-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0-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2-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4-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6-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8-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A-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C-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E-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0-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2-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4-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6-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8-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A-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C-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E-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0-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2-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4-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1.0349382716049382</c:v>
              </c:pt>
              <c:pt idx="1">
                <c:v>1.0369328703703704</c:v>
              </c:pt>
              <c:pt idx="2">
                <c:v>1.0173148148148148</c:v>
              </c:pt>
              <c:pt idx="3">
                <c:v>0</c:v>
              </c:pt>
              <c:pt idx="4">
                <c:v>0</c:v>
              </c:pt>
              <c:pt idx="5">
                <c:v>1.0208121141975308</c:v>
              </c:pt>
              <c:pt idx="6">
                <c:v>1.0280092592592593</c:v>
              </c:pt>
              <c:pt idx="7">
                <c:v>0</c:v>
              </c:pt>
              <c:pt idx="8">
                <c:v>0</c:v>
              </c:pt>
              <c:pt idx="9">
                <c:v>1.0188347011784513</c:v>
              </c:pt>
              <c:pt idx="10">
                <c:v>1.017962962962963</c:v>
              </c:pt>
              <c:pt idx="11">
                <c:v>0.96583394249512688</c:v>
              </c:pt>
              <c:pt idx="12">
                <c:v>0</c:v>
              </c:pt>
              <c:pt idx="13">
                <c:v>0</c:v>
              </c:pt>
              <c:pt idx="14">
                <c:v>1.0236002492877492</c:v>
              </c:pt>
              <c:pt idx="15">
                <c:v>1.0205979938271603</c:v>
              </c:pt>
              <c:pt idx="16">
                <c:v>0</c:v>
              </c:pt>
              <c:pt idx="17">
                <c:v>1.0180439814814815</c:v>
              </c:pt>
              <c:pt idx="18">
                <c:v>1.017638888888889</c:v>
              </c:pt>
              <c:pt idx="19">
                <c:v>0</c:v>
              </c:pt>
              <c:pt idx="20">
                <c:v>0</c:v>
              </c:pt>
              <c:pt idx="21">
                <c:v>1.0444097222222222</c:v>
              </c:pt>
              <c:pt idx="22">
                <c:v>1.0186342592592592</c:v>
              </c:pt>
              <c:pt idx="23">
                <c:v>0</c:v>
              </c:pt>
              <c:pt idx="24">
                <c:v>0</c:v>
              </c:pt>
              <c:pt idx="25">
                <c:v>0</c:v>
              </c:pt>
              <c:pt idx="26">
                <c:v>1.0192376658374793</c:v>
              </c:pt>
              <c:pt idx="27">
                <c:v>1.0115447551662178</c:v>
              </c:pt>
              <c:pt idx="28">
                <c:v>1.0262847222222222</c:v>
              </c:pt>
              <c:pt idx="29">
                <c:v>1.0115870486639602</c:v>
              </c:pt>
              <c:pt idx="30">
                <c:v>0</c:v>
              </c:pt>
              <c:pt idx="31">
                <c:v>0</c:v>
              </c:pt>
              <c:pt idx="32">
                <c:v>0</c:v>
              </c:pt>
              <c:pt idx="33">
                <c:v>1.0312152777777779</c:v>
              </c:pt>
              <c:pt idx="34">
                <c:v>1.0412962962962964</c:v>
              </c:pt>
              <c:pt idx="35">
                <c:v>0</c:v>
              </c:pt>
              <c:pt idx="36">
                <c:v>0</c:v>
              </c:pt>
              <c:pt idx="37">
                <c:v>0.97383708112874767</c:v>
              </c:pt>
              <c:pt idx="38">
                <c:v>1.0008215277777774</c:v>
              </c:pt>
              <c:pt idx="39">
                <c:v>0</c:v>
              </c:pt>
              <c:pt idx="40">
                <c:v>0</c:v>
              </c:pt>
              <c:pt idx="41">
                <c:v>1.0242466787439615</c:v>
              </c:pt>
              <c:pt idx="42">
                <c:v>0</c:v>
              </c:pt>
              <c:pt idx="43">
                <c:v>0</c:v>
              </c:pt>
              <c:pt idx="44">
                <c:v>0</c:v>
              </c:pt>
              <c:pt idx="45">
                <c:v>1.0194791666666667</c:v>
              </c:pt>
              <c:pt idx="46">
                <c:v>0</c:v>
              </c:pt>
              <c:pt idx="47">
                <c:v>0</c:v>
              </c:pt>
              <c:pt idx="48">
                <c:v>1.0183449074074074</c:v>
              </c:pt>
              <c:pt idx="49">
                <c:v>0</c:v>
              </c:pt>
              <c:pt idx="50">
                <c:v>0</c:v>
              </c:pt>
              <c:pt idx="51">
                <c:v>1.0189467592592591</c:v>
              </c:pt>
            </c:numLit>
          </c:val>
          <c:extLst>
            <c:ext xmlns:c16="http://schemas.microsoft.com/office/drawing/2014/chart" uri="{C3380CC4-5D6E-409C-BE32-E72D297353CC}">
              <c16:uniqueId val="{00000275-C6DE-42CF-96C9-67F29E3F4978}"/>
            </c:ext>
          </c:extLst>
        </c:ser>
        <c:ser>
          <c:idx val="6"/>
          <c:order val="6"/>
          <c:tx>
            <c:v>Series7</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7-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9-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B-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D-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F-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1-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3-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5-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7-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9-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B-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D-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F-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1-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3-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5-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7-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9-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B-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D-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F-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1-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3-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5-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7-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9-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B-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D-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F-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1-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3-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5-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7-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9-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B-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D-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F-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1-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3-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5-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7-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9-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B-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D-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F-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1-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3-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5-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7-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9-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B-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D-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0</c:v>
              </c:pt>
              <c:pt idx="1">
                <c:v>0</c:v>
              </c:pt>
              <c:pt idx="2">
                <c:v>1.0377546296296296</c:v>
              </c:pt>
              <c:pt idx="3">
                <c:v>0</c:v>
              </c:pt>
              <c:pt idx="4">
                <c:v>0</c:v>
              </c:pt>
              <c:pt idx="5">
                <c:v>1.0223263888888887</c:v>
              </c:pt>
              <c:pt idx="6">
                <c:v>1.0317245370370369</c:v>
              </c:pt>
              <c:pt idx="7">
                <c:v>0</c:v>
              </c:pt>
              <c:pt idx="8">
                <c:v>0</c:v>
              </c:pt>
              <c:pt idx="9">
                <c:v>1.0184785353535355</c:v>
              </c:pt>
              <c:pt idx="10">
                <c:v>1.0195717592592592</c:v>
              </c:pt>
              <c:pt idx="11">
                <c:v>0.94947833994708997</c:v>
              </c:pt>
              <c:pt idx="12">
                <c:v>1.0342476851851852</c:v>
              </c:pt>
              <c:pt idx="13">
                <c:v>1.0322800925925926</c:v>
              </c:pt>
              <c:pt idx="14">
                <c:v>1.0196080840455843</c:v>
              </c:pt>
              <c:pt idx="15">
                <c:v>1.0249421296296297</c:v>
              </c:pt>
              <c:pt idx="16">
                <c:v>1.0633449074074075</c:v>
              </c:pt>
              <c:pt idx="17">
                <c:v>1.0315509259259259</c:v>
              </c:pt>
              <c:pt idx="18">
                <c:v>0.6950115740740741</c:v>
              </c:pt>
              <c:pt idx="19">
                <c:v>0</c:v>
              </c:pt>
              <c:pt idx="20">
                <c:v>1.002199074074074</c:v>
              </c:pt>
              <c:pt idx="21">
                <c:v>0</c:v>
              </c:pt>
              <c:pt idx="22">
                <c:v>0</c:v>
              </c:pt>
              <c:pt idx="23">
                <c:v>1.0268171296296296</c:v>
              </c:pt>
              <c:pt idx="24">
                <c:v>0</c:v>
              </c:pt>
              <c:pt idx="25">
                <c:v>0</c:v>
              </c:pt>
              <c:pt idx="26">
                <c:v>0.99466476521163982</c:v>
              </c:pt>
              <c:pt idx="27">
                <c:v>1.0036716136301029</c:v>
              </c:pt>
              <c:pt idx="28">
                <c:v>1.0174421296296297</c:v>
              </c:pt>
              <c:pt idx="29">
                <c:v>0.99247920632088205</c:v>
              </c:pt>
              <c:pt idx="30">
                <c:v>1.0368287037037036</c:v>
              </c:pt>
              <c:pt idx="31">
                <c:v>0</c:v>
              </c:pt>
              <c:pt idx="32">
                <c:v>0</c:v>
              </c:pt>
              <c:pt idx="33">
                <c:v>0</c:v>
              </c:pt>
              <c:pt idx="34">
                <c:v>0</c:v>
              </c:pt>
              <c:pt idx="35">
                <c:v>0.69939429012345677</c:v>
              </c:pt>
              <c:pt idx="36">
                <c:v>0</c:v>
              </c:pt>
              <c:pt idx="37">
                <c:v>0.68628317901234581</c:v>
              </c:pt>
              <c:pt idx="38">
                <c:v>1.0027505685510072</c:v>
              </c:pt>
              <c:pt idx="39">
                <c:v>1.0399537037037037</c:v>
              </c:pt>
              <c:pt idx="40">
                <c:v>0</c:v>
              </c:pt>
              <c:pt idx="41">
                <c:v>0.74423776455026458</c:v>
              </c:pt>
              <c:pt idx="42">
                <c:v>0</c:v>
              </c:pt>
              <c:pt idx="43">
                <c:v>0</c:v>
              </c:pt>
              <c:pt idx="44">
                <c:v>0</c:v>
              </c:pt>
              <c:pt idx="45">
                <c:v>1.0227980324074075</c:v>
              </c:pt>
              <c:pt idx="46">
                <c:v>0</c:v>
              </c:pt>
              <c:pt idx="47">
                <c:v>0</c:v>
              </c:pt>
              <c:pt idx="48">
                <c:v>1.0235879629629629</c:v>
              </c:pt>
              <c:pt idx="49">
                <c:v>0</c:v>
              </c:pt>
              <c:pt idx="50">
                <c:v>0</c:v>
              </c:pt>
              <c:pt idx="51">
                <c:v>1.0294212962962963</c:v>
              </c:pt>
            </c:numLit>
          </c:val>
          <c:extLst>
            <c:ext xmlns:c16="http://schemas.microsoft.com/office/drawing/2014/chart" uri="{C3380CC4-5D6E-409C-BE32-E72D297353CC}">
              <c16:uniqueId val="{000002DE-C6DE-42CF-96C9-67F29E3F4978}"/>
            </c:ext>
          </c:extLst>
        </c:ser>
        <c:ser>
          <c:idx val="7"/>
          <c:order val="7"/>
          <c:tx>
            <c:v>Series8</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0-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2-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4-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6-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8-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A-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C-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E-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0-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2-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4-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6-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8-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A-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C-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E-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0-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2-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4-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6-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8-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A-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C-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E-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0-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2-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4-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6-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8-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A-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C-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E-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0-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2-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4-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6-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8-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A-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C-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E-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0-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2-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4-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6-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8-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A-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C-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E-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0-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2-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4-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6-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1.0726388888888889</c:v>
              </c:pt>
              <c:pt idx="1">
                <c:v>0</c:v>
              </c:pt>
              <c:pt idx="2">
                <c:v>0</c:v>
              </c:pt>
              <c:pt idx="3">
                <c:v>1.0396643518518518</c:v>
              </c:pt>
              <c:pt idx="4">
                <c:v>0</c:v>
              </c:pt>
              <c:pt idx="5">
                <c:v>1.0194957010582009</c:v>
              </c:pt>
              <c:pt idx="6">
                <c:v>1.0323755787037037</c:v>
              </c:pt>
              <c:pt idx="7">
                <c:v>0</c:v>
              </c:pt>
              <c:pt idx="8">
                <c:v>0</c:v>
              </c:pt>
              <c:pt idx="9">
                <c:v>1.0215752314814814</c:v>
              </c:pt>
              <c:pt idx="10">
                <c:v>1.0250578703703703</c:v>
              </c:pt>
              <c:pt idx="11">
                <c:v>1.0180632716049383</c:v>
              </c:pt>
              <c:pt idx="12">
                <c:v>1.0168171296296296</c:v>
              </c:pt>
              <c:pt idx="13">
                <c:v>0</c:v>
              </c:pt>
              <c:pt idx="14">
                <c:v>1.0206888771683076</c:v>
              </c:pt>
              <c:pt idx="15">
                <c:v>1.0272945601851853</c:v>
              </c:pt>
              <c:pt idx="16">
                <c:v>0</c:v>
              </c:pt>
              <c:pt idx="17">
                <c:v>1.0216512345679012</c:v>
              </c:pt>
              <c:pt idx="18">
                <c:v>1.0268402777777779</c:v>
              </c:pt>
              <c:pt idx="19">
                <c:v>1.0285532407407407</c:v>
              </c:pt>
              <c:pt idx="20">
                <c:v>0</c:v>
              </c:pt>
              <c:pt idx="21">
                <c:v>0</c:v>
              </c:pt>
              <c:pt idx="22">
                <c:v>0</c:v>
              </c:pt>
              <c:pt idx="23">
                <c:v>1.0292592592592593</c:v>
              </c:pt>
              <c:pt idx="24">
                <c:v>0</c:v>
              </c:pt>
              <c:pt idx="25">
                <c:v>0</c:v>
              </c:pt>
              <c:pt idx="26">
                <c:v>1.0084045548993881</c:v>
              </c:pt>
              <c:pt idx="27">
                <c:v>1.0016545202151648</c:v>
              </c:pt>
              <c:pt idx="28">
                <c:v>0</c:v>
              </c:pt>
              <c:pt idx="29">
                <c:v>1.0074480481902364</c:v>
              </c:pt>
              <c:pt idx="30">
                <c:v>1.0374652777777778</c:v>
              </c:pt>
              <c:pt idx="31">
                <c:v>1.0286805555555556</c:v>
              </c:pt>
              <c:pt idx="32">
                <c:v>3.6585648148148145E-2</c:v>
              </c:pt>
              <c:pt idx="33">
                <c:v>0</c:v>
              </c:pt>
              <c:pt idx="34">
                <c:v>0</c:v>
              </c:pt>
              <c:pt idx="35">
                <c:v>0</c:v>
              </c:pt>
              <c:pt idx="36">
                <c:v>0</c:v>
              </c:pt>
              <c:pt idx="37">
                <c:v>1.0192390046296296</c:v>
              </c:pt>
              <c:pt idx="38">
                <c:v>1.0223302469135804</c:v>
              </c:pt>
              <c:pt idx="39">
                <c:v>0</c:v>
              </c:pt>
              <c:pt idx="40">
                <c:v>0</c:v>
              </c:pt>
              <c:pt idx="41">
                <c:v>1.023664351851852</c:v>
              </c:pt>
              <c:pt idx="42">
                <c:v>0</c:v>
              </c:pt>
              <c:pt idx="43">
                <c:v>1.0494328703703704</c:v>
              </c:pt>
              <c:pt idx="44">
                <c:v>0</c:v>
              </c:pt>
              <c:pt idx="45">
                <c:v>0</c:v>
              </c:pt>
              <c:pt idx="46">
                <c:v>0</c:v>
              </c:pt>
              <c:pt idx="47">
                <c:v>0</c:v>
              </c:pt>
              <c:pt idx="48">
                <c:v>0</c:v>
              </c:pt>
              <c:pt idx="49">
                <c:v>0</c:v>
              </c:pt>
              <c:pt idx="50">
                <c:v>0</c:v>
              </c:pt>
              <c:pt idx="51">
                <c:v>1.0270775462962962</c:v>
              </c:pt>
            </c:numLit>
          </c:val>
          <c:extLst>
            <c:ext xmlns:c16="http://schemas.microsoft.com/office/drawing/2014/chart" uri="{C3380CC4-5D6E-409C-BE32-E72D297353CC}">
              <c16:uniqueId val="{00000347-C6DE-42CF-96C9-67F29E3F4978}"/>
            </c:ext>
          </c:extLst>
        </c:ser>
        <c:ser>
          <c:idx val="8"/>
          <c:order val="8"/>
          <c:tx>
            <c:v>Series9</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9-C6DE-42CF-96C9-67F29E3F49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B-C6DE-42CF-96C9-67F29E3F49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D-C6DE-42CF-96C9-67F29E3F49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F-C6DE-42CF-96C9-67F29E3F49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1-C6DE-42CF-96C9-67F29E3F497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3-C6DE-42CF-96C9-67F29E3F4978}"/>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5-C6DE-42CF-96C9-67F29E3F4978}"/>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7-C6DE-42CF-96C9-67F29E3F4978}"/>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9-C6DE-42CF-96C9-67F29E3F4978}"/>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B-C6DE-42CF-96C9-67F29E3F4978}"/>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D-C6DE-42CF-96C9-67F29E3F4978}"/>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F-C6DE-42CF-96C9-67F29E3F4978}"/>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1-C6DE-42CF-96C9-67F29E3F4978}"/>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3-C6DE-42CF-96C9-67F29E3F4978}"/>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5-C6DE-42CF-96C9-67F29E3F4978}"/>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7-C6DE-42CF-96C9-67F29E3F4978}"/>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9-C6DE-42CF-96C9-67F29E3F4978}"/>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B-C6DE-42CF-96C9-67F29E3F4978}"/>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D-C6DE-42CF-96C9-67F29E3F4978}"/>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F-C6DE-42CF-96C9-67F29E3F4978}"/>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1-C6DE-42CF-96C9-67F29E3F4978}"/>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3-C6DE-42CF-96C9-67F29E3F4978}"/>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5-C6DE-42CF-96C9-67F29E3F4978}"/>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7-C6DE-42CF-96C9-67F29E3F4978}"/>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9-C6DE-42CF-96C9-67F29E3F4978}"/>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B-C6DE-42CF-96C9-67F29E3F4978}"/>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D-C6DE-42CF-96C9-67F29E3F4978}"/>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F-C6DE-42CF-96C9-67F29E3F4978}"/>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1-C6DE-42CF-96C9-67F29E3F4978}"/>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3-C6DE-42CF-96C9-67F29E3F4978}"/>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5-C6DE-42CF-96C9-67F29E3F4978}"/>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7-C6DE-42CF-96C9-67F29E3F4978}"/>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9-C6DE-42CF-96C9-67F29E3F4978}"/>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B-C6DE-42CF-96C9-67F29E3F4978}"/>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D-C6DE-42CF-96C9-67F29E3F4978}"/>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F-C6DE-42CF-96C9-67F29E3F4978}"/>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1-C6DE-42CF-96C9-67F29E3F4978}"/>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3-C6DE-42CF-96C9-67F29E3F4978}"/>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5-C6DE-42CF-96C9-67F29E3F4978}"/>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7-C6DE-42CF-96C9-67F29E3F4978}"/>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9-C6DE-42CF-96C9-67F29E3F4978}"/>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B-C6DE-42CF-96C9-67F29E3F4978}"/>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D-C6DE-42CF-96C9-67F29E3F4978}"/>
              </c:ext>
            </c:extLst>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F-C6DE-42CF-96C9-67F29E3F4978}"/>
              </c:ext>
            </c:extLst>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1-C6DE-42CF-96C9-67F29E3F4978}"/>
              </c:ext>
            </c:extLst>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3-C6DE-42CF-96C9-67F29E3F4978}"/>
              </c:ext>
            </c:extLst>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5-C6DE-42CF-96C9-67F29E3F4978}"/>
              </c:ext>
            </c:extLst>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7-C6DE-42CF-96C9-67F29E3F4978}"/>
              </c:ext>
            </c:extLst>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9-C6DE-42CF-96C9-67F29E3F4978}"/>
              </c:ext>
            </c:extLst>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B-C6DE-42CF-96C9-67F29E3F4978}"/>
              </c:ext>
            </c:extLst>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D-C6DE-42CF-96C9-67F29E3F4978}"/>
              </c:ext>
            </c:extLst>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F-C6DE-42CF-96C9-67F29E3F49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Lit>
          </c:cat>
          <c:val>
            <c:numLit>
              <c:formatCode>General</c:formatCode>
              <c:ptCount val="52"/>
              <c:pt idx="0">
                <c:v>0.52543981481481472</c:v>
              </c:pt>
              <c:pt idx="1">
                <c:v>1.0234606481481481</c:v>
              </c:pt>
              <c:pt idx="2">
                <c:v>0</c:v>
              </c:pt>
              <c:pt idx="3">
                <c:v>0</c:v>
              </c:pt>
              <c:pt idx="4">
                <c:v>0</c:v>
              </c:pt>
              <c:pt idx="5">
                <c:v>1.0211612654320987</c:v>
              </c:pt>
              <c:pt idx="6">
                <c:v>1.0288310185185185</c:v>
              </c:pt>
              <c:pt idx="7">
                <c:v>0</c:v>
              </c:pt>
              <c:pt idx="8">
                <c:v>1.0205555555555557</c:v>
              </c:pt>
              <c:pt idx="9">
                <c:v>0.92658985690235696</c:v>
              </c:pt>
              <c:pt idx="10">
                <c:v>1.0146990740740742</c:v>
              </c:pt>
              <c:pt idx="11">
                <c:v>1.0188373316498316</c:v>
              </c:pt>
              <c:pt idx="12">
                <c:v>1.0194791666666667</c:v>
              </c:pt>
              <c:pt idx="13">
                <c:v>0</c:v>
              </c:pt>
              <c:pt idx="14">
                <c:v>0.91721111111111098</c:v>
              </c:pt>
              <c:pt idx="15">
                <c:v>1.0104108796296296</c:v>
              </c:pt>
              <c:pt idx="16">
                <c:v>0</c:v>
              </c:pt>
              <c:pt idx="17">
                <c:v>0.68295138888888884</c:v>
              </c:pt>
              <c:pt idx="18">
                <c:v>1.0233819444444445</c:v>
              </c:pt>
              <c:pt idx="19">
                <c:v>0</c:v>
              </c:pt>
              <c:pt idx="20">
                <c:v>0</c:v>
              </c:pt>
              <c:pt idx="21">
                <c:v>0</c:v>
              </c:pt>
              <c:pt idx="22">
                <c:v>1.025636574074074</c:v>
              </c:pt>
              <c:pt idx="23">
                <c:v>0</c:v>
              </c:pt>
              <c:pt idx="24">
                <c:v>2.4421296296296292E-2</c:v>
              </c:pt>
              <c:pt idx="25">
                <c:v>0</c:v>
              </c:pt>
              <c:pt idx="26">
                <c:v>1.018616543839757</c:v>
              </c:pt>
              <c:pt idx="27">
                <c:v>1.0016696689974713</c:v>
              </c:pt>
              <c:pt idx="28">
                <c:v>0</c:v>
              </c:pt>
              <c:pt idx="29">
                <c:v>1.0055469728179653</c:v>
              </c:pt>
              <c:pt idx="30">
                <c:v>0</c:v>
              </c:pt>
              <c:pt idx="31">
                <c:v>0</c:v>
              </c:pt>
              <c:pt idx="32">
                <c:v>0</c:v>
              </c:pt>
              <c:pt idx="33">
                <c:v>0</c:v>
              </c:pt>
              <c:pt idx="34">
                <c:v>0</c:v>
              </c:pt>
              <c:pt idx="35">
                <c:v>1.0145833333333334</c:v>
              </c:pt>
              <c:pt idx="36">
                <c:v>0</c:v>
              </c:pt>
              <c:pt idx="37">
                <c:v>1.0158346949891068</c:v>
              </c:pt>
              <c:pt idx="38">
                <c:v>0.94618758267195779</c:v>
              </c:pt>
              <c:pt idx="39">
                <c:v>0</c:v>
              </c:pt>
              <c:pt idx="40">
                <c:v>0</c:v>
              </c:pt>
              <c:pt idx="41">
                <c:v>1.0263564814814814</c:v>
              </c:pt>
              <c:pt idx="42">
                <c:v>1.0206249999999999</c:v>
              </c:pt>
              <c:pt idx="43">
                <c:v>0</c:v>
              </c:pt>
              <c:pt idx="44">
                <c:v>0</c:v>
              </c:pt>
              <c:pt idx="45">
                <c:v>1.0194126157407406</c:v>
              </c:pt>
              <c:pt idx="46">
                <c:v>1.0293749999999999</c:v>
              </c:pt>
              <c:pt idx="47">
                <c:v>0</c:v>
              </c:pt>
              <c:pt idx="48">
                <c:v>0</c:v>
              </c:pt>
              <c:pt idx="49">
                <c:v>1.0007407407407407</c:v>
              </c:pt>
              <c:pt idx="50">
                <c:v>1.0302719907407407</c:v>
              </c:pt>
              <c:pt idx="51">
                <c:v>1.0240856481481482</c:v>
              </c:pt>
            </c:numLit>
          </c:val>
          <c:extLst>
            <c:ext xmlns:c16="http://schemas.microsoft.com/office/drawing/2014/chart" uri="{C3380CC4-5D6E-409C-BE32-E72D297353CC}">
              <c16:uniqueId val="{000003B0-C6DE-42CF-96C9-67F29E3F497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level Analysis!PivotTable8</c:name>
    <c:fmtId val="3"/>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level Analysis'!$D$82:$D$83</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level Analysis'!$C$84:$C$93</c:f>
              <c:strCache>
                <c:ptCount val="9"/>
                <c:pt idx="0">
                  <c:v>Jan</c:v>
                </c:pt>
                <c:pt idx="1">
                  <c:v>Feb</c:v>
                </c:pt>
                <c:pt idx="2">
                  <c:v>Mar</c:v>
                </c:pt>
                <c:pt idx="3">
                  <c:v>Apr</c:v>
                </c:pt>
                <c:pt idx="4">
                  <c:v>May</c:v>
                </c:pt>
                <c:pt idx="5">
                  <c:v>Jun</c:v>
                </c:pt>
                <c:pt idx="6">
                  <c:v>Jul</c:v>
                </c:pt>
                <c:pt idx="7">
                  <c:v>Aug</c:v>
                </c:pt>
                <c:pt idx="8">
                  <c:v>Sep</c:v>
                </c:pt>
              </c:strCache>
            </c:strRef>
          </c:cat>
          <c:val>
            <c:numRef>
              <c:f>'Delivery level Analysis'!$D$84:$D$93</c:f>
              <c:numCache>
                <c:formatCode>[$-F400]h:mm:ss\ AM/PM</c:formatCode>
                <c:ptCount val="9"/>
                <c:pt idx="0">
                  <c:v>1.0028164078515773</c:v>
                </c:pt>
                <c:pt idx="1">
                  <c:v>0.99688538600686771</c:v>
                </c:pt>
                <c:pt idx="2">
                  <c:v>0.9930772997057995</c:v>
                </c:pt>
                <c:pt idx="3">
                  <c:v>1.0139819204313059</c:v>
                </c:pt>
                <c:pt idx="4">
                  <c:v>1.0295324531039396</c:v>
                </c:pt>
                <c:pt idx="5">
                  <c:v>1.0119937021518737</c:v>
                </c:pt>
                <c:pt idx="6">
                  <c:v>0.99505730901201084</c:v>
                </c:pt>
                <c:pt idx="7">
                  <c:v>1.0055182946941841</c:v>
                </c:pt>
                <c:pt idx="8">
                  <c:v>1.0031959620376611</c:v>
                </c:pt>
              </c:numCache>
            </c:numRef>
          </c:val>
          <c:extLst>
            <c:ext xmlns:c16="http://schemas.microsoft.com/office/drawing/2014/chart" uri="{C3380CC4-5D6E-409C-BE32-E72D297353CC}">
              <c16:uniqueId val="{00000000-3829-439D-9FAD-8F7BC53A5061}"/>
            </c:ext>
          </c:extLst>
        </c:ser>
        <c:dLbls>
          <c:showLegendKey val="0"/>
          <c:showVal val="0"/>
          <c:showCatName val="0"/>
          <c:showSerName val="0"/>
          <c:showPercent val="0"/>
          <c:showBubbleSize val="0"/>
        </c:dLbls>
        <c:gapWidth val="219"/>
        <c:overlap val="-27"/>
        <c:axId val="798171392"/>
        <c:axId val="798161552"/>
      </c:barChart>
      <c:lineChart>
        <c:grouping val="standard"/>
        <c:varyColors val="0"/>
        <c:ser>
          <c:idx val="1"/>
          <c:order val="1"/>
          <c:tx>
            <c:strRef>
              <c:f>'Delivery level Analysis'!$E$82:$E$83</c:f>
              <c:strCache>
                <c:ptCount val="1"/>
                <c:pt idx="0">
                  <c:v>WEEKEND</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'Delivery level Analysis'!$C$84:$C$93</c:f>
              <c:strCache>
                <c:ptCount val="9"/>
                <c:pt idx="0">
                  <c:v>Jan</c:v>
                </c:pt>
                <c:pt idx="1">
                  <c:v>Feb</c:v>
                </c:pt>
                <c:pt idx="2">
                  <c:v>Mar</c:v>
                </c:pt>
                <c:pt idx="3">
                  <c:v>Apr</c:v>
                </c:pt>
                <c:pt idx="4">
                  <c:v>May</c:v>
                </c:pt>
                <c:pt idx="5">
                  <c:v>Jun</c:v>
                </c:pt>
                <c:pt idx="6">
                  <c:v>Jul</c:v>
                </c:pt>
                <c:pt idx="7">
                  <c:v>Aug</c:v>
                </c:pt>
                <c:pt idx="8">
                  <c:v>Sep</c:v>
                </c:pt>
              </c:strCache>
            </c:strRef>
          </c:cat>
          <c:val>
            <c:numRef>
              <c:f>'Delivery level Analysis'!$E$84:$E$93</c:f>
              <c:numCache>
                <c:formatCode>[$-F400]h:mm:ss\ AM/PM</c:formatCode>
                <c:ptCount val="9"/>
                <c:pt idx="0">
                  <c:v>1.0051102419469287</c:v>
                </c:pt>
                <c:pt idx="1">
                  <c:v>0.99142274623524596</c:v>
                </c:pt>
                <c:pt idx="2">
                  <c:v>1.0000011553442929</c:v>
                </c:pt>
                <c:pt idx="3">
                  <c:v>1.0057885091780376</c:v>
                </c:pt>
                <c:pt idx="4">
                  <c:v>1.0336720395602954</c:v>
                </c:pt>
                <c:pt idx="5">
                  <c:v>1.0100555069363422</c:v>
                </c:pt>
                <c:pt idx="6">
                  <c:v>1.0068515803612268</c:v>
                </c:pt>
                <c:pt idx="7">
                  <c:v>1.0020459487042945</c:v>
                </c:pt>
                <c:pt idx="8">
                  <c:v>1.0008230195267327</c:v>
                </c:pt>
              </c:numCache>
            </c:numRef>
          </c:val>
          <c:smooth val="0"/>
          <c:extLst>
            <c:ext xmlns:c16="http://schemas.microsoft.com/office/drawing/2014/chart" uri="{C3380CC4-5D6E-409C-BE32-E72D297353CC}">
              <c16:uniqueId val="{00000001-3829-439D-9FAD-8F7BC53A5061}"/>
            </c:ext>
          </c:extLst>
        </c:ser>
        <c:dLbls>
          <c:showLegendKey val="0"/>
          <c:showVal val="0"/>
          <c:showCatName val="0"/>
          <c:showSerName val="0"/>
          <c:showPercent val="0"/>
          <c:showBubbleSize val="0"/>
        </c:dLbls>
        <c:marker val="1"/>
        <c:smooth val="0"/>
        <c:axId val="798171392"/>
        <c:axId val="798161552"/>
      </c:lineChart>
      <c:catAx>
        <c:axId val="798171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8161552"/>
        <c:crosses val="autoZero"/>
        <c:auto val="1"/>
        <c:lblAlgn val="ctr"/>
        <c:lblOffset val="100"/>
        <c:noMultiLvlLbl val="0"/>
      </c:catAx>
      <c:valAx>
        <c:axId val="798161552"/>
        <c:scaling>
          <c:orientation val="minMax"/>
        </c:scaling>
        <c:delete val="0"/>
        <c:axPos val="l"/>
        <c:majorGridlines>
          <c:spPr>
            <a:ln w="9525" cap="flat" cmpd="sng" algn="ctr">
              <a:solidFill>
                <a:schemeClr val="lt1">
                  <a:lumMod val="95000"/>
                  <a:alpha val="10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8171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level Analysis!PivotTable9</c:name>
    <c:fmtId val="13"/>
  </c:pivotSource>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chemeClr val="accent1"/>
            </a:solidFill>
            <a:round/>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level Analysis'!$D$105</c:f>
              <c:strCache>
                <c:ptCount val="1"/>
                <c:pt idx="0">
                  <c:v>Total</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cat>
            <c:strRef>
              <c:f>'Delivery level Analysis'!$C$106:$C$111</c:f>
              <c:strCache>
                <c:ptCount val="5"/>
                <c:pt idx="0">
                  <c:v>Afternoon</c:v>
                </c:pt>
                <c:pt idx="1">
                  <c:v>Evening</c:v>
                </c:pt>
                <c:pt idx="2">
                  <c:v>Late Night</c:v>
                </c:pt>
                <c:pt idx="3">
                  <c:v>Morning</c:v>
                </c:pt>
                <c:pt idx="4">
                  <c:v>Night</c:v>
                </c:pt>
              </c:strCache>
            </c:strRef>
          </c:cat>
          <c:val>
            <c:numRef>
              <c:f>'Delivery level Analysis'!$D$106:$D$111</c:f>
              <c:numCache>
                <c:formatCode>[$-F400]h:mm:ss\ AM/PM</c:formatCode>
                <c:ptCount val="5"/>
                <c:pt idx="0">
                  <c:v>1.017890009565606</c:v>
                </c:pt>
                <c:pt idx="1">
                  <c:v>1.01772776019069</c:v>
                </c:pt>
                <c:pt idx="2">
                  <c:v>0.86234987937906438</c:v>
                </c:pt>
                <c:pt idx="3">
                  <c:v>1.0174041815289017</c:v>
                </c:pt>
                <c:pt idx="4">
                  <c:v>1.0148673969731843</c:v>
                </c:pt>
              </c:numCache>
            </c:numRef>
          </c:val>
          <c:smooth val="0"/>
          <c:extLst>
            <c:ext xmlns:c16="http://schemas.microsoft.com/office/drawing/2014/chart" uri="{C3380CC4-5D6E-409C-BE32-E72D297353CC}">
              <c16:uniqueId val="{00000000-0F68-40F9-B856-8B97932EE0EC}"/>
            </c:ext>
          </c:extLst>
        </c:ser>
        <c:dLbls>
          <c:showLegendKey val="0"/>
          <c:showVal val="0"/>
          <c:showCatName val="0"/>
          <c:showSerName val="0"/>
          <c:showPercent val="0"/>
          <c:showBubbleSize val="0"/>
        </c:dLbls>
        <c:marker val="1"/>
        <c:smooth val="0"/>
        <c:axId val="768433616"/>
        <c:axId val="277258992"/>
      </c:lineChart>
      <c:catAx>
        <c:axId val="768433616"/>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277258992"/>
        <c:crosses val="autoZero"/>
        <c:auto val="1"/>
        <c:lblAlgn val="ctr"/>
        <c:lblOffset val="100"/>
        <c:noMultiLvlLbl val="0"/>
      </c:catAx>
      <c:valAx>
        <c:axId val="277258992"/>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768433616"/>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(1).xlsx]Delivery level Analysis!PivotTable10</c:name>
    <c:fmtId val="13"/>
  </c:pivotSource>
  <c:chart>
    <c:title>
      <c:layout>
        <c:manualLayout>
          <c:xMode val="edge"/>
          <c:yMode val="edge"/>
          <c:x val="0.47305555555555567"/>
          <c:y val="3.6089238845144378E-3"/>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'Delivery level Analysis'!$D$122</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AB0-4046-8DAA-BA3A2C9C857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AB0-4046-8DAA-BA3A2C9C857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AB0-4046-8DAA-BA3A2C9C857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AB0-4046-8DAA-BA3A2C9C857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AAB0-4046-8DAA-BA3A2C9C857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'Delivery level Analysis'!$C$123:$C$128</c:f>
              <c:strCache>
                <c:ptCount val="5"/>
                <c:pt idx="0">
                  <c:v>Afternoon</c:v>
                </c:pt>
                <c:pt idx="1">
                  <c:v>Evening</c:v>
                </c:pt>
                <c:pt idx="2">
                  <c:v>Late Night</c:v>
                </c:pt>
                <c:pt idx="3">
                  <c:v>Morning</c:v>
                </c:pt>
                <c:pt idx="4">
                  <c:v>Night</c:v>
                </c:pt>
              </c:strCache>
            </c:strRef>
          </c:cat>
          <c:val>
            <c:numRef>
              <c:f>'Delivery level Analysis'!$D$123:$D$128</c:f>
              <c:numCache>
                <c:formatCode>"₹"\ #,##0.00</c:formatCode>
                <c:ptCount val="5"/>
                <c:pt idx="0">
                  <c:v>113734</c:v>
                </c:pt>
                <c:pt idx="1">
                  <c:v>93894</c:v>
                </c:pt>
                <c:pt idx="2">
                  <c:v>50985</c:v>
                </c:pt>
                <c:pt idx="3">
                  <c:v>101873</c:v>
                </c:pt>
                <c:pt idx="4">
                  <c:v>108460</c:v>
                </c:pt>
              </c:numCache>
            </c:numRef>
          </c:val>
          <c:extLst>
            <c:ext xmlns:c16="http://schemas.microsoft.com/office/drawing/2014/chart" uri="{C3380CC4-5D6E-409C-BE32-E72D297353CC}">
              <c16:uniqueId val="{0000000A-AAB0-4046-8DAA-BA3A2C9C857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(1).xlsx]Completion Rate Analysis!PivotTable6</c:name>
    <c:fmtId val="8"/>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2"/>
          </a:solidFill>
          <a:ln>
            <a:noFill/>
          </a:ln>
          <a:effectLst>
            <a:outerShdw blurRad="254000" sx="102000" sy="102000" algn="ctr" rotWithShape="0">
              <a:prstClr val="black">
                <a:alpha val="20000"/>
              </a:prstClr>
            </a:outerShdw>
          </a:effectLst>
        </c:spPr>
      </c:pivotFmt>
      <c:pivotFmt>
        <c:idx val="7"/>
        <c:spPr>
          <a:solidFill>
            <a:schemeClr val="accent3"/>
          </a:solidFill>
          <a:ln>
            <a:noFill/>
          </a:ln>
          <a:effectLst>
            <a:outerShdw blurRad="254000" sx="102000" sy="102000" algn="ctr" rotWithShape="0">
              <a:prstClr val="black">
                <a:alpha val="20000"/>
              </a:prstClr>
            </a:outerShdw>
          </a:effectLst>
        </c:spPr>
      </c:pivotFmt>
      <c:pivotFmt>
        <c:idx val="8"/>
        <c:spPr>
          <a:solidFill>
            <a:schemeClr val="accent4"/>
          </a:solidFill>
          <a:ln>
            <a:noFill/>
          </a:ln>
          <a:effectLst>
            <a:outerShdw blurRad="254000" sx="102000" sy="102000" algn="ctr" rotWithShape="0">
              <a:prstClr val="black">
                <a:alpha val="20000"/>
              </a:prstClr>
            </a:outerShdw>
          </a:effectLst>
        </c:spPr>
      </c:pivotFmt>
      <c:pivotFmt>
        <c:idx val="9"/>
        <c:spPr>
          <a:solidFill>
            <a:schemeClr val="accent5"/>
          </a:solidFill>
          <a:ln>
            <a:noFill/>
          </a:ln>
          <a:effectLst>
            <a:outerShdw blurRad="254000" sx="102000" sy="102000" algn="ctr" rotWithShape="0">
              <a:prstClr val="black">
                <a:alpha val="20000"/>
              </a:prstClr>
            </a:outerShdw>
          </a:effectLst>
        </c:spPr>
      </c:pivotFmt>
      <c:pivotFmt>
        <c:idx val="10"/>
        <c:spPr>
          <a:solidFill>
            <a:schemeClr val="accent6"/>
          </a:solidFill>
          <a:ln>
            <a:noFill/>
          </a:ln>
          <a:effectLst>
            <a:outerShdw blurRad="254000" sx="102000" sy="102000" algn="ctr" rotWithShape="0">
              <a:prstClr val="black">
                <a:alpha val="20000"/>
              </a:prstClr>
            </a:outerShdw>
          </a:effectLst>
        </c:spPr>
      </c:pivotFmt>
      <c:pivotFmt>
        <c:idx val="11"/>
        <c:spPr>
          <a:solidFill>
            <a:schemeClr val="accent1">
              <a:lumMod val="60000"/>
            </a:schemeClr>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2"/>
          </a:solidFill>
          <a:ln>
            <a:noFill/>
          </a:ln>
          <a:effectLst>
            <a:outerShdw blurRad="254000" sx="102000" sy="102000" algn="ctr" rotWithShape="0">
              <a:prstClr val="black">
                <a:alpha val="20000"/>
              </a:prstClr>
            </a:outerShdw>
          </a:effectLst>
        </c:spPr>
      </c:pivotFmt>
      <c:pivotFmt>
        <c:idx val="14"/>
        <c:spPr>
          <a:solidFill>
            <a:schemeClr val="accent3"/>
          </a:solidFill>
          <a:ln>
            <a:noFill/>
          </a:ln>
          <a:effectLst>
            <a:outerShdw blurRad="254000" sx="102000" sy="102000" algn="ctr" rotWithShape="0">
              <a:prstClr val="black">
                <a:alpha val="20000"/>
              </a:prstClr>
            </a:outerShdw>
          </a:effectLst>
        </c:spPr>
      </c:pivotFmt>
      <c:pivotFmt>
        <c:idx val="15"/>
        <c:spPr>
          <a:solidFill>
            <a:schemeClr val="accent4"/>
          </a:solidFill>
          <a:ln>
            <a:noFill/>
          </a:ln>
          <a:effectLst>
            <a:outerShdw blurRad="254000" sx="102000" sy="102000" algn="ctr" rotWithShape="0">
              <a:prstClr val="black">
                <a:alpha val="20000"/>
              </a:prstClr>
            </a:outerShdw>
          </a:effectLst>
        </c:spPr>
      </c:pivotFmt>
      <c:pivotFmt>
        <c:idx val="16"/>
        <c:spPr>
          <a:solidFill>
            <a:schemeClr val="accent5"/>
          </a:solidFill>
          <a:ln>
            <a:noFill/>
          </a:ln>
          <a:effectLst>
            <a:outerShdw blurRad="254000" sx="102000" sy="102000" algn="ctr" rotWithShape="0">
              <a:prstClr val="black">
                <a:alpha val="20000"/>
              </a:prstClr>
            </a:outerShdw>
          </a:effectLst>
        </c:spPr>
      </c:pivotFmt>
      <c:pivotFmt>
        <c:idx val="17"/>
        <c:spPr>
          <a:solidFill>
            <a:schemeClr val="accent6"/>
          </a:solidFill>
          <a:ln>
            <a:noFill/>
          </a:ln>
          <a:effectLst>
            <a:outerShdw blurRad="254000" sx="102000" sy="102000" algn="ctr" rotWithShape="0">
              <a:prstClr val="black">
                <a:alpha val="20000"/>
              </a:prstClr>
            </a:outerShdw>
          </a:effectLst>
        </c:spPr>
      </c:pivotFmt>
      <c:pivotFmt>
        <c:idx val="18"/>
        <c:spPr>
          <a:solidFill>
            <a:schemeClr val="accent1">
              <a:lumMod val="60000"/>
            </a:schemeClr>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2"/>
          </a:solidFill>
          <a:ln>
            <a:noFill/>
          </a:ln>
          <a:effectLst>
            <a:outerShdw blurRad="254000" sx="102000" sy="102000" algn="ctr" rotWithShape="0">
              <a:prstClr val="black">
                <a:alpha val="20000"/>
              </a:prstClr>
            </a:outerShdw>
          </a:effectLst>
        </c:spPr>
      </c:pivotFmt>
      <c:pivotFmt>
        <c:idx val="21"/>
        <c:spPr>
          <a:solidFill>
            <a:schemeClr val="accent3"/>
          </a:solidFill>
          <a:ln>
            <a:noFill/>
          </a:ln>
          <a:effectLst>
            <a:outerShdw blurRad="254000" sx="102000" sy="102000" algn="ctr" rotWithShape="0">
              <a:prstClr val="black">
                <a:alpha val="20000"/>
              </a:prstClr>
            </a:outerShdw>
          </a:effectLst>
        </c:spPr>
      </c:pivotFmt>
      <c:pivotFmt>
        <c:idx val="22"/>
        <c:spPr>
          <a:solidFill>
            <a:schemeClr val="accent4"/>
          </a:solidFill>
          <a:ln>
            <a:noFill/>
          </a:ln>
          <a:effectLst>
            <a:outerShdw blurRad="254000" sx="102000" sy="102000" algn="ctr" rotWithShape="0">
              <a:prstClr val="black">
                <a:alpha val="20000"/>
              </a:prstClr>
            </a:outerShdw>
          </a:effectLst>
        </c:spPr>
      </c:pivotFmt>
      <c:pivotFmt>
        <c:idx val="23"/>
        <c:spPr>
          <a:solidFill>
            <a:schemeClr val="accent5"/>
          </a:solidFill>
          <a:ln>
            <a:noFill/>
          </a:ln>
          <a:effectLst>
            <a:outerShdw blurRad="254000" sx="102000" sy="102000" algn="ctr" rotWithShape="0">
              <a:prstClr val="black">
                <a:alpha val="20000"/>
              </a:prstClr>
            </a:outerShdw>
          </a:effectLst>
        </c:spPr>
      </c:pivotFmt>
      <c:pivotFmt>
        <c:idx val="24"/>
        <c:spPr>
          <a:solidFill>
            <a:schemeClr val="accent6"/>
          </a:solidFill>
          <a:ln>
            <a:noFill/>
          </a:ln>
          <a:effectLst>
            <a:outerShdw blurRad="254000" sx="102000" sy="102000" algn="ctr" rotWithShape="0">
              <a:prstClr val="black">
                <a:alpha val="20000"/>
              </a:prstClr>
            </a:outerShdw>
          </a:effectLst>
        </c:spPr>
      </c:pivotFmt>
      <c:pivotFmt>
        <c:idx val="25"/>
        <c:spPr>
          <a:solidFill>
            <a:schemeClr val="accent1">
              <a:lumMod val="60000"/>
            </a:schemeClr>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2"/>
          </a:solidFill>
          <a:ln>
            <a:noFill/>
          </a:ln>
          <a:effectLst>
            <a:outerShdw blurRad="254000" sx="102000" sy="102000" algn="ctr" rotWithShape="0">
              <a:prstClr val="black">
                <a:alpha val="20000"/>
              </a:prstClr>
            </a:outerShdw>
          </a:effectLst>
        </c:spPr>
      </c:pivotFmt>
      <c:pivotFmt>
        <c:idx val="28"/>
        <c:spPr>
          <a:solidFill>
            <a:schemeClr val="accent3"/>
          </a:solidFill>
          <a:ln>
            <a:noFill/>
          </a:ln>
          <a:effectLst>
            <a:outerShdw blurRad="254000" sx="102000" sy="102000" algn="ctr" rotWithShape="0">
              <a:prstClr val="black">
                <a:alpha val="20000"/>
              </a:prstClr>
            </a:outerShdw>
          </a:effectLst>
        </c:spPr>
      </c:pivotFmt>
      <c:pivotFmt>
        <c:idx val="29"/>
        <c:spPr>
          <a:solidFill>
            <a:schemeClr val="accent4"/>
          </a:solidFill>
          <a:ln>
            <a:noFill/>
          </a:ln>
          <a:effectLst>
            <a:outerShdw blurRad="254000" sx="102000" sy="102000" algn="ctr" rotWithShape="0">
              <a:prstClr val="black">
                <a:alpha val="20000"/>
              </a:prstClr>
            </a:outerShdw>
          </a:effectLst>
        </c:spPr>
      </c:pivotFmt>
      <c:pivotFmt>
        <c:idx val="30"/>
        <c:spPr>
          <a:solidFill>
            <a:schemeClr val="accent5"/>
          </a:solidFill>
          <a:ln>
            <a:noFill/>
          </a:ln>
          <a:effectLst>
            <a:outerShdw blurRad="254000" sx="102000" sy="102000" algn="ctr" rotWithShape="0">
              <a:prstClr val="black">
                <a:alpha val="20000"/>
              </a:prstClr>
            </a:outerShdw>
          </a:effectLst>
        </c:spPr>
      </c:pivotFmt>
      <c:pivotFmt>
        <c:idx val="31"/>
        <c:spPr>
          <a:solidFill>
            <a:schemeClr val="accent6"/>
          </a:solidFill>
          <a:ln>
            <a:noFill/>
          </a:ln>
          <a:effectLst>
            <a:outerShdw blurRad="254000" sx="102000" sy="102000" algn="ctr" rotWithShape="0">
              <a:prstClr val="black">
                <a:alpha val="20000"/>
              </a:prstClr>
            </a:outerShdw>
          </a:effectLst>
        </c:spPr>
      </c:pivotFmt>
      <c:pivotFmt>
        <c:idx val="32"/>
        <c:spPr>
          <a:solidFill>
            <a:schemeClr val="accent1">
              <a:lumMod val="60000"/>
            </a:schemeClr>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2"/>
          </a:solidFill>
          <a:ln>
            <a:noFill/>
          </a:ln>
          <a:effectLst>
            <a:outerShdw blurRad="254000" sx="102000" sy="102000" algn="ctr" rotWithShape="0">
              <a:prstClr val="black">
                <a:alpha val="20000"/>
              </a:prstClr>
            </a:outerShdw>
          </a:effectLst>
        </c:spPr>
      </c:pivotFmt>
      <c:pivotFmt>
        <c:idx val="35"/>
        <c:spPr>
          <a:solidFill>
            <a:schemeClr val="accent3"/>
          </a:solidFill>
          <a:ln>
            <a:noFill/>
          </a:ln>
          <a:effectLst>
            <a:outerShdw blurRad="254000" sx="102000" sy="102000" algn="ctr" rotWithShape="0">
              <a:prstClr val="black">
                <a:alpha val="20000"/>
              </a:prstClr>
            </a:outerShdw>
          </a:effectLst>
        </c:spPr>
      </c:pivotFmt>
      <c:pivotFmt>
        <c:idx val="36"/>
        <c:spPr>
          <a:solidFill>
            <a:schemeClr val="accent4"/>
          </a:solidFill>
          <a:ln>
            <a:noFill/>
          </a:ln>
          <a:effectLst>
            <a:outerShdw blurRad="254000" sx="102000" sy="102000" algn="ctr" rotWithShape="0">
              <a:prstClr val="black">
                <a:alpha val="20000"/>
              </a:prstClr>
            </a:outerShdw>
          </a:effectLst>
        </c:spPr>
      </c:pivotFmt>
      <c:pivotFmt>
        <c:idx val="37"/>
        <c:spPr>
          <a:solidFill>
            <a:schemeClr val="accent5"/>
          </a:solidFill>
          <a:ln>
            <a:noFill/>
          </a:ln>
          <a:effectLst>
            <a:outerShdw blurRad="254000" sx="102000" sy="102000" algn="ctr" rotWithShape="0">
              <a:prstClr val="black">
                <a:alpha val="20000"/>
              </a:prstClr>
            </a:outerShdw>
          </a:effectLst>
        </c:spPr>
      </c:pivotFmt>
      <c:pivotFmt>
        <c:idx val="38"/>
        <c:spPr>
          <a:solidFill>
            <a:schemeClr val="accent6"/>
          </a:solidFill>
          <a:ln>
            <a:noFill/>
          </a:ln>
          <a:effectLst>
            <a:outerShdw blurRad="254000" sx="102000" sy="102000" algn="ctr" rotWithShape="0">
              <a:prstClr val="black">
                <a:alpha val="20000"/>
              </a:prstClr>
            </a:outerShdw>
          </a:effectLst>
        </c:spPr>
      </c:pivotFmt>
      <c:pivotFmt>
        <c:idx val="39"/>
        <c:spPr>
          <a:solidFill>
            <a:schemeClr val="accent1">
              <a:lumMod val="60000"/>
            </a:schemeClr>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
        <c:idx val="51"/>
        <c:spPr>
          <a:solidFill>
            <a:schemeClr val="accent1"/>
          </a:solidFill>
          <a:ln>
            <a:noFill/>
          </a:ln>
          <a:effectLst>
            <a:outerShdw blurRad="254000" sx="102000" sy="102000" algn="ctr" rotWithShape="0">
              <a:prstClr val="black">
                <a:alpha val="20000"/>
              </a:prstClr>
            </a:outerShdw>
          </a:effectLst>
        </c:spPr>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
        <c:idx val="55"/>
        <c:spPr>
          <a:solidFill>
            <a:schemeClr val="accent1"/>
          </a:solidFill>
          <a:ln>
            <a:noFill/>
          </a:ln>
          <a:effectLst>
            <a:outerShdw blurRad="254000" sx="102000" sy="102000" algn="ctr" rotWithShape="0">
              <a:prstClr val="black">
                <a:alpha val="20000"/>
              </a:prstClr>
            </a:outerShdw>
          </a:effectLst>
        </c:spPr>
      </c:pivotFmt>
      <c:pivotFmt>
        <c:idx val="5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254000" sx="102000" sy="102000" algn="ctr" rotWithShape="0">
              <a:prstClr val="black">
                <a:alpha val="20000"/>
              </a:prstClr>
            </a:outerShdw>
          </a:effectLst>
        </c:spPr>
      </c:pivotFmt>
      <c:pivotFmt>
        <c:idx val="58"/>
        <c:spPr>
          <a:solidFill>
            <a:schemeClr val="accent1"/>
          </a:solidFill>
          <a:ln>
            <a:noFill/>
          </a:ln>
          <a:effectLst>
            <a:outerShdw blurRad="254000" sx="102000" sy="102000" algn="ctr" rotWithShape="0">
              <a:prstClr val="black">
                <a:alpha val="20000"/>
              </a:prstClr>
            </a:outerShdw>
          </a:effectLst>
        </c:spPr>
      </c:pivotFmt>
      <c:pivotFmt>
        <c:idx val="59"/>
        <c:spPr>
          <a:solidFill>
            <a:schemeClr val="accent1"/>
          </a:solidFill>
          <a:ln>
            <a:noFill/>
          </a:ln>
          <a:effectLst>
            <a:outerShdw blurRad="254000" sx="102000" sy="102000" algn="ctr" rotWithShape="0">
              <a:prstClr val="black">
                <a:alpha val="20000"/>
              </a:prstClr>
            </a:outerShdw>
          </a:effectLst>
        </c:spPr>
      </c:pivotFmt>
      <c:pivotFmt>
        <c:idx val="60"/>
        <c:spPr>
          <a:solidFill>
            <a:schemeClr val="accent1"/>
          </a:solidFill>
          <a:ln>
            <a:noFill/>
          </a:ln>
          <a:effectLst>
            <a:outerShdw blurRad="254000" sx="102000" sy="102000" algn="ctr" rotWithShape="0">
              <a:prstClr val="black">
                <a:alpha val="20000"/>
              </a:prstClr>
            </a:outerShdw>
          </a:effectLst>
        </c:spPr>
      </c:pivotFmt>
      <c:pivotFmt>
        <c:idx val="61"/>
        <c:spPr>
          <a:solidFill>
            <a:schemeClr val="accent1"/>
          </a:solidFill>
          <a:ln>
            <a:noFill/>
          </a:ln>
          <a:effectLst>
            <a:outerShdw blurRad="254000" sx="102000" sy="102000" algn="ctr" rotWithShape="0">
              <a:prstClr val="black">
                <a:alpha val="20000"/>
              </a:prstClr>
            </a:outerShdw>
          </a:effectLst>
        </c:spPr>
      </c:pivotFmt>
      <c:pivotFmt>
        <c:idx val="62"/>
        <c:spPr>
          <a:solidFill>
            <a:schemeClr val="accent1"/>
          </a:solidFill>
          <a:ln>
            <a:noFill/>
          </a:ln>
          <a:effectLst>
            <a:outerShdw blurRad="254000" sx="102000" sy="102000" algn="ctr" rotWithShape="0">
              <a:prstClr val="black">
                <a:alpha val="20000"/>
              </a:prstClr>
            </a:outerShdw>
          </a:effectLst>
        </c:spPr>
      </c:pivotFmt>
      <c:pivotFmt>
        <c:idx val="63"/>
        <c:spPr>
          <a:solidFill>
            <a:schemeClr val="accent1"/>
          </a:solidFill>
          <a:ln>
            <a:noFill/>
          </a:ln>
          <a:effectLst>
            <a:outerShdw blurRad="254000" sx="102000" sy="102000" algn="ctr" rotWithShape="0">
              <a:prstClr val="black">
                <a:alpha val="20000"/>
              </a:prstClr>
            </a:outerShdw>
          </a:effectLst>
        </c:spPr>
      </c:pivotFmt>
      <c:pivotFmt>
        <c:idx val="6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254000" sx="102000" sy="102000" algn="ctr" rotWithShape="0">
              <a:prstClr val="black">
                <a:alpha val="20000"/>
              </a:prstClr>
            </a:outerShdw>
          </a:effectLst>
        </c:spPr>
      </c:pivotFmt>
      <c:pivotFmt>
        <c:idx val="66"/>
        <c:spPr>
          <a:solidFill>
            <a:schemeClr val="accent1"/>
          </a:solidFill>
          <a:ln>
            <a:noFill/>
          </a:ln>
          <a:effectLst>
            <a:outerShdw blurRad="254000" sx="102000" sy="102000" algn="ctr" rotWithShape="0">
              <a:prstClr val="black">
                <a:alpha val="20000"/>
              </a:prstClr>
            </a:outerShdw>
          </a:effectLst>
        </c:spPr>
      </c:pivotFmt>
      <c:pivotFmt>
        <c:idx val="67"/>
        <c:spPr>
          <a:solidFill>
            <a:schemeClr val="accent1"/>
          </a:solidFill>
          <a:ln>
            <a:noFill/>
          </a:ln>
          <a:effectLst>
            <a:outerShdw blurRad="254000" sx="102000" sy="102000" algn="ctr" rotWithShape="0">
              <a:prstClr val="black">
                <a:alpha val="20000"/>
              </a:prstClr>
            </a:outerShdw>
          </a:effectLst>
        </c:spPr>
      </c:pivotFmt>
      <c:pivotFmt>
        <c:idx val="68"/>
        <c:spPr>
          <a:solidFill>
            <a:schemeClr val="accent1"/>
          </a:solidFill>
          <a:ln>
            <a:noFill/>
          </a:ln>
          <a:effectLst>
            <a:outerShdw blurRad="254000" sx="102000" sy="102000" algn="ctr" rotWithShape="0">
              <a:prstClr val="black">
                <a:alpha val="20000"/>
              </a:prstClr>
            </a:outerShdw>
          </a:effectLst>
        </c:spPr>
      </c:pivotFmt>
      <c:pivotFmt>
        <c:idx val="69"/>
        <c:spPr>
          <a:solidFill>
            <a:schemeClr val="accent1"/>
          </a:solidFill>
          <a:ln>
            <a:noFill/>
          </a:ln>
          <a:effectLst>
            <a:outerShdw blurRad="254000" sx="102000" sy="102000" algn="ctr" rotWithShape="0">
              <a:prstClr val="black">
                <a:alpha val="20000"/>
              </a:prstClr>
            </a:outerShdw>
          </a:effectLst>
        </c:spPr>
      </c:pivotFmt>
      <c:pivotFmt>
        <c:idx val="70"/>
        <c:spPr>
          <a:solidFill>
            <a:schemeClr val="accent1"/>
          </a:solidFill>
          <a:ln>
            <a:noFill/>
          </a:ln>
          <a:effectLst>
            <a:outerShdw blurRad="254000" sx="102000" sy="102000" algn="ctr" rotWithShape="0">
              <a:prstClr val="black">
                <a:alpha val="20000"/>
              </a:prstClr>
            </a:outerShdw>
          </a:effectLst>
        </c:spPr>
      </c:pivotFmt>
      <c:pivotFmt>
        <c:idx val="71"/>
        <c:spPr>
          <a:solidFill>
            <a:schemeClr val="accent1"/>
          </a:solidFill>
          <a:ln>
            <a:noFill/>
          </a:ln>
          <a:effectLst>
            <a:outerShdw blurRad="254000" sx="102000" sy="102000" algn="ctr" rotWithShape="0">
              <a:prstClr val="black">
                <a:alpha val="20000"/>
              </a:prstClr>
            </a:outerShdw>
          </a:effectLst>
        </c:spPr>
      </c:pivotFmt>
      <c:pivotFmt>
        <c:idx val="7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3"/>
        <c:spPr>
          <a:solidFill>
            <a:schemeClr val="accent1"/>
          </a:solidFill>
          <a:ln>
            <a:noFill/>
          </a:ln>
          <a:effectLst>
            <a:outerShdw blurRad="254000" sx="102000" sy="102000" algn="ctr" rotWithShape="0">
              <a:prstClr val="black">
                <a:alpha val="20000"/>
              </a:prstClr>
            </a:outerShdw>
          </a:effectLst>
        </c:spPr>
      </c:pivotFmt>
      <c:pivotFmt>
        <c:idx val="74"/>
        <c:spPr>
          <a:solidFill>
            <a:schemeClr val="accent1"/>
          </a:solidFill>
          <a:ln>
            <a:noFill/>
          </a:ln>
          <a:effectLst>
            <a:outerShdw blurRad="254000" sx="102000" sy="102000" algn="ctr" rotWithShape="0">
              <a:prstClr val="black">
                <a:alpha val="20000"/>
              </a:prstClr>
            </a:outerShdw>
          </a:effectLst>
        </c:spPr>
      </c:pivotFmt>
      <c:pivotFmt>
        <c:idx val="75"/>
        <c:spPr>
          <a:solidFill>
            <a:schemeClr val="accent1"/>
          </a:solidFill>
          <a:ln>
            <a:noFill/>
          </a:ln>
          <a:effectLst>
            <a:outerShdw blurRad="254000" sx="102000" sy="102000" algn="ctr" rotWithShape="0">
              <a:prstClr val="black">
                <a:alpha val="20000"/>
              </a:prstClr>
            </a:outerShdw>
          </a:effectLst>
        </c:spPr>
      </c:pivotFmt>
      <c:pivotFmt>
        <c:idx val="76"/>
        <c:spPr>
          <a:solidFill>
            <a:schemeClr val="accent1"/>
          </a:solidFill>
          <a:ln>
            <a:noFill/>
          </a:ln>
          <a:effectLst>
            <a:outerShdw blurRad="254000" sx="102000" sy="102000" algn="ctr" rotWithShape="0">
              <a:prstClr val="black">
                <a:alpha val="20000"/>
              </a:prstClr>
            </a:outerShdw>
          </a:effectLst>
        </c:spPr>
      </c:pivotFmt>
      <c:pivotFmt>
        <c:idx val="77"/>
        <c:spPr>
          <a:solidFill>
            <a:schemeClr val="accent1"/>
          </a:solidFill>
          <a:ln>
            <a:noFill/>
          </a:ln>
          <a:effectLst>
            <a:outerShdw blurRad="254000" sx="102000" sy="102000" algn="ctr" rotWithShape="0">
              <a:prstClr val="black">
                <a:alpha val="20000"/>
              </a:prstClr>
            </a:outerShdw>
          </a:effectLst>
        </c:spPr>
      </c:pivotFmt>
      <c:pivotFmt>
        <c:idx val="78"/>
        <c:spPr>
          <a:solidFill>
            <a:schemeClr val="accent1"/>
          </a:solidFill>
          <a:ln>
            <a:noFill/>
          </a:ln>
          <a:effectLst>
            <a:outerShdw blurRad="254000" sx="102000" sy="102000" algn="ctr" rotWithShape="0">
              <a:prstClr val="black">
                <a:alpha val="20000"/>
              </a:prstClr>
            </a:outerShdw>
          </a:effectLst>
        </c:spPr>
      </c:pivotFmt>
      <c:pivotFmt>
        <c:idx val="79"/>
        <c:spPr>
          <a:solidFill>
            <a:schemeClr val="accent1"/>
          </a:solidFill>
          <a:ln>
            <a:noFill/>
          </a:ln>
          <a:effectLst>
            <a:outerShdw blurRad="254000" sx="102000" sy="102000" algn="ctr" rotWithShape="0">
              <a:prstClr val="black">
                <a:alpha val="20000"/>
              </a:prstClr>
            </a:outerShdw>
          </a:effectLst>
        </c:spPr>
      </c:pivotFmt>
      <c:pivotFmt>
        <c:idx val="8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1"/>
        <c:spPr>
          <a:solidFill>
            <a:schemeClr val="accent1"/>
          </a:solidFill>
          <a:ln>
            <a:noFill/>
          </a:ln>
          <a:effectLst>
            <a:outerShdw blurRad="254000" sx="102000" sy="102000" algn="ctr" rotWithShape="0">
              <a:prstClr val="black">
                <a:alpha val="20000"/>
              </a:prstClr>
            </a:outerShdw>
          </a:effectLst>
        </c:spPr>
      </c:pivotFmt>
      <c:pivotFmt>
        <c:idx val="82"/>
        <c:spPr>
          <a:solidFill>
            <a:schemeClr val="accent1"/>
          </a:solidFill>
          <a:ln>
            <a:noFill/>
          </a:ln>
          <a:effectLst>
            <a:outerShdw blurRad="254000" sx="102000" sy="102000" algn="ctr" rotWithShape="0">
              <a:prstClr val="black">
                <a:alpha val="20000"/>
              </a:prstClr>
            </a:outerShdw>
          </a:effectLst>
        </c:spPr>
      </c:pivotFmt>
      <c:pivotFmt>
        <c:idx val="83"/>
        <c:spPr>
          <a:solidFill>
            <a:schemeClr val="accent1"/>
          </a:solidFill>
          <a:ln>
            <a:noFill/>
          </a:ln>
          <a:effectLst>
            <a:outerShdw blurRad="254000" sx="102000" sy="102000" algn="ctr" rotWithShape="0">
              <a:prstClr val="black">
                <a:alpha val="20000"/>
              </a:prstClr>
            </a:outerShdw>
          </a:effectLst>
        </c:spPr>
      </c:pivotFmt>
      <c:pivotFmt>
        <c:idx val="84"/>
        <c:spPr>
          <a:solidFill>
            <a:schemeClr val="accent1"/>
          </a:solidFill>
          <a:ln>
            <a:noFill/>
          </a:ln>
          <a:effectLst>
            <a:outerShdw blurRad="254000" sx="102000" sy="102000" algn="ctr" rotWithShape="0">
              <a:prstClr val="black">
                <a:alpha val="20000"/>
              </a:prstClr>
            </a:outerShdw>
          </a:effectLst>
        </c:spPr>
      </c:pivotFmt>
      <c:pivotFmt>
        <c:idx val="85"/>
        <c:spPr>
          <a:solidFill>
            <a:schemeClr val="accent1"/>
          </a:solidFill>
          <a:ln>
            <a:noFill/>
          </a:ln>
          <a:effectLst>
            <a:outerShdw blurRad="254000" sx="102000" sy="102000" algn="ctr" rotWithShape="0">
              <a:prstClr val="black">
                <a:alpha val="20000"/>
              </a:prstClr>
            </a:outerShdw>
          </a:effectLst>
        </c:spPr>
      </c:pivotFmt>
      <c:pivotFmt>
        <c:idx val="86"/>
        <c:spPr>
          <a:solidFill>
            <a:schemeClr val="accent1"/>
          </a:solidFill>
          <a:ln>
            <a:noFill/>
          </a:ln>
          <a:effectLst>
            <a:outerShdw blurRad="254000" sx="102000" sy="102000" algn="ctr" rotWithShape="0">
              <a:prstClr val="black">
                <a:alpha val="20000"/>
              </a:prstClr>
            </a:outerShdw>
          </a:effectLst>
        </c:spPr>
      </c:pivotFmt>
      <c:pivotFmt>
        <c:idx val="87"/>
        <c:spPr>
          <a:solidFill>
            <a:schemeClr val="accent1"/>
          </a:solidFill>
          <a:ln>
            <a:noFill/>
          </a:ln>
          <a:effectLst>
            <a:outerShdw blurRad="254000" sx="102000" sy="102000" algn="ctr" rotWithShape="0">
              <a:prstClr val="black">
                <a:alpha val="20000"/>
              </a:prstClr>
            </a:outerShdw>
          </a:effectLst>
        </c:spPr>
      </c:pivotFmt>
      <c:pivotFmt>
        <c:idx val="8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9"/>
        <c:spPr>
          <a:solidFill>
            <a:schemeClr val="accent1"/>
          </a:solidFill>
          <a:ln>
            <a:noFill/>
          </a:ln>
          <a:effectLst>
            <a:outerShdw blurRad="254000" sx="102000" sy="102000" algn="ctr" rotWithShape="0">
              <a:prstClr val="black">
                <a:alpha val="20000"/>
              </a:prstClr>
            </a:outerShdw>
          </a:effectLst>
        </c:spPr>
      </c:pivotFmt>
      <c:pivotFmt>
        <c:idx val="90"/>
        <c:spPr>
          <a:solidFill>
            <a:schemeClr val="accent1"/>
          </a:solidFill>
          <a:ln>
            <a:noFill/>
          </a:ln>
          <a:effectLst>
            <a:outerShdw blurRad="254000" sx="102000" sy="102000" algn="ctr" rotWithShape="0">
              <a:prstClr val="black">
                <a:alpha val="20000"/>
              </a:prstClr>
            </a:outerShdw>
          </a:effectLst>
        </c:spPr>
      </c:pivotFmt>
      <c:pivotFmt>
        <c:idx val="91"/>
        <c:spPr>
          <a:solidFill>
            <a:schemeClr val="accent1"/>
          </a:solidFill>
          <a:ln>
            <a:noFill/>
          </a:ln>
          <a:effectLst>
            <a:outerShdw blurRad="254000" sx="102000" sy="102000" algn="ctr" rotWithShape="0">
              <a:prstClr val="black">
                <a:alpha val="20000"/>
              </a:prstClr>
            </a:outerShdw>
          </a:effectLst>
        </c:spPr>
      </c:pivotFmt>
      <c:pivotFmt>
        <c:idx val="92"/>
        <c:spPr>
          <a:solidFill>
            <a:schemeClr val="accent1"/>
          </a:solidFill>
          <a:ln>
            <a:noFill/>
          </a:ln>
          <a:effectLst>
            <a:outerShdw blurRad="254000" sx="102000" sy="102000" algn="ctr" rotWithShape="0">
              <a:prstClr val="black">
                <a:alpha val="20000"/>
              </a:prstClr>
            </a:outerShdw>
          </a:effectLst>
        </c:spPr>
      </c:pivotFmt>
      <c:pivotFmt>
        <c:idx val="93"/>
        <c:spPr>
          <a:solidFill>
            <a:schemeClr val="accent1"/>
          </a:solidFill>
          <a:ln>
            <a:noFill/>
          </a:ln>
          <a:effectLst>
            <a:outerShdw blurRad="254000" sx="102000" sy="102000" algn="ctr" rotWithShape="0">
              <a:prstClr val="black">
                <a:alpha val="20000"/>
              </a:prstClr>
            </a:outerShdw>
          </a:effectLst>
        </c:spPr>
      </c:pivotFmt>
      <c:pivotFmt>
        <c:idx val="94"/>
        <c:spPr>
          <a:solidFill>
            <a:schemeClr val="accent1"/>
          </a:solidFill>
          <a:ln>
            <a:noFill/>
          </a:ln>
          <a:effectLst>
            <a:outerShdw blurRad="254000" sx="102000" sy="102000" algn="ctr" rotWithShape="0">
              <a:prstClr val="black">
                <a:alpha val="20000"/>
              </a:prstClr>
            </a:outerShdw>
          </a:effectLst>
        </c:spPr>
      </c:pivotFmt>
      <c:pivotFmt>
        <c:idx val="95"/>
        <c:spPr>
          <a:solidFill>
            <a:schemeClr val="accent1"/>
          </a:solidFill>
          <a:ln>
            <a:noFill/>
          </a:ln>
          <a:effectLst>
            <a:outerShdw blurRad="254000" sx="102000" sy="102000" algn="ctr" rotWithShape="0">
              <a:prstClr val="black">
                <a:alpha val="20000"/>
              </a:prstClr>
            </a:outerShdw>
          </a:effectLst>
        </c:spPr>
      </c:pivotFmt>
      <c:pivotFmt>
        <c:idx val="9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7"/>
        <c:spPr>
          <a:solidFill>
            <a:schemeClr val="accent1"/>
          </a:solidFill>
          <a:ln>
            <a:noFill/>
          </a:ln>
          <a:effectLst>
            <a:outerShdw blurRad="254000" sx="102000" sy="102000" algn="ctr" rotWithShape="0">
              <a:prstClr val="black">
                <a:alpha val="20000"/>
              </a:prstClr>
            </a:outerShdw>
          </a:effectLst>
        </c:spPr>
      </c:pivotFmt>
      <c:pivotFmt>
        <c:idx val="98"/>
        <c:spPr>
          <a:solidFill>
            <a:schemeClr val="accent1"/>
          </a:solidFill>
          <a:ln>
            <a:noFill/>
          </a:ln>
          <a:effectLst>
            <a:outerShdw blurRad="254000" sx="102000" sy="102000" algn="ctr" rotWithShape="0">
              <a:prstClr val="black">
                <a:alpha val="20000"/>
              </a:prstClr>
            </a:outerShdw>
          </a:effectLst>
        </c:spPr>
      </c:pivotFmt>
      <c:pivotFmt>
        <c:idx val="99"/>
        <c:spPr>
          <a:solidFill>
            <a:schemeClr val="accent1"/>
          </a:solidFill>
          <a:ln>
            <a:noFill/>
          </a:ln>
          <a:effectLst>
            <a:outerShdw blurRad="254000" sx="102000" sy="102000" algn="ctr" rotWithShape="0">
              <a:prstClr val="black">
                <a:alpha val="20000"/>
              </a:prstClr>
            </a:outerShdw>
          </a:effectLst>
        </c:spPr>
      </c:pivotFmt>
      <c:pivotFmt>
        <c:idx val="100"/>
        <c:spPr>
          <a:solidFill>
            <a:schemeClr val="accent1"/>
          </a:solidFill>
          <a:ln>
            <a:noFill/>
          </a:ln>
          <a:effectLst>
            <a:outerShdw blurRad="254000" sx="102000" sy="102000" algn="ctr" rotWithShape="0">
              <a:prstClr val="black">
                <a:alpha val="20000"/>
              </a:prstClr>
            </a:outerShdw>
          </a:effectLst>
        </c:spPr>
      </c:pivotFmt>
      <c:pivotFmt>
        <c:idx val="101"/>
        <c:spPr>
          <a:solidFill>
            <a:schemeClr val="accent1"/>
          </a:solidFill>
          <a:ln>
            <a:noFill/>
          </a:ln>
          <a:effectLst>
            <a:outerShdw blurRad="254000" sx="102000" sy="102000" algn="ctr" rotWithShape="0">
              <a:prstClr val="black">
                <a:alpha val="20000"/>
              </a:prstClr>
            </a:outerShdw>
          </a:effectLst>
        </c:spPr>
      </c:pivotFmt>
      <c:pivotFmt>
        <c:idx val="102"/>
        <c:spPr>
          <a:solidFill>
            <a:schemeClr val="accent1"/>
          </a:solidFill>
          <a:ln>
            <a:noFill/>
          </a:ln>
          <a:effectLst>
            <a:outerShdw blurRad="254000" sx="102000" sy="102000" algn="ctr" rotWithShape="0">
              <a:prstClr val="black">
                <a:alpha val="20000"/>
              </a:prstClr>
            </a:outerShdw>
          </a:effectLst>
        </c:spPr>
      </c:pivotFmt>
      <c:pivotFmt>
        <c:idx val="103"/>
        <c:spPr>
          <a:solidFill>
            <a:schemeClr val="accent1"/>
          </a:solidFill>
          <a:ln>
            <a:noFill/>
          </a:ln>
          <a:effectLst>
            <a:outerShdw blurRad="254000" sx="102000" sy="102000" algn="ctr" rotWithShape="0">
              <a:prstClr val="black">
                <a:alpha val="20000"/>
              </a:prstClr>
            </a:outerShdw>
          </a:effectLst>
        </c:spPr>
      </c:pivotFmt>
      <c:pivotFmt>
        <c:idx val="10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5"/>
        <c:spPr>
          <a:solidFill>
            <a:schemeClr val="accent1"/>
          </a:solidFill>
          <a:ln>
            <a:noFill/>
          </a:ln>
          <a:effectLst>
            <a:outerShdw blurRad="254000" sx="102000" sy="102000" algn="ctr" rotWithShape="0">
              <a:prstClr val="black">
                <a:alpha val="20000"/>
              </a:prstClr>
            </a:outerShdw>
          </a:effectLst>
        </c:spPr>
      </c:pivotFmt>
      <c:pivotFmt>
        <c:idx val="106"/>
        <c:spPr>
          <a:solidFill>
            <a:schemeClr val="accent1"/>
          </a:solidFill>
          <a:ln>
            <a:noFill/>
          </a:ln>
          <a:effectLst>
            <a:outerShdw blurRad="254000" sx="102000" sy="102000" algn="ctr" rotWithShape="0">
              <a:prstClr val="black">
                <a:alpha val="20000"/>
              </a:prstClr>
            </a:outerShdw>
          </a:effectLst>
        </c:spPr>
      </c:pivotFmt>
      <c:pivotFmt>
        <c:idx val="107"/>
        <c:spPr>
          <a:solidFill>
            <a:schemeClr val="accent1"/>
          </a:solidFill>
          <a:ln>
            <a:noFill/>
          </a:ln>
          <a:effectLst>
            <a:outerShdw blurRad="254000" sx="102000" sy="102000" algn="ctr" rotWithShape="0">
              <a:prstClr val="black">
                <a:alpha val="20000"/>
              </a:prstClr>
            </a:outerShdw>
          </a:effectLst>
        </c:spPr>
      </c:pivotFmt>
      <c:pivotFmt>
        <c:idx val="108"/>
        <c:spPr>
          <a:solidFill>
            <a:schemeClr val="accent1"/>
          </a:solidFill>
          <a:ln>
            <a:noFill/>
          </a:ln>
          <a:effectLst>
            <a:outerShdw blurRad="254000" sx="102000" sy="102000" algn="ctr" rotWithShape="0">
              <a:prstClr val="black">
                <a:alpha val="20000"/>
              </a:prstClr>
            </a:outerShdw>
          </a:effectLst>
        </c:spPr>
      </c:pivotFmt>
      <c:pivotFmt>
        <c:idx val="109"/>
        <c:spPr>
          <a:solidFill>
            <a:schemeClr val="accent1"/>
          </a:solidFill>
          <a:ln>
            <a:noFill/>
          </a:ln>
          <a:effectLst>
            <a:outerShdw blurRad="254000" sx="102000" sy="102000" algn="ctr" rotWithShape="0">
              <a:prstClr val="black">
                <a:alpha val="20000"/>
              </a:prstClr>
            </a:outerShdw>
          </a:effectLst>
        </c:spPr>
      </c:pivotFmt>
      <c:pivotFmt>
        <c:idx val="110"/>
        <c:spPr>
          <a:solidFill>
            <a:schemeClr val="accent1"/>
          </a:solidFill>
          <a:ln>
            <a:noFill/>
          </a:ln>
          <a:effectLst>
            <a:outerShdw blurRad="254000" sx="102000" sy="102000" algn="ctr" rotWithShape="0">
              <a:prstClr val="black">
                <a:alpha val="20000"/>
              </a:prstClr>
            </a:outerShdw>
          </a:effectLst>
        </c:spPr>
      </c:pivotFmt>
      <c:pivotFmt>
        <c:idx val="111"/>
        <c:spPr>
          <a:solidFill>
            <a:schemeClr val="accent1"/>
          </a:solidFill>
          <a:ln>
            <a:noFill/>
          </a:ln>
          <a:effectLst>
            <a:outerShdw blurRad="254000" sx="102000" sy="102000" algn="ctr" rotWithShape="0">
              <a:prstClr val="black">
                <a:alpha val="20000"/>
              </a:prstClr>
            </a:outerShdw>
          </a:effectLst>
        </c:spPr>
      </c:pivotFmt>
      <c:pivotFmt>
        <c:idx val="1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3"/>
        <c:spPr>
          <a:solidFill>
            <a:schemeClr val="accent1"/>
          </a:solidFill>
          <a:ln>
            <a:noFill/>
          </a:ln>
          <a:effectLst>
            <a:outerShdw blurRad="254000" sx="102000" sy="102000" algn="ctr" rotWithShape="0">
              <a:prstClr val="black">
                <a:alpha val="20000"/>
              </a:prstClr>
            </a:outerShdw>
          </a:effectLst>
        </c:spPr>
      </c:pivotFmt>
      <c:pivotFmt>
        <c:idx val="114"/>
        <c:spPr>
          <a:solidFill>
            <a:schemeClr val="accent1"/>
          </a:solidFill>
          <a:ln>
            <a:noFill/>
          </a:ln>
          <a:effectLst>
            <a:outerShdw blurRad="254000" sx="102000" sy="102000" algn="ctr" rotWithShape="0">
              <a:prstClr val="black">
                <a:alpha val="20000"/>
              </a:prstClr>
            </a:outerShdw>
          </a:effectLst>
        </c:spPr>
      </c:pivotFmt>
      <c:pivotFmt>
        <c:idx val="115"/>
        <c:spPr>
          <a:solidFill>
            <a:schemeClr val="accent1"/>
          </a:solidFill>
          <a:ln>
            <a:noFill/>
          </a:ln>
          <a:effectLst>
            <a:outerShdw blurRad="254000" sx="102000" sy="102000" algn="ctr" rotWithShape="0">
              <a:prstClr val="black">
                <a:alpha val="20000"/>
              </a:prstClr>
            </a:outerShdw>
          </a:effectLst>
        </c:spPr>
      </c:pivotFmt>
      <c:pivotFmt>
        <c:idx val="116"/>
        <c:spPr>
          <a:solidFill>
            <a:schemeClr val="accent1"/>
          </a:solidFill>
          <a:ln>
            <a:noFill/>
          </a:ln>
          <a:effectLst>
            <a:outerShdw blurRad="254000" sx="102000" sy="102000" algn="ctr" rotWithShape="0">
              <a:prstClr val="black">
                <a:alpha val="20000"/>
              </a:prstClr>
            </a:outerShdw>
          </a:effectLst>
        </c:spPr>
      </c:pivotFmt>
      <c:pivotFmt>
        <c:idx val="117"/>
        <c:spPr>
          <a:solidFill>
            <a:schemeClr val="accent1"/>
          </a:solidFill>
          <a:ln>
            <a:noFill/>
          </a:ln>
          <a:effectLst>
            <a:outerShdw blurRad="254000" sx="102000" sy="102000" algn="ctr" rotWithShape="0">
              <a:prstClr val="black">
                <a:alpha val="20000"/>
              </a:prstClr>
            </a:outerShdw>
          </a:effectLst>
        </c:spPr>
      </c:pivotFmt>
      <c:pivotFmt>
        <c:idx val="118"/>
        <c:spPr>
          <a:solidFill>
            <a:schemeClr val="accent1"/>
          </a:solidFill>
          <a:ln>
            <a:noFill/>
          </a:ln>
          <a:effectLst>
            <a:outerShdw blurRad="254000" sx="102000" sy="102000" algn="ctr" rotWithShape="0">
              <a:prstClr val="black">
                <a:alpha val="20000"/>
              </a:prstClr>
            </a:outerShdw>
          </a:effectLst>
        </c:spPr>
      </c:pivotFmt>
      <c:pivotFmt>
        <c:idx val="119"/>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'Completion Rate Analysis'!$D$11:$D$12</c:f>
              <c:strCache>
                <c:ptCount val="1"/>
                <c:pt idx="0">
                  <c:v>Afternoon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1DD-4F0B-90B6-4986707B13E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1DD-4F0B-90B6-4986707B13E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1DD-4F0B-90B6-4986707B13E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1DD-4F0B-90B6-4986707B13E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71DD-4F0B-90B6-4986707B13E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71DD-4F0B-90B6-4986707B13E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71DD-4F0B-90B6-4986707B13E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'Completion Rate Analysis'!$C$13:$C$20</c:f>
              <c:strCache>
                <c:ptCount val="7"/>
                <c:pt idx="0">
                  <c:v>Sunday</c:v>
                </c:pt>
                <c:pt idx="1">
                  <c:v>Monday</c:v>
                </c:pt>
                <c:pt idx="2">
                  <c:v>Tuesday</c:v>
                </c:pt>
                <c:pt idx="3">
                  <c:v>Wednesday</c:v>
                </c:pt>
                <c:pt idx="4">
                  <c:v>Thursday</c:v>
                </c:pt>
                <c:pt idx="5">
                  <c:v>Friday</c:v>
                </c:pt>
                <c:pt idx="6">
                  <c:v>Saturday</c:v>
                </c:pt>
              </c:strCache>
            </c:strRef>
          </c:cat>
          <c:val>
            <c:numRef>
              <c:f>'Completion Rate Analysis'!$D$13:$D$20</c:f>
              <c:numCache>
                <c:formatCode>0%</c:formatCode>
                <c:ptCount val="7"/>
                <c:pt idx="0">
                  <c:v>4.2325724050299503E-2</c:v>
                </c:pt>
                <c:pt idx="1">
                  <c:v>3.3825526880777688E-2</c:v>
                </c:pt>
                <c:pt idx="2">
                  <c:v>3.3475003286158232E-2</c:v>
                </c:pt>
                <c:pt idx="3">
                  <c:v>3.6585900188405907E-2</c:v>
                </c:pt>
                <c:pt idx="4">
                  <c:v>3.5271436708582946E-2</c:v>
                </c:pt>
                <c:pt idx="5">
                  <c:v>3.7856548218901435E-2</c:v>
                </c:pt>
                <c:pt idx="6">
                  <c:v>3.9565350742671285E-2</c:v>
                </c:pt>
              </c:numCache>
            </c:numRef>
          </c:val>
          <c:extLst>
            <c:ext xmlns:c16="http://schemas.microsoft.com/office/drawing/2014/chart" uri="{C3380CC4-5D6E-409C-BE32-E72D297353CC}">
              <c16:uniqueId val="{0000000E-71DD-4F0B-90B6-4986707B13E4}"/>
            </c:ext>
          </c:extLst>
        </c:ser>
        <c:ser>
          <c:idx val="1"/>
          <c:order val="1"/>
          <c:tx>
            <c:strRef>
              <c:f>'Completion Rate Analysis'!$E$11:$E$12</c:f>
              <c:strCache>
                <c:ptCount val="1"/>
                <c:pt idx="0">
                  <c:v>Evening</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71DD-4F0B-90B6-4986707B13E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71DD-4F0B-90B6-4986707B13E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71DD-4F0B-90B6-4986707B13E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71DD-4F0B-90B6-4986707B13E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71DD-4F0B-90B6-4986707B13E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71DD-4F0B-90B6-4986707B13E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71DD-4F0B-90B6-4986707B13E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'Completion Rate Analysis'!$C$13:$C$20</c:f>
              <c:strCache>
                <c:ptCount val="7"/>
                <c:pt idx="0">
                  <c:v>Sunday</c:v>
                </c:pt>
                <c:pt idx="1">
                  <c:v>Monday</c:v>
                </c:pt>
                <c:pt idx="2">
                  <c:v>Tuesday</c:v>
                </c:pt>
                <c:pt idx="3">
                  <c:v>Wednesday</c:v>
                </c:pt>
                <c:pt idx="4">
                  <c:v>Thursday</c:v>
                </c:pt>
                <c:pt idx="5">
                  <c:v>Friday</c:v>
                </c:pt>
                <c:pt idx="6">
                  <c:v>Saturday</c:v>
                </c:pt>
              </c:strCache>
            </c:strRef>
          </c:cat>
          <c:val>
            <c:numRef>
              <c:f>'Completion Rate Analysis'!$E$13:$E$20</c:f>
              <c:numCache>
                <c:formatCode>0%</c:formatCode>
                <c:ptCount val="7"/>
                <c:pt idx="0">
                  <c:v>3.0101213687945962E-2</c:v>
                </c:pt>
                <c:pt idx="1">
                  <c:v>2.8392411164176113E-2</c:v>
                </c:pt>
                <c:pt idx="2">
                  <c:v>2.8611488410813273E-2</c:v>
                </c:pt>
                <c:pt idx="3">
                  <c:v>2.7910441221574361E-2</c:v>
                </c:pt>
                <c:pt idx="4">
                  <c:v>2.9268720150724754E-2</c:v>
                </c:pt>
                <c:pt idx="5">
                  <c:v>3.0583183630547715E-2</c:v>
                </c:pt>
                <c:pt idx="6">
                  <c:v>3.0977522674494603E-2</c:v>
                </c:pt>
              </c:numCache>
            </c:numRef>
          </c:val>
          <c:extLst>
            <c:ext xmlns:c16="http://schemas.microsoft.com/office/drawing/2014/chart" uri="{C3380CC4-5D6E-409C-BE32-E72D297353CC}">
              <c16:uniqueId val="{0000001D-71DD-4F0B-90B6-4986707B13E4}"/>
            </c:ext>
          </c:extLst>
        </c:ser>
        <c:ser>
          <c:idx val="2"/>
          <c:order val="2"/>
          <c:tx>
            <c:strRef>
              <c:f>'Completion Rate Analysis'!$F$11:$F$12</c:f>
              <c:strCache>
                <c:ptCount val="1"/>
                <c:pt idx="0">
                  <c:v>Late Night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71DD-4F0B-90B6-4986707B13E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71DD-4F0B-90B6-4986707B13E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71DD-4F0B-90B6-4986707B13E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71DD-4F0B-90B6-4986707B13E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71DD-4F0B-90B6-4986707B13E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9-71DD-4F0B-90B6-4986707B13E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71DD-4F0B-90B6-4986707B13E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'Completion Rate Analysis'!$C$13:$C$20</c:f>
              <c:strCache>
                <c:ptCount val="7"/>
                <c:pt idx="0">
                  <c:v>Sunday</c:v>
                </c:pt>
                <c:pt idx="1">
                  <c:v>Monday</c:v>
                </c:pt>
                <c:pt idx="2">
                  <c:v>Tuesday</c:v>
                </c:pt>
                <c:pt idx="3">
                  <c:v>Wednesday</c:v>
                </c:pt>
                <c:pt idx="4">
                  <c:v>Thursday</c:v>
                </c:pt>
                <c:pt idx="5">
                  <c:v>Friday</c:v>
                </c:pt>
                <c:pt idx="6">
                  <c:v>Saturday</c:v>
                </c:pt>
              </c:strCache>
            </c:strRef>
          </c:cat>
          <c:val>
            <c:numRef>
              <c:f>'Completion Rate Analysis'!$F$13:$F$20</c:f>
              <c:numCache>
                <c:formatCode>0%</c:formatCode>
                <c:ptCount val="7"/>
                <c:pt idx="0">
                  <c:v>1.1873986767734235E-2</c:v>
                </c:pt>
                <c:pt idx="1">
                  <c:v>9.3765061560706093E-3</c:v>
                </c:pt>
                <c:pt idx="2">
                  <c:v>8.1934890242299444E-3</c:v>
                </c:pt>
                <c:pt idx="3">
                  <c:v>9.025982561451153E-3</c:v>
                </c:pt>
                <c:pt idx="4">
                  <c:v>8.982167112123721E-3</c:v>
                </c:pt>
                <c:pt idx="5">
                  <c:v>1.0734785085221002E-2</c:v>
                </c:pt>
                <c:pt idx="6">
                  <c:v>1.0997677781185594E-2</c:v>
                </c:pt>
              </c:numCache>
            </c:numRef>
          </c:val>
          <c:extLst>
            <c:ext xmlns:c16="http://schemas.microsoft.com/office/drawing/2014/chart" uri="{C3380CC4-5D6E-409C-BE32-E72D297353CC}">
              <c16:uniqueId val="{0000002C-71DD-4F0B-90B6-4986707B13E4}"/>
            </c:ext>
          </c:extLst>
        </c:ser>
        <c:ser>
          <c:idx val="3"/>
          <c:order val="3"/>
          <c:tx>
            <c:strRef>
              <c:f>'Completion Rate Analysis'!$G$11:$G$12</c:f>
              <c:strCache>
                <c:ptCount val="1"/>
                <c:pt idx="0">
                  <c:v>Morning</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E-71DD-4F0B-90B6-4986707B13E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0-71DD-4F0B-90B6-4986707B13E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2-71DD-4F0B-90B6-4986707B13E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4-71DD-4F0B-90B6-4986707B13E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6-71DD-4F0B-90B6-4986707B13E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8-71DD-4F0B-90B6-4986707B13E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A-71DD-4F0B-90B6-4986707B13E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'Completion Rate Analysis'!$C$13:$C$20</c:f>
              <c:strCache>
                <c:ptCount val="7"/>
                <c:pt idx="0">
                  <c:v>Sunday</c:v>
                </c:pt>
                <c:pt idx="1">
                  <c:v>Monday</c:v>
                </c:pt>
                <c:pt idx="2">
                  <c:v>Tuesday</c:v>
                </c:pt>
                <c:pt idx="3">
                  <c:v>Wednesday</c:v>
                </c:pt>
                <c:pt idx="4">
                  <c:v>Thursday</c:v>
                </c:pt>
                <c:pt idx="5">
                  <c:v>Friday</c:v>
                </c:pt>
                <c:pt idx="6">
                  <c:v>Saturday</c:v>
                </c:pt>
              </c:strCache>
            </c:strRef>
          </c:cat>
          <c:val>
            <c:numRef>
              <c:f>'Completion Rate Analysis'!$G$13:$G$20</c:f>
              <c:numCache>
                <c:formatCode>0%</c:formatCode>
                <c:ptCount val="7"/>
                <c:pt idx="0">
                  <c:v>3.7199316478989955E-2</c:v>
                </c:pt>
                <c:pt idx="1">
                  <c:v>3.1108969022476899E-2</c:v>
                </c:pt>
                <c:pt idx="2">
                  <c:v>3.321211059019364E-2</c:v>
                </c:pt>
                <c:pt idx="3">
                  <c:v>3.3694080532795392E-2</c:v>
                </c:pt>
                <c:pt idx="4">
                  <c:v>3.3913157779432553E-2</c:v>
                </c:pt>
                <c:pt idx="5">
                  <c:v>3.2072908907680407E-2</c:v>
                </c:pt>
                <c:pt idx="6">
                  <c:v>3.3781711431450256E-2</c:v>
                </c:pt>
              </c:numCache>
            </c:numRef>
          </c:val>
          <c:extLst>
            <c:ext xmlns:c16="http://schemas.microsoft.com/office/drawing/2014/chart" uri="{C3380CC4-5D6E-409C-BE32-E72D297353CC}">
              <c16:uniqueId val="{0000003B-71DD-4F0B-90B6-4986707B13E4}"/>
            </c:ext>
          </c:extLst>
        </c:ser>
        <c:ser>
          <c:idx val="4"/>
          <c:order val="4"/>
          <c:tx>
            <c:strRef>
              <c:f>'Completion Rate Analysis'!$H$11:$H$12</c:f>
              <c:strCache>
                <c:ptCount val="1"/>
                <c:pt idx="0">
                  <c:v>Night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D-71DD-4F0B-90B6-4986707B13E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F-71DD-4F0B-90B6-4986707B13E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1-71DD-4F0B-90B6-4986707B13E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3-71DD-4F0B-90B6-4986707B13E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5-71DD-4F0B-90B6-4986707B13E4}"/>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7-71DD-4F0B-90B6-4986707B13E4}"/>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9-71DD-4F0B-90B6-4986707B13E4}"/>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'Completion Rate Analysis'!$C$13:$C$20</c:f>
              <c:strCache>
                <c:ptCount val="7"/>
                <c:pt idx="0">
                  <c:v>Sunday</c:v>
                </c:pt>
                <c:pt idx="1">
                  <c:v>Monday</c:v>
                </c:pt>
                <c:pt idx="2">
                  <c:v>Tuesday</c:v>
                </c:pt>
                <c:pt idx="3">
                  <c:v>Wednesday</c:v>
                </c:pt>
                <c:pt idx="4">
                  <c:v>Thursday</c:v>
                </c:pt>
                <c:pt idx="5">
                  <c:v>Friday</c:v>
                </c:pt>
                <c:pt idx="6">
                  <c:v>Saturday</c:v>
                </c:pt>
              </c:strCache>
            </c:strRef>
          </c:cat>
          <c:val>
            <c:numRef>
              <c:f>'Completion Rate Analysis'!$H$13:$H$20</c:f>
              <c:numCache>
                <c:formatCode>0%</c:formatCode>
                <c:ptCount val="7"/>
                <c:pt idx="0">
                  <c:v>3.2598694299609592E-2</c:v>
                </c:pt>
                <c:pt idx="1">
                  <c:v>3.1722385313060951E-2</c:v>
                </c:pt>
                <c:pt idx="2">
                  <c:v>3.1284230819786631E-2</c:v>
                </c:pt>
                <c:pt idx="3">
                  <c:v>3.027647548525569E-2</c:v>
                </c:pt>
                <c:pt idx="4">
                  <c:v>3.4701835867326329E-2</c:v>
                </c:pt>
                <c:pt idx="5">
                  <c:v>3.3562634184813096E-2</c:v>
                </c:pt>
                <c:pt idx="6">
                  <c:v>3.2467247951627295E-2</c:v>
                </c:pt>
              </c:numCache>
            </c:numRef>
          </c:val>
          <c:extLst>
            <c:ext xmlns:c16="http://schemas.microsoft.com/office/drawing/2014/chart" uri="{C3380CC4-5D6E-409C-BE32-E72D297353CC}">
              <c16:uniqueId val="{0000004A-71DD-4F0B-90B6-4986707B13E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(1).xlsx]Completion Rate Analysis!PivotTable7</c:name>
    <c:fmtId val="6"/>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ln w="31750" cap="rnd">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ln w="31750" cap="rnd">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ln w="31750" cap="rnd">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ln w="31750" cap="rnd">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0.12698937223011059"/>
          <c:y val="0.29725989999425251"/>
          <c:w val="0.63732054283235384"/>
          <c:h val="0.42915253750215532"/>
        </c:manualLayout>
      </c:layout>
      <c:lineChart>
        <c:grouping val="standard"/>
        <c:varyColors val="0"/>
        <c:ser>
          <c:idx val="0"/>
          <c:order val="0"/>
          <c:tx>
            <c:strRef>
              <c:f>'Completion Rate Analysis'!$D$22</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Pt>
            <c:idx val="1"/>
            <c:bubble3D val="0"/>
            <c:extLst>
              <c:ext xmlns:c16="http://schemas.microsoft.com/office/drawing/2014/chart" uri="{C3380CC4-5D6E-409C-BE32-E72D297353CC}">
                <c16:uniqueId val="{00000000-5DAA-4533-A818-FCB4386DDB9F}"/>
              </c:ext>
            </c:extLst>
          </c:dPt>
          <c:dLbls>
            <c:dLbl>
              <c:idx val="1"/>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DAA-4533-A818-FCB4386DDB9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'Completion Rate Analysis'!$C$23:$C$25</c:f>
              <c:strCache>
                <c:ptCount val="2"/>
                <c:pt idx="0">
                  <c:v>0.0000%</c:v>
                </c:pt>
                <c:pt idx="1">
                  <c:v>0.0044%</c:v>
                </c:pt>
              </c:strCache>
            </c:strRef>
          </c:cat>
          <c:val>
            <c:numRef>
              <c:f>'Completion Rate Analysis'!$D$23:$D$25</c:f>
              <c:numCache>
                <c:formatCode>General</c:formatCode>
                <c:ptCount val="2"/>
                <c:pt idx="0">
                  <c:v>102</c:v>
                </c:pt>
                <c:pt idx="1">
                  <c:v>22721</c:v>
                </c:pt>
              </c:numCache>
            </c:numRef>
          </c:val>
          <c:smooth val="0"/>
          <c:extLst>
            <c:ext xmlns:c16="http://schemas.microsoft.com/office/drawing/2014/chart" uri="{C3380CC4-5D6E-409C-BE32-E72D297353CC}">
              <c16:uniqueId val="{00000001-5DAA-4533-A818-FCB4386DDB9F}"/>
            </c:ext>
          </c:extLst>
        </c:ser>
        <c:dLbls>
          <c:dLblPos val="ctr"/>
          <c:showLegendKey val="0"/>
          <c:showVal val="1"/>
          <c:showCatName val="0"/>
          <c:showSerName val="0"/>
          <c:showPercent val="0"/>
          <c:showBubbleSize val="0"/>
        </c:dLbls>
        <c:marker val="1"/>
        <c:smooth val="0"/>
        <c:axId val="798174016"/>
        <c:axId val="798173032"/>
      </c:lineChart>
      <c:catAx>
        <c:axId val="7981740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98173032"/>
        <c:crosses val="autoZero"/>
        <c:auto val="1"/>
        <c:lblAlgn val="ctr"/>
        <c:lblOffset val="100"/>
        <c:noMultiLvlLbl val="0"/>
      </c:catAx>
      <c:valAx>
        <c:axId val="7981730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9817401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(1).xlsx]Completion Rate Analysis!PivotTable8</c:name>
    <c:fmtId val="5"/>
  </c:pivotSource>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'Completion Rate Analysis'!$D$35</c:f>
              <c:strCache>
                <c:ptCount val="1"/>
                <c:pt idx="0">
                  <c:v>Total</c:v>
                </c:pt>
              </c:strCache>
            </c:strRef>
          </c:tx>
          <c:spPr>
            <a:ln w="25400" cap="rnd">
              <a:solidFill>
                <a:schemeClr val="lt1"/>
              </a:solidFill>
              <a:round/>
            </a:ln>
            <a:effectLst>
              <a:outerShdw dist="25400" dir="2700000" algn="tl" rotWithShape="0">
                <a:schemeClr val="accent1"/>
              </a:outerShdw>
            </a:effectLst>
          </c:spPr>
          <c:marker>
            <c:symbol val="circle"/>
            <c:size val="14"/>
            <c:spPr>
              <a:solidFill>
                <a:schemeClr val="accent1"/>
              </a:solidFill>
              <a:ln>
                <a:noFill/>
              </a:ln>
              <a:effectLst/>
            </c:spPr>
          </c:marker>
          <c:dLbls>
            <c:spPr>
              <a:solidFill>
                <a:srgbClr val="4472C4"/>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'Completion Rate Analysis'!$C$36:$C$38</c:f>
              <c:strCache>
                <c:ptCount val="2"/>
                <c:pt idx="0">
                  <c:v>0.0000%</c:v>
                </c:pt>
                <c:pt idx="1">
                  <c:v>0.0044%</c:v>
                </c:pt>
              </c:strCache>
            </c:strRef>
          </c:cat>
          <c:val>
            <c:numRef>
              <c:f>'Completion Rate Analysis'!$D$36:$D$38</c:f>
              <c:numCache>
                <c:formatCode>General</c:formatCode>
                <c:ptCount val="2"/>
                <c:pt idx="0">
                  <c:v>386</c:v>
                </c:pt>
                <c:pt idx="1">
                  <c:v>105532</c:v>
                </c:pt>
              </c:numCache>
            </c:numRef>
          </c:val>
          <c:smooth val="0"/>
          <c:extLst>
            <c:ext xmlns:c16="http://schemas.microsoft.com/office/drawing/2014/chart" uri="{C3380CC4-5D6E-409C-BE32-E72D297353CC}">
              <c16:uniqueId val="{00000000-E9F2-4A65-A127-E53FE9426B34}"/>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798158600"/>
        <c:axId val="798152040"/>
      </c:lineChart>
      <c:catAx>
        <c:axId val="798158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US"/>
          </a:p>
        </c:txPr>
        <c:crossAx val="798152040"/>
        <c:crosses val="autoZero"/>
        <c:auto val="1"/>
        <c:lblAlgn val="ctr"/>
        <c:lblOffset val="100"/>
        <c:noMultiLvlLbl val="0"/>
      </c:catAx>
      <c:valAx>
        <c:axId val="798152040"/>
        <c:scaling>
          <c:orientation val="minMax"/>
        </c:scaling>
        <c:delete val="1"/>
        <c:axPos val="l"/>
        <c:numFmt formatCode="General" sourceLinked="1"/>
        <c:majorTickMark val="none"/>
        <c:minorTickMark val="none"/>
        <c:tickLblPos val="nextTo"/>
        <c:crossAx val="798158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  !PivotTable2</c:name>
    <c:fmtId val="10"/>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 level Analysis  '!$D$18:$D$19</c:f>
              <c:strCache>
                <c:ptCount val="1"/>
                <c:pt idx="0">
                  <c:v>Jan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'!$D$20:$D$72</c:f>
              <c:numCache>
                <c:formatCode>General</c:formatCode>
                <c:ptCount val="52"/>
              </c:numCache>
            </c:numRef>
          </c:val>
          <c:smooth val="0"/>
          <c:extLst>
            <c:ext xmlns:c16="http://schemas.microsoft.com/office/drawing/2014/chart" uri="{C3380CC4-5D6E-409C-BE32-E72D297353CC}">
              <c16:uniqueId val="{00000000-2A6D-4A27-A61D-AE61AB83C3EC}"/>
            </c:ext>
          </c:extLst>
        </c:ser>
        <c:ser>
          <c:idx val="1"/>
          <c:order val="1"/>
          <c:tx>
            <c:strRef>
              <c:f>'Order level Analysis  '!$E$18:$E$19</c:f>
              <c:strCache>
                <c:ptCount val="1"/>
                <c:pt idx="0">
                  <c:v>Feb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'!$E$20:$E$72</c:f>
              <c:numCache>
                <c:formatCode>General</c:formatCode>
                <c:ptCount val="52"/>
                <c:pt idx="0">
                  <c:v>0</c:v>
                </c:pt>
                <c:pt idx="1">
                  <c:v>-2</c:v>
                </c:pt>
                <c:pt idx="2">
                  <c:v>0</c:v>
                </c:pt>
                <c:pt idx="3">
                  <c:v>-2</c:v>
                </c:pt>
                <c:pt idx="4">
                  <c:v>0</c:v>
                </c:pt>
                <c:pt idx="5">
                  <c:v>-3</c:v>
                </c:pt>
                <c:pt idx="6">
                  <c:v>6</c:v>
                </c:pt>
                <c:pt idx="7">
                  <c:v>-1</c:v>
                </c:pt>
                <c:pt idx="8">
                  <c:v>0</c:v>
                </c:pt>
                <c:pt idx="9">
                  <c:v>0</c:v>
                </c:pt>
                <c:pt idx="10">
                  <c:v>0</c:v>
                </c:pt>
                <c:pt idx="11">
                  <c:v>-6</c:v>
                </c:pt>
                <c:pt idx="12">
                  <c:v>-2</c:v>
                </c:pt>
                <c:pt idx="13">
                  <c:v>0</c:v>
                </c:pt>
                <c:pt idx="14">
                  <c:v>-45</c:v>
                </c:pt>
                <c:pt idx="15">
                  <c:v>0</c:v>
                </c:pt>
                <c:pt idx="16">
                  <c:v>0</c:v>
                </c:pt>
                <c:pt idx="17">
                  <c:v>1</c:v>
                </c:pt>
                <c:pt idx="18">
                  <c:v>0</c:v>
                </c:pt>
                <c:pt idx="19">
                  <c:v>0</c:v>
                </c:pt>
                <c:pt idx="20">
                  <c:v>0</c:v>
                </c:pt>
                <c:pt idx="21">
                  <c:v>0</c:v>
                </c:pt>
                <c:pt idx="22">
                  <c:v>1</c:v>
                </c:pt>
                <c:pt idx="23">
                  <c:v>0</c:v>
                </c:pt>
                <c:pt idx="24">
                  <c:v>-2</c:v>
                </c:pt>
                <c:pt idx="25">
                  <c:v>0</c:v>
                </c:pt>
                <c:pt idx="26">
                  <c:v>17</c:v>
                </c:pt>
                <c:pt idx="27">
                  <c:v>114</c:v>
                </c:pt>
                <c:pt idx="28">
                  <c:v>0</c:v>
                </c:pt>
                <c:pt idx="29">
                  <c:v>-11</c:v>
                </c:pt>
                <c:pt idx="30">
                  <c:v>-1</c:v>
                </c:pt>
                <c:pt idx="31">
                  <c:v>-1</c:v>
                </c:pt>
                <c:pt idx="32">
                  <c:v>0</c:v>
                </c:pt>
                <c:pt idx="33">
                  <c:v>1</c:v>
                </c:pt>
                <c:pt idx="34">
                  <c:v>0</c:v>
                </c:pt>
                <c:pt idx="35">
                  <c:v>1</c:v>
                </c:pt>
                <c:pt idx="36">
                  <c:v>0</c:v>
                </c:pt>
                <c:pt idx="37">
                  <c:v>10</c:v>
                </c:pt>
                <c:pt idx="38">
                  <c:v>-9</c:v>
                </c:pt>
                <c:pt idx="39">
                  <c:v>1</c:v>
                </c:pt>
                <c:pt idx="40">
                  <c:v>0</c:v>
                </c:pt>
                <c:pt idx="41">
                  <c:v>-9</c:v>
                </c:pt>
                <c:pt idx="42">
                  <c:v>-1</c:v>
                </c:pt>
                <c:pt idx="43">
                  <c:v>0</c:v>
                </c:pt>
                <c:pt idx="44">
                  <c:v>0</c:v>
                </c:pt>
                <c:pt idx="45">
                  <c:v>-1</c:v>
                </c:pt>
                <c:pt idx="46">
                  <c:v>0</c:v>
                </c:pt>
                <c:pt idx="47">
                  <c:v>0</c:v>
                </c:pt>
                <c:pt idx="48">
                  <c:v>0</c:v>
                </c:pt>
                <c:pt idx="49">
                  <c:v>0</c:v>
                </c:pt>
                <c:pt idx="50">
                  <c:v>0</c:v>
                </c:pt>
                <c:pt idx="51">
                  <c:v>1</c:v>
                </c:pt>
              </c:numCache>
            </c:numRef>
          </c:val>
          <c:smooth val="0"/>
          <c:extLst>
            <c:ext xmlns:c16="http://schemas.microsoft.com/office/drawing/2014/chart" uri="{C3380CC4-5D6E-409C-BE32-E72D297353CC}">
              <c16:uniqueId val="{00000001-2A6D-4A27-A61D-AE61AB83C3EC}"/>
            </c:ext>
          </c:extLst>
        </c:ser>
        <c:ser>
          <c:idx val="2"/>
          <c:order val="2"/>
          <c:tx>
            <c:strRef>
              <c:f>'Order level Analysis  '!$F$18:$F$19</c:f>
              <c:strCache>
                <c:ptCount val="1"/>
                <c:pt idx="0">
                  <c:v>Mar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'!$F$20:$F$72</c:f>
              <c:numCache>
                <c:formatCode>General</c:formatCode>
                <c:ptCount val="52"/>
                <c:pt idx="0">
                  <c:v>3</c:v>
                </c:pt>
                <c:pt idx="1">
                  <c:v>0</c:v>
                </c:pt>
                <c:pt idx="2">
                  <c:v>0</c:v>
                </c:pt>
                <c:pt idx="3">
                  <c:v>1</c:v>
                </c:pt>
                <c:pt idx="4">
                  <c:v>0</c:v>
                </c:pt>
                <c:pt idx="5">
                  <c:v>3</c:v>
                </c:pt>
                <c:pt idx="6">
                  <c:v>-3</c:v>
                </c:pt>
                <c:pt idx="7">
                  <c:v>0</c:v>
                </c:pt>
                <c:pt idx="8">
                  <c:v>1</c:v>
                </c:pt>
                <c:pt idx="9">
                  <c:v>2</c:v>
                </c:pt>
                <c:pt idx="10">
                  <c:v>1</c:v>
                </c:pt>
                <c:pt idx="11">
                  <c:v>3</c:v>
                </c:pt>
                <c:pt idx="12">
                  <c:v>1</c:v>
                </c:pt>
                <c:pt idx="13">
                  <c:v>0</c:v>
                </c:pt>
                <c:pt idx="14">
                  <c:v>4</c:v>
                </c:pt>
                <c:pt idx="15">
                  <c:v>-2</c:v>
                </c:pt>
                <c:pt idx="16">
                  <c:v>0</c:v>
                </c:pt>
                <c:pt idx="17">
                  <c:v>2</c:v>
                </c:pt>
                <c:pt idx="18">
                  <c:v>-1</c:v>
                </c:pt>
                <c:pt idx="19">
                  <c:v>0</c:v>
                </c:pt>
                <c:pt idx="20">
                  <c:v>0</c:v>
                </c:pt>
                <c:pt idx="21">
                  <c:v>0</c:v>
                </c:pt>
                <c:pt idx="22">
                  <c:v>-1</c:v>
                </c:pt>
                <c:pt idx="23">
                  <c:v>0</c:v>
                </c:pt>
                <c:pt idx="24">
                  <c:v>1</c:v>
                </c:pt>
                <c:pt idx="25">
                  <c:v>1</c:v>
                </c:pt>
                <c:pt idx="26">
                  <c:v>18</c:v>
                </c:pt>
                <c:pt idx="27">
                  <c:v>387</c:v>
                </c:pt>
                <c:pt idx="28">
                  <c:v>0</c:v>
                </c:pt>
                <c:pt idx="29">
                  <c:v>98</c:v>
                </c:pt>
                <c:pt idx="30">
                  <c:v>0</c:v>
                </c:pt>
                <c:pt idx="31">
                  <c:v>1</c:v>
                </c:pt>
                <c:pt idx="32">
                  <c:v>-1</c:v>
                </c:pt>
                <c:pt idx="33">
                  <c:v>0</c:v>
                </c:pt>
                <c:pt idx="34">
                  <c:v>0</c:v>
                </c:pt>
                <c:pt idx="35">
                  <c:v>1</c:v>
                </c:pt>
                <c:pt idx="36">
                  <c:v>0</c:v>
                </c:pt>
                <c:pt idx="37">
                  <c:v>-4</c:v>
                </c:pt>
                <c:pt idx="38">
                  <c:v>5</c:v>
                </c:pt>
                <c:pt idx="39">
                  <c:v>-1</c:v>
                </c:pt>
                <c:pt idx="40">
                  <c:v>0</c:v>
                </c:pt>
                <c:pt idx="41">
                  <c:v>2</c:v>
                </c:pt>
                <c:pt idx="42">
                  <c:v>0</c:v>
                </c:pt>
                <c:pt idx="43">
                  <c:v>0</c:v>
                </c:pt>
                <c:pt idx="44">
                  <c:v>0</c:v>
                </c:pt>
                <c:pt idx="45">
                  <c:v>0</c:v>
                </c:pt>
                <c:pt idx="46">
                  <c:v>0</c:v>
                </c:pt>
                <c:pt idx="47">
                  <c:v>0</c:v>
                </c:pt>
                <c:pt idx="48">
                  <c:v>0</c:v>
                </c:pt>
                <c:pt idx="49">
                  <c:v>0</c:v>
                </c:pt>
                <c:pt idx="50">
                  <c:v>1</c:v>
                </c:pt>
                <c:pt idx="51">
                  <c:v>-1</c:v>
                </c:pt>
              </c:numCache>
            </c:numRef>
          </c:val>
          <c:smooth val="0"/>
          <c:extLst>
            <c:ext xmlns:c16="http://schemas.microsoft.com/office/drawing/2014/chart" uri="{C3380CC4-5D6E-409C-BE32-E72D297353CC}">
              <c16:uniqueId val="{00000002-2A6D-4A27-A61D-AE61AB83C3EC}"/>
            </c:ext>
          </c:extLst>
        </c:ser>
        <c:ser>
          <c:idx val="3"/>
          <c:order val="3"/>
          <c:tx>
            <c:strRef>
              <c:f>'Order level Analysis  '!$G$18:$G$19</c:f>
              <c:strCache>
                <c:ptCount val="1"/>
                <c:pt idx="0">
                  <c:v>Apr</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'!$G$20:$G$72</c:f>
              <c:numCache>
                <c:formatCode>General</c:formatCode>
                <c:ptCount val="52"/>
                <c:pt idx="0">
                  <c:v>2</c:v>
                </c:pt>
                <c:pt idx="1">
                  <c:v>1</c:v>
                </c:pt>
                <c:pt idx="2">
                  <c:v>0</c:v>
                </c:pt>
                <c:pt idx="3">
                  <c:v>-1</c:v>
                </c:pt>
                <c:pt idx="4">
                  <c:v>0</c:v>
                </c:pt>
                <c:pt idx="5">
                  <c:v>5</c:v>
                </c:pt>
                <c:pt idx="6">
                  <c:v>-4</c:v>
                </c:pt>
                <c:pt idx="7">
                  <c:v>0</c:v>
                </c:pt>
                <c:pt idx="8">
                  <c:v>-1</c:v>
                </c:pt>
                <c:pt idx="9">
                  <c:v>6</c:v>
                </c:pt>
                <c:pt idx="10">
                  <c:v>0</c:v>
                </c:pt>
                <c:pt idx="11">
                  <c:v>7</c:v>
                </c:pt>
                <c:pt idx="12">
                  <c:v>-1</c:v>
                </c:pt>
                <c:pt idx="13">
                  <c:v>0</c:v>
                </c:pt>
                <c:pt idx="14">
                  <c:v>9</c:v>
                </c:pt>
                <c:pt idx="15">
                  <c:v>0</c:v>
                </c:pt>
                <c:pt idx="16">
                  <c:v>0</c:v>
                </c:pt>
                <c:pt idx="17">
                  <c:v>-2</c:v>
                </c:pt>
                <c:pt idx="18">
                  <c:v>0</c:v>
                </c:pt>
                <c:pt idx="19">
                  <c:v>0</c:v>
                </c:pt>
                <c:pt idx="20">
                  <c:v>0</c:v>
                </c:pt>
                <c:pt idx="21">
                  <c:v>0</c:v>
                </c:pt>
                <c:pt idx="22">
                  <c:v>1</c:v>
                </c:pt>
                <c:pt idx="23">
                  <c:v>0</c:v>
                </c:pt>
                <c:pt idx="24">
                  <c:v>1</c:v>
                </c:pt>
                <c:pt idx="25">
                  <c:v>-1</c:v>
                </c:pt>
                <c:pt idx="26">
                  <c:v>-2</c:v>
                </c:pt>
                <c:pt idx="27">
                  <c:v>221</c:v>
                </c:pt>
                <c:pt idx="28">
                  <c:v>3</c:v>
                </c:pt>
                <c:pt idx="29">
                  <c:v>23</c:v>
                </c:pt>
                <c:pt idx="30">
                  <c:v>0</c:v>
                </c:pt>
                <c:pt idx="31">
                  <c:v>0</c:v>
                </c:pt>
                <c:pt idx="32">
                  <c:v>1</c:v>
                </c:pt>
                <c:pt idx="33">
                  <c:v>-1</c:v>
                </c:pt>
                <c:pt idx="34">
                  <c:v>0</c:v>
                </c:pt>
                <c:pt idx="35">
                  <c:v>-2</c:v>
                </c:pt>
                <c:pt idx="36">
                  <c:v>0</c:v>
                </c:pt>
                <c:pt idx="37">
                  <c:v>24</c:v>
                </c:pt>
                <c:pt idx="38">
                  <c:v>-2</c:v>
                </c:pt>
                <c:pt idx="39">
                  <c:v>0</c:v>
                </c:pt>
                <c:pt idx="40">
                  <c:v>0</c:v>
                </c:pt>
                <c:pt idx="41">
                  <c:v>3</c:v>
                </c:pt>
                <c:pt idx="42">
                  <c:v>0</c:v>
                </c:pt>
                <c:pt idx="43">
                  <c:v>0</c:v>
                </c:pt>
                <c:pt idx="44">
                  <c:v>0</c:v>
                </c:pt>
                <c:pt idx="45">
                  <c:v>1</c:v>
                </c:pt>
                <c:pt idx="46">
                  <c:v>0</c:v>
                </c:pt>
                <c:pt idx="47">
                  <c:v>0</c:v>
                </c:pt>
                <c:pt idx="48">
                  <c:v>1</c:v>
                </c:pt>
                <c:pt idx="49">
                  <c:v>0</c:v>
                </c:pt>
                <c:pt idx="50">
                  <c:v>-1</c:v>
                </c:pt>
                <c:pt idx="51">
                  <c:v>1</c:v>
                </c:pt>
              </c:numCache>
            </c:numRef>
          </c:val>
          <c:smooth val="0"/>
          <c:extLst>
            <c:ext xmlns:c16="http://schemas.microsoft.com/office/drawing/2014/chart" uri="{C3380CC4-5D6E-409C-BE32-E72D297353CC}">
              <c16:uniqueId val="{00000003-2A6D-4A27-A61D-AE61AB83C3EC}"/>
            </c:ext>
          </c:extLst>
        </c:ser>
        <c:ser>
          <c:idx val="4"/>
          <c:order val="4"/>
          <c:tx>
            <c:strRef>
              <c:f>'Order level Analysis  '!$H$18:$H$19</c:f>
              <c:strCache>
                <c:ptCount val="1"/>
                <c:pt idx="0">
                  <c:v>May</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'!$H$20:$H$72</c:f>
              <c:numCache>
                <c:formatCode>General</c:formatCode>
                <c:ptCount val="52"/>
                <c:pt idx="0">
                  <c:v>-1</c:v>
                </c:pt>
                <c:pt idx="1">
                  <c:v>0</c:v>
                </c:pt>
                <c:pt idx="2">
                  <c:v>0</c:v>
                </c:pt>
                <c:pt idx="3">
                  <c:v>1</c:v>
                </c:pt>
                <c:pt idx="4">
                  <c:v>3</c:v>
                </c:pt>
                <c:pt idx="5">
                  <c:v>-1</c:v>
                </c:pt>
                <c:pt idx="6">
                  <c:v>-1</c:v>
                </c:pt>
                <c:pt idx="7">
                  <c:v>0</c:v>
                </c:pt>
                <c:pt idx="8">
                  <c:v>0</c:v>
                </c:pt>
                <c:pt idx="9">
                  <c:v>0</c:v>
                </c:pt>
                <c:pt idx="10">
                  <c:v>2</c:v>
                </c:pt>
                <c:pt idx="11">
                  <c:v>-6</c:v>
                </c:pt>
                <c:pt idx="12">
                  <c:v>2</c:v>
                </c:pt>
                <c:pt idx="13">
                  <c:v>0</c:v>
                </c:pt>
                <c:pt idx="14">
                  <c:v>-8</c:v>
                </c:pt>
                <c:pt idx="15">
                  <c:v>8</c:v>
                </c:pt>
                <c:pt idx="16">
                  <c:v>0</c:v>
                </c:pt>
                <c:pt idx="17">
                  <c:v>5</c:v>
                </c:pt>
                <c:pt idx="18">
                  <c:v>3</c:v>
                </c:pt>
                <c:pt idx="19">
                  <c:v>0</c:v>
                </c:pt>
                <c:pt idx="20">
                  <c:v>0</c:v>
                </c:pt>
                <c:pt idx="21">
                  <c:v>0</c:v>
                </c:pt>
                <c:pt idx="22">
                  <c:v>-2</c:v>
                </c:pt>
                <c:pt idx="23">
                  <c:v>0</c:v>
                </c:pt>
                <c:pt idx="24">
                  <c:v>0</c:v>
                </c:pt>
                <c:pt idx="25">
                  <c:v>0</c:v>
                </c:pt>
                <c:pt idx="26">
                  <c:v>-18</c:v>
                </c:pt>
                <c:pt idx="27">
                  <c:v>-26</c:v>
                </c:pt>
                <c:pt idx="28">
                  <c:v>-1</c:v>
                </c:pt>
                <c:pt idx="29">
                  <c:v>-20</c:v>
                </c:pt>
                <c:pt idx="30">
                  <c:v>0</c:v>
                </c:pt>
                <c:pt idx="31">
                  <c:v>0</c:v>
                </c:pt>
                <c:pt idx="32">
                  <c:v>2</c:v>
                </c:pt>
                <c:pt idx="33">
                  <c:v>3</c:v>
                </c:pt>
                <c:pt idx="34">
                  <c:v>0</c:v>
                </c:pt>
                <c:pt idx="35">
                  <c:v>2</c:v>
                </c:pt>
                <c:pt idx="36">
                  <c:v>1</c:v>
                </c:pt>
                <c:pt idx="37">
                  <c:v>-2</c:v>
                </c:pt>
                <c:pt idx="38">
                  <c:v>29</c:v>
                </c:pt>
                <c:pt idx="39">
                  <c:v>2</c:v>
                </c:pt>
                <c:pt idx="40">
                  <c:v>1</c:v>
                </c:pt>
                <c:pt idx="41">
                  <c:v>-1</c:v>
                </c:pt>
                <c:pt idx="42">
                  <c:v>1</c:v>
                </c:pt>
                <c:pt idx="43">
                  <c:v>0</c:v>
                </c:pt>
                <c:pt idx="44">
                  <c:v>2</c:v>
                </c:pt>
                <c:pt idx="45">
                  <c:v>5</c:v>
                </c:pt>
                <c:pt idx="46">
                  <c:v>0</c:v>
                </c:pt>
                <c:pt idx="47">
                  <c:v>1</c:v>
                </c:pt>
                <c:pt idx="48">
                  <c:v>2</c:v>
                </c:pt>
                <c:pt idx="49">
                  <c:v>0</c:v>
                </c:pt>
                <c:pt idx="50">
                  <c:v>1</c:v>
                </c:pt>
                <c:pt idx="51">
                  <c:v>-1</c:v>
                </c:pt>
              </c:numCache>
            </c:numRef>
          </c:val>
          <c:smooth val="0"/>
          <c:extLst>
            <c:ext xmlns:c16="http://schemas.microsoft.com/office/drawing/2014/chart" uri="{C3380CC4-5D6E-409C-BE32-E72D297353CC}">
              <c16:uniqueId val="{00000004-2A6D-4A27-A61D-AE61AB83C3EC}"/>
            </c:ext>
          </c:extLst>
        </c:ser>
        <c:ser>
          <c:idx val="5"/>
          <c:order val="5"/>
          <c:tx>
            <c:strRef>
              <c:f>'Order level Analysis  '!$I$18:$I$19</c:f>
              <c:strCache>
                <c:ptCount val="1"/>
                <c:pt idx="0">
                  <c:v>Jun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'!$I$20:$I$72</c:f>
              <c:numCache>
                <c:formatCode>General</c:formatCode>
                <c:ptCount val="52"/>
                <c:pt idx="0">
                  <c:v>2</c:v>
                </c:pt>
                <c:pt idx="1">
                  <c:v>0</c:v>
                </c:pt>
                <c:pt idx="2">
                  <c:v>1</c:v>
                </c:pt>
                <c:pt idx="3">
                  <c:v>-1</c:v>
                </c:pt>
                <c:pt idx="4">
                  <c:v>-3</c:v>
                </c:pt>
                <c:pt idx="5">
                  <c:v>-2</c:v>
                </c:pt>
                <c:pt idx="6">
                  <c:v>1</c:v>
                </c:pt>
                <c:pt idx="7">
                  <c:v>0</c:v>
                </c:pt>
                <c:pt idx="8">
                  <c:v>0</c:v>
                </c:pt>
                <c:pt idx="9">
                  <c:v>6</c:v>
                </c:pt>
                <c:pt idx="10">
                  <c:v>-2</c:v>
                </c:pt>
                <c:pt idx="11">
                  <c:v>10</c:v>
                </c:pt>
                <c:pt idx="12">
                  <c:v>-2</c:v>
                </c:pt>
                <c:pt idx="13">
                  <c:v>0</c:v>
                </c:pt>
                <c:pt idx="14">
                  <c:v>15</c:v>
                </c:pt>
                <c:pt idx="15">
                  <c:v>-7</c:v>
                </c:pt>
                <c:pt idx="16">
                  <c:v>0</c:v>
                </c:pt>
                <c:pt idx="17">
                  <c:v>-7</c:v>
                </c:pt>
                <c:pt idx="18">
                  <c:v>-5</c:v>
                </c:pt>
                <c:pt idx="19">
                  <c:v>0</c:v>
                </c:pt>
                <c:pt idx="20">
                  <c:v>0</c:v>
                </c:pt>
                <c:pt idx="21">
                  <c:v>1</c:v>
                </c:pt>
                <c:pt idx="22">
                  <c:v>1</c:v>
                </c:pt>
                <c:pt idx="23">
                  <c:v>0</c:v>
                </c:pt>
                <c:pt idx="24">
                  <c:v>-2</c:v>
                </c:pt>
                <c:pt idx="25">
                  <c:v>0</c:v>
                </c:pt>
                <c:pt idx="26">
                  <c:v>-1</c:v>
                </c:pt>
                <c:pt idx="27">
                  <c:v>87</c:v>
                </c:pt>
                <c:pt idx="28">
                  <c:v>-1</c:v>
                </c:pt>
                <c:pt idx="29">
                  <c:v>84</c:v>
                </c:pt>
                <c:pt idx="30">
                  <c:v>0</c:v>
                </c:pt>
                <c:pt idx="31">
                  <c:v>-1</c:v>
                </c:pt>
                <c:pt idx="32">
                  <c:v>-3</c:v>
                </c:pt>
                <c:pt idx="33">
                  <c:v>-2</c:v>
                </c:pt>
                <c:pt idx="34">
                  <c:v>1</c:v>
                </c:pt>
                <c:pt idx="35">
                  <c:v>-2</c:v>
                </c:pt>
                <c:pt idx="36">
                  <c:v>-1</c:v>
                </c:pt>
                <c:pt idx="37">
                  <c:v>-12</c:v>
                </c:pt>
                <c:pt idx="38">
                  <c:v>22</c:v>
                </c:pt>
                <c:pt idx="39">
                  <c:v>-2</c:v>
                </c:pt>
                <c:pt idx="40">
                  <c:v>-1</c:v>
                </c:pt>
                <c:pt idx="41">
                  <c:v>16</c:v>
                </c:pt>
                <c:pt idx="42">
                  <c:v>-1</c:v>
                </c:pt>
                <c:pt idx="43">
                  <c:v>0</c:v>
                </c:pt>
                <c:pt idx="44">
                  <c:v>-2</c:v>
                </c:pt>
                <c:pt idx="45">
                  <c:v>-2</c:v>
                </c:pt>
                <c:pt idx="46">
                  <c:v>0</c:v>
                </c:pt>
                <c:pt idx="47">
                  <c:v>-1</c:v>
                </c:pt>
                <c:pt idx="48">
                  <c:v>-2</c:v>
                </c:pt>
                <c:pt idx="49">
                  <c:v>0</c:v>
                </c:pt>
                <c:pt idx="50">
                  <c:v>-1</c:v>
                </c:pt>
                <c:pt idx="51">
                  <c:v>1</c:v>
                </c:pt>
              </c:numCache>
            </c:numRef>
          </c:val>
          <c:smooth val="0"/>
          <c:extLst>
            <c:ext xmlns:c16="http://schemas.microsoft.com/office/drawing/2014/chart" uri="{C3380CC4-5D6E-409C-BE32-E72D297353CC}">
              <c16:uniqueId val="{00000005-2A6D-4A27-A61D-AE61AB83C3EC}"/>
            </c:ext>
          </c:extLst>
        </c:ser>
        <c:ser>
          <c:idx val="6"/>
          <c:order val="6"/>
          <c:tx>
            <c:strRef>
              <c:f>'Order level Analysis  '!$J$18:$J$19</c:f>
              <c:strCache>
                <c:ptCount val="1"/>
                <c:pt idx="0">
                  <c:v>Jul</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'!$J$20:$J$72</c:f>
              <c:numCache>
                <c:formatCode>General</c:formatCode>
                <c:ptCount val="52"/>
                <c:pt idx="0">
                  <c:v>-6</c:v>
                </c:pt>
                <c:pt idx="1">
                  <c:v>-1</c:v>
                </c:pt>
                <c:pt idx="2">
                  <c:v>0</c:v>
                </c:pt>
                <c:pt idx="3">
                  <c:v>0</c:v>
                </c:pt>
                <c:pt idx="4">
                  <c:v>0</c:v>
                </c:pt>
                <c:pt idx="5">
                  <c:v>-4</c:v>
                </c:pt>
                <c:pt idx="6">
                  <c:v>-1</c:v>
                </c:pt>
                <c:pt idx="7">
                  <c:v>0</c:v>
                </c:pt>
                <c:pt idx="8">
                  <c:v>0</c:v>
                </c:pt>
                <c:pt idx="9">
                  <c:v>0</c:v>
                </c:pt>
                <c:pt idx="10">
                  <c:v>0</c:v>
                </c:pt>
                <c:pt idx="11">
                  <c:v>-5</c:v>
                </c:pt>
                <c:pt idx="12">
                  <c:v>2</c:v>
                </c:pt>
                <c:pt idx="13">
                  <c:v>1</c:v>
                </c:pt>
                <c:pt idx="14">
                  <c:v>0</c:v>
                </c:pt>
                <c:pt idx="15">
                  <c:v>-3</c:v>
                </c:pt>
                <c:pt idx="16">
                  <c:v>1</c:v>
                </c:pt>
                <c:pt idx="17">
                  <c:v>-1</c:v>
                </c:pt>
                <c:pt idx="18">
                  <c:v>2</c:v>
                </c:pt>
                <c:pt idx="19">
                  <c:v>0</c:v>
                </c:pt>
                <c:pt idx="20">
                  <c:v>1</c:v>
                </c:pt>
                <c:pt idx="21">
                  <c:v>-1</c:v>
                </c:pt>
                <c:pt idx="22">
                  <c:v>-1</c:v>
                </c:pt>
                <c:pt idx="23">
                  <c:v>1</c:v>
                </c:pt>
                <c:pt idx="24">
                  <c:v>0</c:v>
                </c:pt>
                <c:pt idx="25">
                  <c:v>0</c:v>
                </c:pt>
                <c:pt idx="26">
                  <c:v>17</c:v>
                </c:pt>
                <c:pt idx="27">
                  <c:v>27</c:v>
                </c:pt>
                <c:pt idx="28">
                  <c:v>1</c:v>
                </c:pt>
                <c:pt idx="29">
                  <c:v>29</c:v>
                </c:pt>
                <c:pt idx="30">
                  <c:v>1</c:v>
                </c:pt>
                <c:pt idx="31">
                  <c:v>0</c:v>
                </c:pt>
                <c:pt idx="32">
                  <c:v>0</c:v>
                </c:pt>
                <c:pt idx="33">
                  <c:v>-1</c:v>
                </c:pt>
                <c:pt idx="34">
                  <c:v>-1</c:v>
                </c:pt>
                <c:pt idx="35">
                  <c:v>3</c:v>
                </c:pt>
                <c:pt idx="36">
                  <c:v>0</c:v>
                </c:pt>
                <c:pt idx="37">
                  <c:v>-6</c:v>
                </c:pt>
                <c:pt idx="38">
                  <c:v>-43</c:v>
                </c:pt>
                <c:pt idx="39">
                  <c:v>1</c:v>
                </c:pt>
                <c:pt idx="40">
                  <c:v>0</c:v>
                </c:pt>
                <c:pt idx="41">
                  <c:v>-16</c:v>
                </c:pt>
                <c:pt idx="42">
                  <c:v>0</c:v>
                </c:pt>
                <c:pt idx="43">
                  <c:v>0</c:v>
                </c:pt>
                <c:pt idx="44">
                  <c:v>0</c:v>
                </c:pt>
                <c:pt idx="45">
                  <c:v>0</c:v>
                </c:pt>
                <c:pt idx="46">
                  <c:v>0</c:v>
                </c:pt>
                <c:pt idx="47">
                  <c:v>0</c:v>
                </c:pt>
                <c:pt idx="48">
                  <c:v>1</c:v>
                </c:pt>
                <c:pt idx="49">
                  <c:v>0</c:v>
                </c:pt>
                <c:pt idx="50">
                  <c:v>0</c:v>
                </c:pt>
                <c:pt idx="51">
                  <c:v>0</c:v>
                </c:pt>
              </c:numCache>
            </c:numRef>
          </c:val>
          <c:smooth val="0"/>
          <c:extLst>
            <c:ext xmlns:c16="http://schemas.microsoft.com/office/drawing/2014/chart" uri="{C3380CC4-5D6E-409C-BE32-E72D297353CC}">
              <c16:uniqueId val="{00000006-2A6D-4A27-A61D-AE61AB83C3EC}"/>
            </c:ext>
          </c:extLst>
        </c:ser>
        <c:ser>
          <c:idx val="7"/>
          <c:order val="7"/>
          <c:tx>
            <c:strRef>
              <c:f>'Order level Analysis  '!$K$18:$K$19</c:f>
              <c:strCache>
                <c:ptCount val="1"/>
                <c:pt idx="0">
                  <c:v>Aug</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'!$K$20:$K$72</c:f>
              <c:numCache>
                <c:formatCode>General</c:formatCode>
                <c:ptCount val="52"/>
                <c:pt idx="0">
                  <c:v>1</c:v>
                </c:pt>
                <c:pt idx="1">
                  <c:v>0</c:v>
                </c:pt>
                <c:pt idx="2">
                  <c:v>-1</c:v>
                </c:pt>
                <c:pt idx="3">
                  <c:v>1</c:v>
                </c:pt>
                <c:pt idx="4">
                  <c:v>0</c:v>
                </c:pt>
                <c:pt idx="5">
                  <c:v>5</c:v>
                </c:pt>
                <c:pt idx="6">
                  <c:v>3</c:v>
                </c:pt>
                <c:pt idx="7">
                  <c:v>0</c:v>
                </c:pt>
                <c:pt idx="8">
                  <c:v>0</c:v>
                </c:pt>
                <c:pt idx="9">
                  <c:v>-12</c:v>
                </c:pt>
                <c:pt idx="10">
                  <c:v>1</c:v>
                </c:pt>
                <c:pt idx="11">
                  <c:v>-8</c:v>
                </c:pt>
                <c:pt idx="12">
                  <c:v>-1</c:v>
                </c:pt>
                <c:pt idx="13">
                  <c:v>-1</c:v>
                </c:pt>
                <c:pt idx="14">
                  <c:v>14</c:v>
                </c:pt>
                <c:pt idx="15">
                  <c:v>1</c:v>
                </c:pt>
                <c:pt idx="16">
                  <c:v>-1</c:v>
                </c:pt>
                <c:pt idx="17">
                  <c:v>2</c:v>
                </c:pt>
                <c:pt idx="18">
                  <c:v>0</c:v>
                </c:pt>
                <c:pt idx="19">
                  <c:v>1</c:v>
                </c:pt>
                <c:pt idx="20">
                  <c:v>-1</c:v>
                </c:pt>
                <c:pt idx="21">
                  <c:v>0</c:v>
                </c:pt>
                <c:pt idx="22">
                  <c:v>0</c:v>
                </c:pt>
                <c:pt idx="23">
                  <c:v>0</c:v>
                </c:pt>
                <c:pt idx="24">
                  <c:v>0</c:v>
                </c:pt>
                <c:pt idx="25">
                  <c:v>0</c:v>
                </c:pt>
                <c:pt idx="26">
                  <c:v>170</c:v>
                </c:pt>
                <c:pt idx="27">
                  <c:v>39</c:v>
                </c:pt>
                <c:pt idx="28">
                  <c:v>-2</c:v>
                </c:pt>
                <c:pt idx="29">
                  <c:v>61</c:v>
                </c:pt>
                <c:pt idx="30">
                  <c:v>0</c:v>
                </c:pt>
                <c:pt idx="31">
                  <c:v>1</c:v>
                </c:pt>
                <c:pt idx="32">
                  <c:v>1</c:v>
                </c:pt>
                <c:pt idx="33">
                  <c:v>0</c:v>
                </c:pt>
                <c:pt idx="34">
                  <c:v>0</c:v>
                </c:pt>
                <c:pt idx="35">
                  <c:v>-3</c:v>
                </c:pt>
                <c:pt idx="36">
                  <c:v>0</c:v>
                </c:pt>
                <c:pt idx="37">
                  <c:v>-7</c:v>
                </c:pt>
                <c:pt idx="38">
                  <c:v>-3</c:v>
                </c:pt>
                <c:pt idx="39">
                  <c:v>-1</c:v>
                </c:pt>
                <c:pt idx="40">
                  <c:v>0</c:v>
                </c:pt>
                <c:pt idx="41">
                  <c:v>3</c:v>
                </c:pt>
                <c:pt idx="42">
                  <c:v>0</c:v>
                </c:pt>
                <c:pt idx="43">
                  <c:v>1</c:v>
                </c:pt>
                <c:pt idx="44">
                  <c:v>0</c:v>
                </c:pt>
                <c:pt idx="45">
                  <c:v>-4</c:v>
                </c:pt>
                <c:pt idx="46">
                  <c:v>0</c:v>
                </c:pt>
                <c:pt idx="47">
                  <c:v>0</c:v>
                </c:pt>
                <c:pt idx="48">
                  <c:v>-2</c:v>
                </c:pt>
                <c:pt idx="49">
                  <c:v>0</c:v>
                </c:pt>
                <c:pt idx="50">
                  <c:v>0</c:v>
                </c:pt>
                <c:pt idx="51">
                  <c:v>1</c:v>
                </c:pt>
              </c:numCache>
            </c:numRef>
          </c:val>
          <c:smooth val="0"/>
          <c:extLst>
            <c:ext xmlns:c16="http://schemas.microsoft.com/office/drawing/2014/chart" uri="{C3380CC4-5D6E-409C-BE32-E72D297353CC}">
              <c16:uniqueId val="{00000007-2A6D-4A27-A61D-AE61AB83C3EC}"/>
            </c:ext>
          </c:extLst>
        </c:ser>
        <c:ser>
          <c:idx val="8"/>
          <c:order val="8"/>
          <c:tx>
            <c:strRef>
              <c:f>'Order level Analysis  '!$L$18:$L$19</c:f>
              <c:strCache>
                <c:ptCount val="1"/>
                <c:pt idx="0">
                  <c:v>Sep</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'Order level Analysis  '!$C$20:$C$72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'!$L$20:$L$72</c:f>
              <c:numCache>
                <c:formatCode>General</c:formatCode>
                <c:ptCount val="52"/>
                <c:pt idx="0">
                  <c:v>1</c:v>
                </c:pt>
                <c:pt idx="1">
                  <c:v>1</c:v>
                </c:pt>
                <c:pt idx="2">
                  <c:v>0</c:v>
                </c:pt>
                <c:pt idx="3">
                  <c:v>-1</c:v>
                </c:pt>
                <c:pt idx="4">
                  <c:v>0</c:v>
                </c:pt>
                <c:pt idx="5">
                  <c:v>-4</c:v>
                </c:pt>
                <c:pt idx="6">
                  <c:v>-3</c:v>
                </c:pt>
                <c:pt idx="7">
                  <c:v>0</c:v>
                </c:pt>
                <c:pt idx="8">
                  <c:v>1</c:v>
                </c:pt>
                <c:pt idx="9">
                  <c:v>12</c:v>
                </c:pt>
                <c:pt idx="10">
                  <c:v>0</c:v>
                </c:pt>
                <c:pt idx="11">
                  <c:v>5</c:v>
                </c:pt>
                <c:pt idx="12">
                  <c:v>2</c:v>
                </c:pt>
                <c:pt idx="13">
                  <c:v>0</c:v>
                </c:pt>
                <c:pt idx="14">
                  <c:v>-29</c:v>
                </c:pt>
                <c:pt idx="15">
                  <c:v>-2</c:v>
                </c:pt>
                <c:pt idx="16">
                  <c:v>0</c:v>
                </c:pt>
                <c:pt idx="17">
                  <c:v>0</c:v>
                </c:pt>
                <c:pt idx="18">
                  <c:v>2</c:v>
                </c:pt>
                <c:pt idx="19">
                  <c:v>-1</c:v>
                </c:pt>
                <c:pt idx="20">
                  <c:v>0</c:v>
                </c:pt>
                <c:pt idx="21">
                  <c:v>0</c:v>
                </c:pt>
                <c:pt idx="22">
                  <c:v>1</c:v>
                </c:pt>
                <c:pt idx="23">
                  <c:v>-1</c:v>
                </c:pt>
                <c:pt idx="24">
                  <c:v>1</c:v>
                </c:pt>
                <c:pt idx="25">
                  <c:v>0</c:v>
                </c:pt>
                <c:pt idx="26">
                  <c:v>285</c:v>
                </c:pt>
                <c:pt idx="27">
                  <c:v>685</c:v>
                </c:pt>
                <c:pt idx="28">
                  <c:v>0</c:v>
                </c:pt>
                <c:pt idx="29">
                  <c:v>389</c:v>
                </c:pt>
                <c:pt idx="30">
                  <c:v>-1</c:v>
                </c:pt>
                <c:pt idx="31">
                  <c:v>-1</c:v>
                </c:pt>
                <c:pt idx="32">
                  <c:v>-1</c:v>
                </c:pt>
                <c:pt idx="33">
                  <c:v>0</c:v>
                </c:pt>
                <c:pt idx="34">
                  <c:v>0</c:v>
                </c:pt>
                <c:pt idx="35">
                  <c:v>1</c:v>
                </c:pt>
                <c:pt idx="36">
                  <c:v>0</c:v>
                </c:pt>
                <c:pt idx="37">
                  <c:v>9</c:v>
                </c:pt>
                <c:pt idx="38">
                  <c:v>-26</c:v>
                </c:pt>
                <c:pt idx="39">
                  <c:v>0</c:v>
                </c:pt>
                <c:pt idx="40">
                  <c:v>0</c:v>
                </c:pt>
                <c:pt idx="41">
                  <c:v>-5</c:v>
                </c:pt>
                <c:pt idx="42">
                  <c:v>1</c:v>
                </c:pt>
                <c:pt idx="43">
                  <c:v>-1</c:v>
                </c:pt>
                <c:pt idx="44">
                  <c:v>0</c:v>
                </c:pt>
                <c:pt idx="45">
                  <c:v>4</c:v>
                </c:pt>
                <c:pt idx="46">
                  <c:v>1</c:v>
                </c:pt>
                <c:pt idx="47">
                  <c:v>0</c:v>
                </c:pt>
                <c:pt idx="48">
                  <c:v>0</c:v>
                </c:pt>
                <c:pt idx="49">
                  <c:v>1</c:v>
                </c:pt>
                <c:pt idx="50">
                  <c:v>2</c:v>
                </c:pt>
                <c:pt idx="51">
                  <c:v>-1</c:v>
                </c:pt>
              </c:numCache>
            </c:numRef>
          </c:val>
          <c:smooth val="0"/>
          <c:extLst>
            <c:ext xmlns:c16="http://schemas.microsoft.com/office/drawing/2014/chart" uri="{C3380CC4-5D6E-409C-BE32-E72D297353CC}">
              <c16:uniqueId val="{00000008-2A6D-4A27-A61D-AE61AB83C3EC}"/>
            </c:ext>
          </c:extLst>
        </c:ser>
        <c:dLbls>
          <c:showLegendKey val="0"/>
          <c:showVal val="0"/>
          <c:showCatName val="0"/>
          <c:showSerName val="0"/>
          <c:showPercent val="0"/>
          <c:showBubbleSize val="0"/>
        </c:dLbls>
        <c:marker val="1"/>
        <c:smooth val="0"/>
        <c:axId val="539882632"/>
        <c:axId val="539888864"/>
      </c:lineChart>
      <c:catAx>
        <c:axId val="539882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888864"/>
        <c:crosses val="autoZero"/>
        <c:auto val="1"/>
        <c:lblAlgn val="ctr"/>
        <c:lblOffset val="100"/>
        <c:noMultiLvlLbl val="0"/>
      </c:catAx>
      <c:valAx>
        <c:axId val="53988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882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[Excel CapstoneTransactionData_ (1).xlsx]Completion Rate Analysis!PivotTable9</c:name>
    <c:fmtId val="5"/>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Analysis'!$D$50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Analysis'!$C$51:$C$60</c:f>
              <c:strCache>
                <c:ptCount val="9"/>
                <c:pt idx="0">
                  <c:v>Jan</c:v>
                </c:pt>
                <c:pt idx="1">
                  <c:v>Feb</c:v>
                </c:pt>
                <c:pt idx="2">
                  <c:v>Mar</c:v>
                </c:pt>
                <c:pt idx="3">
                  <c:v>Apr</c:v>
                </c:pt>
                <c:pt idx="4">
                  <c:v>May</c:v>
                </c:pt>
                <c:pt idx="5">
                  <c:v>Jun</c:v>
                </c:pt>
                <c:pt idx="6">
                  <c:v>Jul</c:v>
                </c:pt>
                <c:pt idx="7">
                  <c:v>Aug</c:v>
                </c:pt>
                <c:pt idx="8">
                  <c:v>Sep</c:v>
                </c:pt>
              </c:strCache>
            </c:strRef>
          </c:cat>
          <c:val>
            <c:numRef>
              <c:f>'Completion Rate Analysis'!$D$51:$D$60</c:f>
              <c:numCache>
                <c:formatCode>0%</c:formatCode>
                <c:ptCount val="9"/>
                <c:pt idx="0">
                  <c:v>6.9885641677255417E-2</c:v>
                </c:pt>
                <c:pt idx="1">
                  <c:v>7.2470753187574316E-2</c:v>
                </c:pt>
                <c:pt idx="2">
                  <c:v>9.486044779389563E-2</c:v>
                </c:pt>
                <c:pt idx="3">
                  <c:v>0.1073040354028883</c:v>
                </c:pt>
                <c:pt idx="4">
                  <c:v>0.10791745169347244</c:v>
                </c:pt>
                <c:pt idx="5">
                  <c:v>0.11589186347106634</c:v>
                </c:pt>
                <c:pt idx="6">
                  <c:v>0.11567278622442914</c:v>
                </c:pt>
                <c:pt idx="7">
                  <c:v>0.12693335670158096</c:v>
                </c:pt>
                <c:pt idx="8">
                  <c:v>0.18459448801649064</c:v>
                </c:pt>
              </c:numCache>
            </c:numRef>
          </c:val>
          <c:extLst>
            <c:ext xmlns:c16="http://schemas.microsoft.com/office/drawing/2014/chart" uri="{C3380CC4-5D6E-409C-BE32-E72D297353CC}">
              <c16:uniqueId val="{00000000-867B-4B9B-A980-497E18974FDB}"/>
            </c:ext>
          </c:extLst>
        </c:ser>
        <c:dLbls>
          <c:showLegendKey val="0"/>
          <c:showVal val="0"/>
          <c:showCatName val="0"/>
          <c:showSerName val="0"/>
          <c:showPercent val="0"/>
          <c:showBubbleSize val="0"/>
        </c:dLbls>
        <c:gapWidth val="100"/>
        <c:overlap val="-24"/>
        <c:axId val="495840456"/>
        <c:axId val="495836192"/>
      </c:barChart>
      <c:catAx>
        <c:axId val="495840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5836192"/>
        <c:crosses val="autoZero"/>
        <c:auto val="1"/>
        <c:lblAlgn val="ctr"/>
        <c:lblOffset val="100"/>
        <c:noMultiLvlLbl val="0"/>
      </c:catAx>
      <c:valAx>
        <c:axId val="49583619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5840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  !PivotTable3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  '!$D$81:$D$82</c:f>
              <c:strCache>
                <c:ptCount val="1"/>
                <c:pt idx="0">
                  <c:v>Jan</c:v>
                </c:pt>
              </c:strCache>
            </c:strRef>
          </c:tx>
          <c:spPr>
            <a:solidFill>
              <a:schemeClr val="accent1"/>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'!$D$83:$D$88</c:f>
              <c:numCache>
                <c:formatCode>0.0%</c:formatCode>
                <c:ptCount val="5"/>
                <c:pt idx="0">
                  <c:v>9.3279371921598297E-2</c:v>
                </c:pt>
                <c:pt idx="1">
                  <c:v>0.10220631968505424</c:v>
                </c:pt>
                <c:pt idx="2">
                  <c:v>0.15912886632373571</c:v>
                </c:pt>
                <c:pt idx="3">
                  <c:v>0.10821960411254619</c:v>
                </c:pt>
                <c:pt idx="4">
                  <c:v>0.10817578952249926</c:v>
                </c:pt>
              </c:numCache>
            </c:numRef>
          </c:val>
          <c:extLst>
            <c:ext xmlns:c16="http://schemas.microsoft.com/office/drawing/2014/chart" uri="{C3380CC4-5D6E-409C-BE32-E72D297353CC}">
              <c16:uniqueId val="{00000000-3E44-4ED6-83B0-481EADD6E43D}"/>
            </c:ext>
          </c:extLst>
        </c:ser>
        <c:ser>
          <c:idx val="1"/>
          <c:order val="1"/>
          <c:tx>
            <c:strRef>
              <c:f>'Order level Analysis  '!$E$81:$E$82</c:f>
              <c:strCache>
                <c:ptCount val="1"/>
                <c:pt idx="0">
                  <c:v>Feb</c:v>
                </c:pt>
              </c:strCache>
            </c:strRef>
          </c:tx>
          <c:spPr>
            <a:solidFill>
              <a:schemeClr val="accent2"/>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'!$E$83:$E$88</c:f>
              <c:numCache>
                <c:formatCode>0.0%</c:formatCode>
                <c:ptCount val="5"/>
                <c:pt idx="0">
                  <c:v>7.7695190902738076E-2</c:v>
                </c:pt>
                <c:pt idx="1">
                  <c:v>8.688846793486478E-2</c:v>
                </c:pt>
                <c:pt idx="2">
                  <c:v>0.16954260237780713</c:v>
                </c:pt>
                <c:pt idx="3">
                  <c:v>0.10100418977829796</c:v>
                </c:pt>
                <c:pt idx="4">
                  <c:v>0.10040261294182323</c:v>
                </c:pt>
              </c:numCache>
            </c:numRef>
          </c:val>
          <c:extLst>
            <c:ext xmlns:c16="http://schemas.microsoft.com/office/drawing/2014/chart" uri="{C3380CC4-5D6E-409C-BE32-E72D297353CC}">
              <c16:uniqueId val="{00000001-3E44-4ED6-83B0-481EADD6E43D}"/>
            </c:ext>
          </c:extLst>
        </c:ser>
        <c:ser>
          <c:idx val="2"/>
          <c:order val="2"/>
          <c:tx>
            <c:strRef>
              <c:f>'Order level Analysis  '!$F$81:$F$82</c:f>
              <c:strCache>
                <c:ptCount val="1"/>
                <c:pt idx="0">
                  <c:v>Mar</c:v>
                </c:pt>
              </c:strCache>
            </c:strRef>
          </c:tx>
          <c:spPr>
            <a:solidFill>
              <a:schemeClr val="accent3"/>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'!$F$83:$F$88</c:f>
              <c:numCache>
                <c:formatCode>0.0%</c:formatCode>
                <c:ptCount val="5"/>
                <c:pt idx="0">
                  <c:v>7.5298605045404504E-2</c:v>
                </c:pt>
                <c:pt idx="1">
                  <c:v>8.3493957472846866E-2</c:v>
                </c:pt>
                <c:pt idx="2">
                  <c:v>0.15917784929261036</c:v>
                </c:pt>
                <c:pt idx="3">
                  <c:v>8.5130637595324826E-2</c:v>
                </c:pt>
                <c:pt idx="4">
                  <c:v>8.8928537890881773E-2</c:v>
                </c:pt>
              </c:numCache>
            </c:numRef>
          </c:val>
          <c:extLst>
            <c:ext xmlns:c16="http://schemas.microsoft.com/office/drawing/2014/chart" uri="{C3380CC4-5D6E-409C-BE32-E72D297353CC}">
              <c16:uniqueId val="{00000002-3E44-4ED6-83B0-481EADD6E43D}"/>
            </c:ext>
          </c:extLst>
        </c:ser>
        <c:ser>
          <c:idx val="3"/>
          <c:order val="3"/>
          <c:tx>
            <c:strRef>
              <c:f>'Order level Analysis  '!$G$81:$G$82</c:f>
              <c:strCache>
                <c:ptCount val="1"/>
                <c:pt idx="0">
                  <c:v>Apr</c:v>
                </c:pt>
              </c:strCache>
            </c:strRef>
          </c:tx>
          <c:spPr>
            <a:solidFill>
              <a:schemeClr val="accent4"/>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'!$G$83:$G$88</c:f>
              <c:numCache>
                <c:formatCode>0.0%</c:formatCode>
                <c:ptCount val="5"/>
                <c:pt idx="0">
                  <c:v>7.8114113492401591E-2</c:v>
                </c:pt>
                <c:pt idx="1">
                  <c:v>7.9930346189832621E-2</c:v>
                </c:pt>
                <c:pt idx="2">
                  <c:v>0.15607065662964895</c:v>
                </c:pt>
                <c:pt idx="3">
                  <c:v>7.9106709224520955E-2</c:v>
                </c:pt>
                <c:pt idx="4">
                  <c:v>9.443532202152892E-2</c:v>
                </c:pt>
              </c:numCache>
            </c:numRef>
          </c:val>
          <c:extLst>
            <c:ext xmlns:c16="http://schemas.microsoft.com/office/drawing/2014/chart" uri="{C3380CC4-5D6E-409C-BE32-E72D297353CC}">
              <c16:uniqueId val="{00000003-3E44-4ED6-83B0-481EADD6E43D}"/>
            </c:ext>
          </c:extLst>
        </c:ser>
        <c:ser>
          <c:idx val="4"/>
          <c:order val="4"/>
          <c:tx>
            <c:strRef>
              <c:f>'Order level Analysis  '!$H$81:$H$82</c:f>
              <c:strCache>
                <c:ptCount val="1"/>
                <c:pt idx="0">
                  <c:v>May</c:v>
                </c:pt>
              </c:strCache>
            </c:strRef>
          </c:tx>
          <c:spPr>
            <a:solidFill>
              <a:schemeClr val="accent5"/>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'!$H$83:$H$88</c:f>
              <c:numCache>
                <c:formatCode>0.0%</c:formatCode>
                <c:ptCount val="5"/>
                <c:pt idx="0">
                  <c:v>4.8922668723083054E-2</c:v>
                </c:pt>
                <c:pt idx="1">
                  <c:v>5.6391986738316122E-2</c:v>
                </c:pt>
                <c:pt idx="2">
                  <c:v>4.4204322200392929E-2</c:v>
                </c:pt>
                <c:pt idx="3">
                  <c:v>4.9239384309759708E-2</c:v>
                </c:pt>
                <c:pt idx="4">
                  <c:v>6.5003876970793489E-2</c:v>
                </c:pt>
              </c:numCache>
            </c:numRef>
          </c:val>
          <c:extLst>
            <c:ext xmlns:c16="http://schemas.microsoft.com/office/drawing/2014/chart" uri="{C3380CC4-5D6E-409C-BE32-E72D297353CC}">
              <c16:uniqueId val="{00000004-3E44-4ED6-83B0-481EADD6E43D}"/>
            </c:ext>
          </c:extLst>
        </c:ser>
        <c:ser>
          <c:idx val="5"/>
          <c:order val="5"/>
          <c:tx>
            <c:strRef>
              <c:f>'Order level Analysis  '!$I$81:$I$82</c:f>
              <c:strCache>
                <c:ptCount val="1"/>
                <c:pt idx="0">
                  <c:v>Jun</c:v>
                </c:pt>
              </c:strCache>
            </c:strRef>
          </c:tx>
          <c:spPr>
            <a:solidFill>
              <a:schemeClr val="accent6"/>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'!$I$83:$I$88</c:f>
              <c:numCache>
                <c:formatCode>0.0%</c:formatCode>
                <c:ptCount val="5"/>
                <c:pt idx="0">
                  <c:v>5.164321046264108E-2</c:v>
                </c:pt>
                <c:pt idx="1">
                  <c:v>5.3805064403799993E-2</c:v>
                </c:pt>
                <c:pt idx="2">
                  <c:v>0.12678239305641661</c:v>
                </c:pt>
                <c:pt idx="3">
                  <c:v>4.7312161248799979E-2</c:v>
                </c:pt>
                <c:pt idx="4">
                  <c:v>6.3737914202572049E-2</c:v>
                </c:pt>
              </c:numCache>
            </c:numRef>
          </c:val>
          <c:extLst>
            <c:ext xmlns:c16="http://schemas.microsoft.com/office/drawing/2014/chart" uri="{C3380CC4-5D6E-409C-BE32-E72D297353CC}">
              <c16:uniqueId val="{00000005-3E44-4ED6-83B0-481EADD6E43D}"/>
            </c:ext>
          </c:extLst>
        </c:ser>
        <c:ser>
          <c:idx val="6"/>
          <c:order val="6"/>
          <c:tx>
            <c:strRef>
              <c:f>'Order level Analysis  '!$J$81:$J$82</c:f>
              <c:strCache>
                <c:ptCount val="1"/>
                <c:pt idx="0">
                  <c:v>Jul</c:v>
                </c:pt>
              </c:strCache>
            </c:strRef>
          </c:tx>
          <c:spPr>
            <a:solidFill>
              <a:schemeClr val="accent1">
                <a:lumMod val="60000"/>
              </a:schemeClr>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'!$J$83:$J$88</c:f>
              <c:numCache>
                <c:formatCode>0.0%</c:formatCode>
                <c:ptCount val="5"/>
                <c:pt idx="0">
                  <c:v>4.3337681331277918E-2</c:v>
                </c:pt>
                <c:pt idx="1">
                  <c:v>5.1399101115143765E-2</c:v>
                </c:pt>
                <c:pt idx="2">
                  <c:v>0.1291656882755631</c:v>
                </c:pt>
                <c:pt idx="3">
                  <c:v>5.0574893960107968E-2</c:v>
                </c:pt>
                <c:pt idx="4">
                  <c:v>6.686911933091054E-2</c:v>
                </c:pt>
              </c:numCache>
            </c:numRef>
          </c:val>
          <c:extLst>
            <c:ext xmlns:c16="http://schemas.microsoft.com/office/drawing/2014/chart" uri="{C3380CC4-5D6E-409C-BE32-E72D297353CC}">
              <c16:uniqueId val="{00000006-3E44-4ED6-83B0-481EADD6E43D}"/>
            </c:ext>
          </c:extLst>
        </c:ser>
        <c:ser>
          <c:idx val="7"/>
          <c:order val="7"/>
          <c:tx>
            <c:strRef>
              <c:f>'Order level Analysis  '!$K$81:$K$82</c:f>
              <c:strCache>
                <c:ptCount val="1"/>
                <c:pt idx="0">
                  <c:v>Aug</c:v>
                </c:pt>
              </c:strCache>
            </c:strRef>
          </c:tx>
          <c:spPr>
            <a:solidFill>
              <a:schemeClr val="accent2">
                <a:lumMod val="60000"/>
              </a:schemeClr>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'!$K$83:$K$88</c:f>
              <c:numCache>
                <c:formatCode>0.0%</c:formatCode>
                <c:ptCount val="5"/>
                <c:pt idx="0">
                  <c:v>2.5903019935522072E-2</c:v>
                </c:pt>
                <c:pt idx="1">
                  <c:v>2.2203074208987407E-2</c:v>
                </c:pt>
                <c:pt idx="2">
                  <c:v>7.7348765139297351E-2</c:v>
                </c:pt>
                <c:pt idx="3">
                  <c:v>2.7805525893776384E-2</c:v>
                </c:pt>
                <c:pt idx="4">
                  <c:v>2.8327008854270686E-2</c:v>
                </c:pt>
              </c:numCache>
            </c:numRef>
          </c:val>
          <c:extLst>
            <c:ext xmlns:c16="http://schemas.microsoft.com/office/drawing/2014/chart" uri="{C3380CC4-5D6E-409C-BE32-E72D297353CC}">
              <c16:uniqueId val="{00000007-3E44-4ED6-83B0-481EADD6E43D}"/>
            </c:ext>
          </c:extLst>
        </c:ser>
        <c:ser>
          <c:idx val="8"/>
          <c:order val="8"/>
          <c:tx>
            <c:strRef>
              <c:f>'Order level Analysis  '!$L$81:$L$82</c:f>
              <c:strCache>
                <c:ptCount val="1"/>
                <c:pt idx="0">
                  <c:v>Sep</c:v>
                </c:pt>
              </c:strCache>
            </c:strRef>
          </c:tx>
          <c:spPr>
            <a:solidFill>
              <a:schemeClr val="accent3">
                <a:lumMod val="60000"/>
              </a:schemeClr>
            </a:solidFill>
            <a:ln>
              <a:noFill/>
            </a:ln>
            <a:effectLst/>
          </c:spPr>
          <c:invertIfNegative val="0"/>
          <c:cat>
            <c:strRef>
              <c:f>'Order level Analysis  '!$C$83:$C$88</c:f>
              <c:strCache>
                <c:ptCount val="5"/>
                <c:pt idx="0">
                  <c:v>Afternoon</c:v>
                </c:pt>
                <c:pt idx="1">
                  <c:v>Evening</c:v>
                </c:pt>
                <c:pt idx="2">
                  <c:v>Late Night</c:v>
                </c:pt>
                <c:pt idx="3">
                  <c:v>Morning</c:v>
                </c:pt>
                <c:pt idx="4">
                  <c:v>Night</c:v>
                </c:pt>
              </c:strCache>
            </c:strRef>
          </c:cat>
          <c:val>
            <c:numRef>
              <c:f>'Order level Analysis  '!$L$83:$L$88</c:f>
              <c:numCache>
                <c:formatCode>0.0%</c:formatCode>
                <c:ptCount val="5"/>
                <c:pt idx="0">
                  <c:v>1.733634462754776E-2</c:v>
                </c:pt>
                <c:pt idx="1">
                  <c:v>1.7050889786261438E-2</c:v>
                </c:pt>
                <c:pt idx="2">
                  <c:v>5.585861360752456E-2</c:v>
                </c:pt>
                <c:pt idx="3">
                  <c:v>1.8872996494214894E-2</c:v>
                </c:pt>
                <c:pt idx="4">
                  <c:v>2.1728041244339222E-2</c:v>
                </c:pt>
              </c:numCache>
            </c:numRef>
          </c:val>
          <c:extLst>
            <c:ext xmlns:c16="http://schemas.microsoft.com/office/drawing/2014/chart" uri="{C3380CC4-5D6E-409C-BE32-E72D297353CC}">
              <c16:uniqueId val="{00000008-3E44-4ED6-83B0-481EADD6E43D}"/>
            </c:ext>
          </c:extLst>
        </c:ser>
        <c:dLbls>
          <c:showLegendKey val="0"/>
          <c:showVal val="0"/>
          <c:showCatName val="0"/>
          <c:showSerName val="0"/>
          <c:showPercent val="0"/>
          <c:showBubbleSize val="0"/>
        </c:dLbls>
        <c:gapWidth val="219"/>
        <c:overlap val="-27"/>
        <c:axId val="429383144"/>
        <c:axId val="429381176"/>
      </c:barChart>
      <c:catAx>
        <c:axId val="429383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381176"/>
        <c:crosses val="autoZero"/>
        <c:auto val="1"/>
        <c:lblAlgn val="ctr"/>
        <c:lblOffset val="100"/>
        <c:noMultiLvlLbl val="0"/>
      </c:catAx>
      <c:valAx>
        <c:axId val="429381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383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  !PivotTable4</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s>
    <c:plotArea>
      <c:layout/>
      <c:pieChart>
        <c:varyColors val="1"/>
        <c:ser>
          <c:idx val="0"/>
          <c:order val="0"/>
          <c:tx>
            <c:strRef>
              <c:f>'Order level Analysis  '!$D$93:$D$94</c:f>
              <c:strCache>
                <c:ptCount val="1"/>
                <c:pt idx="0">
                  <c:v>Jan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'!$D$95:$D$100</c:f>
              <c:numCache>
                <c:formatCode>0.0%</c:formatCode>
                <c:ptCount val="5"/>
                <c:pt idx="0">
                  <c:v>1.038464396954198E-2</c:v>
                </c:pt>
                <c:pt idx="1">
                  <c:v>1.2339152025527978E-2</c:v>
                </c:pt>
                <c:pt idx="2">
                  <c:v>7.2371790589440396E-3</c:v>
                </c:pt>
                <c:pt idx="3">
                  <c:v>9.266034905418755E-3</c:v>
                </c:pt>
                <c:pt idx="4">
                  <c:v>9.9782040778469954E-3</c:v>
                </c:pt>
              </c:numCache>
            </c:numRef>
          </c:val>
          <c:extLst>
            <c:ext xmlns:c16="http://schemas.microsoft.com/office/drawing/2014/chart" uri="{C3380CC4-5D6E-409C-BE32-E72D297353CC}">
              <c16:uniqueId val="{0000000A-C99B-4628-9330-2F5A5F3EA435}"/>
            </c:ext>
          </c:extLst>
        </c:ser>
        <c:ser>
          <c:idx val="1"/>
          <c:order val="1"/>
          <c:tx>
            <c:strRef>
              <c:f>'Order level Analysis  '!$E$93:$E$94</c:f>
              <c:strCache>
                <c:ptCount val="1"/>
                <c:pt idx="0">
                  <c:v>Feb</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'!$E$95:$E$100</c:f>
              <c:numCache>
                <c:formatCode>0.0%</c:formatCode>
                <c:ptCount val="5"/>
                <c:pt idx="0">
                  <c:v>3.6592338479130931E-3</c:v>
                </c:pt>
                <c:pt idx="1">
                  <c:v>4.2866163300516709E-3</c:v>
                </c:pt>
                <c:pt idx="2">
                  <c:v>5.8825957727873185E-3</c:v>
                </c:pt>
                <c:pt idx="3">
                  <c:v>1.1331060336200023E-2</c:v>
                </c:pt>
                <c:pt idx="4">
                  <c:v>7.9714128642111044E-3</c:v>
                </c:pt>
              </c:numCache>
            </c:numRef>
          </c:val>
          <c:extLst>
            <c:ext xmlns:c16="http://schemas.microsoft.com/office/drawing/2014/chart" uri="{C3380CC4-5D6E-409C-BE32-E72D297353CC}">
              <c16:uniqueId val="{00000015-C99B-4628-9330-2F5A5F3EA435}"/>
            </c:ext>
          </c:extLst>
        </c:ser>
        <c:ser>
          <c:idx val="2"/>
          <c:order val="2"/>
          <c:tx>
            <c:strRef>
              <c:f>'Order level Analysis  '!$F$93:$F$94</c:f>
              <c:strCache>
                <c:ptCount val="1"/>
                <c:pt idx="0">
                  <c:v>Mar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7-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9-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B-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D-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F-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'!$F$95:$F$100</c:f>
              <c:numCache>
                <c:formatCode>0.0%</c:formatCode>
                <c:ptCount val="5"/>
                <c:pt idx="0">
                  <c:v>8.8689962425639469E-3</c:v>
                </c:pt>
                <c:pt idx="1">
                  <c:v>6.0042833103870277E-3</c:v>
                </c:pt>
                <c:pt idx="2">
                  <c:v>6.3148946505555891E-3</c:v>
                </c:pt>
                <c:pt idx="3">
                  <c:v>5.6408710920097483E-3</c:v>
                </c:pt>
                <c:pt idx="4">
                  <c:v>5.8749647854258614E-3</c:v>
                </c:pt>
              </c:numCache>
            </c:numRef>
          </c:val>
          <c:extLst>
            <c:ext xmlns:c16="http://schemas.microsoft.com/office/drawing/2014/chart" uri="{C3380CC4-5D6E-409C-BE32-E72D297353CC}">
              <c16:uniqueId val="{00000020-C99B-4628-9330-2F5A5F3EA435}"/>
            </c:ext>
          </c:extLst>
        </c:ser>
        <c:ser>
          <c:idx val="3"/>
          <c:order val="3"/>
          <c:tx>
            <c:strRef>
              <c:f>'Order level Analysis  '!$G$93:$G$94</c:f>
              <c:strCache>
                <c:ptCount val="1"/>
                <c:pt idx="0">
                  <c:v>Apr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2-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4-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6-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8-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A-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'!$G$95:$G$100</c:f>
              <c:numCache>
                <c:formatCode>0.0%</c:formatCode>
                <c:ptCount val="5"/>
                <c:pt idx="0">
                  <c:v>1.024799837560865E-2</c:v>
                </c:pt>
                <c:pt idx="1">
                  <c:v>6.1025054579478119E-3</c:v>
                </c:pt>
                <c:pt idx="2">
                  <c:v>5.8632083674939753E-3</c:v>
                </c:pt>
                <c:pt idx="3">
                  <c:v>6.7919366297996882E-3</c:v>
                </c:pt>
                <c:pt idx="4">
                  <c:v>8.9712513357833555E-3</c:v>
                </c:pt>
              </c:numCache>
            </c:numRef>
          </c:val>
          <c:extLst>
            <c:ext xmlns:c16="http://schemas.microsoft.com/office/drawing/2014/chart" uri="{C3380CC4-5D6E-409C-BE32-E72D297353CC}">
              <c16:uniqueId val="{0000002B-C99B-4628-9330-2F5A5F3EA435}"/>
            </c:ext>
          </c:extLst>
        </c:ser>
        <c:ser>
          <c:idx val="4"/>
          <c:order val="4"/>
          <c:tx>
            <c:strRef>
              <c:f>'Order level Analysis  '!$H$93:$H$94</c:f>
              <c:strCache>
                <c:ptCount val="1"/>
                <c:pt idx="0">
                  <c:v>May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D-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F-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1-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3-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5-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'!$H$95:$H$100</c:f>
              <c:numCache>
                <c:formatCode>0.0%</c:formatCode>
                <c:ptCount val="5"/>
                <c:pt idx="0">
                  <c:v>4.7834554330564577E-2</c:v>
                </c:pt>
                <c:pt idx="1">
                  <c:v>4.5380357196125473E-2</c:v>
                </c:pt>
                <c:pt idx="2">
                  <c:v>3.388998035363458E-2</c:v>
                </c:pt>
                <c:pt idx="3">
                  <c:v>4.1480276535176899E-2</c:v>
                </c:pt>
                <c:pt idx="4">
                  <c:v>5.0708316410048124E-2</c:v>
                </c:pt>
              </c:numCache>
            </c:numRef>
          </c:val>
          <c:extLst>
            <c:ext xmlns:c16="http://schemas.microsoft.com/office/drawing/2014/chart" uri="{C3380CC4-5D6E-409C-BE32-E72D297353CC}">
              <c16:uniqueId val="{00000036-C99B-4628-9330-2F5A5F3EA435}"/>
            </c:ext>
          </c:extLst>
        </c:ser>
        <c:ser>
          <c:idx val="5"/>
          <c:order val="5"/>
          <c:tx>
            <c:strRef>
              <c:f>'Order level Analysis  '!$I$93:$I$94</c:f>
              <c:strCache>
                <c:ptCount val="1"/>
                <c:pt idx="0">
                  <c:v>Jun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8-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A-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C-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E-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0-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'!$I$95:$I$100</c:f>
              <c:numCache>
                <c:formatCode>0.0%</c:formatCode>
                <c:ptCount val="5"/>
                <c:pt idx="0">
                  <c:v>2.3530222514893031E-2</c:v>
                </c:pt>
                <c:pt idx="1">
                  <c:v>1.8636532675208765E-2</c:v>
                </c:pt>
                <c:pt idx="2">
                  <c:v>1.9322174002893159E-2</c:v>
                </c:pt>
                <c:pt idx="3">
                  <c:v>1.6961775734328655E-2</c:v>
                </c:pt>
                <c:pt idx="4">
                  <c:v>1.8856880966974229E-2</c:v>
                </c:pt>
              </c:numCache>
            </c:numRef>
          </c:val>
          <c:extLst>
            <c:ext xmlns:c16="http://schemas.microsoft.com/office/drawing/2014/chart" uri="{C3380CC4-5D6E-409C-BE32-E72D297353CC}">
              <c16:uniqueId val="{00000041-C99B-4628-9330-2F5A5F3EA435}"/>
            </c:ext>
          </c:extLst>
        </c:ser>
        <c:ser>
          <c:idx val="6"/>
          <c:order val="6"/>
          <c:tx>
            <c:strRef>
              <c:f>'Order level Analysis  '!$J$93:$J$94</c:f>
              <c:strCache>
                <c:ptCount val="1"/>
                <c:pt idx="0">
                  <c:v>Jul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3-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5-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7-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9-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B-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'!$J$95:$J$100</c:f>
              <c:numCache>
                <c:formatCode>0.0%</c:formatCode>
                <c:ptCount val="5"/>
                <c:pt idx="0">
                  <c:v>4.8405075299418947E-2</c:v>
                </c:pt>
                <c:pt idx="1">
                  <c:v>5.9001071891983378E-2</c:v>
                </c:pt>
                <c:pt idx="2">
                  <c:v>3.2892003684771416E-2</c:v>
                </c:pt>
                <c:pt idx="3">
                  <c:v>4.6394643670908266E-2</c:v>
                </c:pt>
                <c:pt idx="4">
                  <c:v>6.7356997062776924E-2</c:v>
                </c:pt>
              </c:numCache>
            </c:numRef>
          </c:val>
          <c:extLst>
            <c:ext xmlns:c16="http://schemas.microsoft.com/office/drawing/2014/chart" uri="{C3380CC4-5D6E-409C-BE32-E72D297353CC}">
              <c16:uniqueId val="{0000004C-C99B-4628-9330-2F5A5F3EA435}"/>
            </c:ext>
          </c:extLst>
        </c:ser>
        <c:ser>
          <c:idx val="7"/>
          <c:order val="7"/>
          <c:tx>
            <c:strRef>
              <c:f>'Order level Analysis  '!$K$93:$K$94</c:f>
              <c:strCache>
                <c:ptCount val="1"/>
                <c:pt idx="0">
                  <c:v>Aug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E-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0-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2-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4-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6-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'!$K$95:$K$100</c:f>
              <c:numCache>
                <c:formatCode>0.0%</c:formatCode>
                <c:ptCount val="5"/>
                <c:pt idx="0">
                  <c:v>0.21498782814658859</c:v>
                </c:pt>
                <c:pt idx="1">
                  <c:v>0.20595321713847009</c:v>
                </c:pt>
                <c:pt idx="2">
                  <c:v>0.12772349239477596</c:v>
                </c:pt>
                <c:pt idx="3">
                  <c:v>0.20863904102511108</c:v>
                </c:pt>
                <c:pt idx="4">
                  <c:v>0.2211237600692364</c:v>
                </c:pt>
              </c:numCache>
            </c:numRef>
          </c:val>
          <c:extLst>
            <c:ext xmlns:c16="http://schemas.microsoft.com/office/drawing/2014/chart" uri="{C3380CC4-5D6E-409C-BE32-E72D297353CC}">
              <c16:uniqueId val="{00000057-C99B-4628-9330-2F5A5F3EA435}"/>
            </c:ext>
          </c:extLst>
        </c:ser>
        <c:ser>
          <c:idx val="8"/>
          <c:order val="8"/>
          <c:tx>
            <c:strRef>
              <c:f>'Order level Analysis  '!$L$93:$L$94</c:f>
              <c:strCache>
                <c:ptCount val="1"/>
                <c:pt idx="0">
                  <c:v>Sep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9-C99B-4628-9330-2F5A5F3EA43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B-C99B-4628-9330-2F5A5F3EA43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D-C99B-4628-9330-2F5A5F3EA43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F-C99B-4628-9330-2F5A5F3EA43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61-C99B-4628-9330-2F5A5F3EA435}"/>
              </c:ext>
            </c:extLst>
          </c:dPt>
          <c:cat>
            <c:strRef>
              <c:f>'Order level Analysis  '!$C$95:$C$100</c:f>
              <c:strCache>
                <c:ptCount val="5"/>
                <c:pt idx="0">
                  <c:v>Afternoon</c:v>
                </c:pt>
                <c:pt idx="1">
                  <c:v>Evening</c:v>
                </c:pt>
                <c:pt idx="2">
                  <c:v>Late Night</c:v>
                </c:pt>
                <c:pt idx="3">
                  <c:v>Morning</c:v>
                </c:pt>
                <c:pt idx="4">
                  <c:v>Night</c:v>
                </c:pt>
              </c:strCache>
            </c:strRef>
          </c:cat>
          <c:val>
            <c:numRef>
              <c:f>'Order level Analysis  '!$L$95:$L$100</c:f>
              <c:numCache>
                <c:formatCode>0.0%</c:formatCode>
                <c:ptCount val="5"/>
                <c:pt idx="0">
                  <c:v>0.10463223778429791</c:v>
                </c:pt>
                <c:pt idx="1">
                  <c:v>0.11458417005615475</c:v>
                </c:pt>
                <c:pt idx="2">
                  <c:v>5.0952997658385984E-2</c:v>
                </c:pt>
                <c:pt idx="3">
                  <c:v>0.10957258543251083</c:v>
                </c:pt>
                <c:pt idx="4">
                  <c:v>9.7600959460459255E-2</c:v>
                </c:pt>
              </c:numCache>
            </c:numRef>
          </c:val>
          <c:extLst>
            <c:ext xmlns:c16="http://schemas.microsoft.com/office/drawing/2014/chart" uri="{C3380CC4-5D6E-409C-BE32-E72D297353CC}">
              <c16:uniqueId val="{00000062-C99B-4628-9330-2F5A5F3EA43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  !PivotTable5</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'Order level Analysis  '!$D$106:$D$107</c:f>
              <c:strCache>
                <c:ptCount val="1"/>
                <c:pt idx="0">
                  <c:v>Afternoon</c:v>
                </c:pt>
              </c:strCache>
            </c:strRef>
          </c:tx>
          <c:spPr>
            <a:solidFill>
              <a:schemeClr val="accent1"/>
            </a:solidFill>
            <a:ln>
              <a:noFill/>
            </a:ln>
            <a:effectLst/>
          </c:spPr>
          <c:invertIfNegative val="0"/>
          <c:cat>
            <c:strRef>
              <c:f>'Order level Analysis  '!$C$108:$C$160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'!$D$108:$D$160</c:f>
              <c:numCache>
                <c:formatCode>General</c:formatCode>
                <c:ptCount val="52"/>
                <c:pt idx="0">
                  <c:v>2.8663561447509851E-3</c:v>
                </c:pt>
                <c:pt idx="1">
                  <c:v>0</c:v>
                </c:pt>
                <c:pt idx="2">
                  <c:v>0</c:v>
                </c:pt>
                <c:pt idx="3">
                  <c:v>0</c:v>
                </c:pt>
                <c:pt idx="4">
                  <c:v>0</c:v>
                </c:pt>
                <c:pt idx="5">
                  <c:v>5.0126217093400649E-2</c:v>
                </c:pt>
                <c:pt idx="6">
                  <c:v>4.0885608856088558E-2</c:v>
                </c:pt>
                <c:pt idx="7">
                  <c:v>0</c:v>
                </c:pt>
                <c:pt idx="8">
                  <c:v>0</c:v>
                </c:pt>
                <c:pt idx="9">
                  <c:v>4.6692885234179478E-2</c:v>
                </c:pt>
                <c:pt idx="10">
                  <c:v>1.4929829799940281E-2</c:v>
                </c:pt>
                <c:pt idx="11">
                  <c:v>7.1110310995094288E-3</c:v>
                </c:pt>
                <c:pt idx="12">
                  <c:v>0.1325153374233129</c:v>
                </c:pt>
                <c:pt idx="13">
                  <c:v>0</c:v>
                </c:pt>
                <c:pt idx="14">
                  <c:v>2.1487151448879169E-2</c:v>
                </c:pt>
                <c:pt idx="15">
                  <c:v>1.8961253091508656E-2</c:v>
                </c:pt>
                <c:pt idx="16">
                  <c:v>0</c:v>
                </c:pt>
                <c:pt idx="17">
                  <c:v>0.14687436779283836</c:v>
                </c:pt>
                <c:pt idx="18">
                  <c:v>5.263157894736842E-3</c:v>
                </c:pt>
                <c:pt idx="19">
                  <c:v>0</c:v>
                </c:pt>
                <c:pt idx="20">
                  <c:v>0</c:v>
                </c:pt>
                <c:pt idx="21">
                  <c:v>0</c:v>
                </c:pt>
                <c:pt idx="22">
                  <c:v>1.1627906976744186E-2</c:v>
                </c:pt>
                <c:pt idx="23">
                  <c:v>0</c:v>
                </c:pt>
                <c:pt idx="24">
                  <c:v>0</c:v>
                </c:pt>
                <c:pt idx="25">
                  <c:v>0</c:v>
                </c:pt>
                <c:pt idx="26">
                  <c:v>0.10311874856524449</c:v>
                </c:pt>
                <c:pt idx="27">
                  <c:v>6.2110194053925587E-2</c:v>
                </c:pt>
                <c:pt idx="28">
                  <c:v>1.5843429636533086E-2</c:v>
                </c:pt>
                <c:pt idx="29">
                  <c:v>7.2091788861468956E-2</c:v>
                </c:pt>
                <c:pt idx="30">
                  <c:v>0</c:v>
                </c:pt>
                <c:pt idx="31">
                  <c:v>0</c:v>
                </c:pt>
                <c:pt idx="32">
                  <c:v>0</c:v>
                </c:pt>
                <c:pt idx="33">
                  <c:v>0</c:v>
                </c:pt>
                <c:pt idx="34">
                  <c:v>0</c:v>
                </c:pt>
                <c:pt idx="35">
                  <c:v>0</c:v>
                </c:pt>
                <c:pt idx="36">
                  <c:v>0</c:v>
                </c:pt>
                <c:pt idx="37">
                  <c:v>6.8831465812943055E-2</c:v>
                </c:pt>
                <c:pt idx="38">
                  <c:v>6.363797692990239E-2</c:v>
                </c:pt>
                <c:pt idx="39">
                  <c:v>0</c:v>
                </c:pt>
                <c:pt idx="40">
                  <c:v>0</c:v>
                </c:pt>
                <c:pt idx="41">
                  <c:v>3.5326319390984517E-2</c:v>
                </c:pt>
                <c:pt idx="42">
                  <c:v>0</c:v>
                </c:pt>
                <c:pt idx="43">
                  <c:v>0</c:v>
                </c:pt>
                <c:pt idx="44">
                  <c:v>0</c:v>
                </c:pt>
                <c:pt idx="45">
                  <c:v>1.2953367875647669E-3</c:v>
                </c:pt>
                <c:pt idx="46">
                  <c:v>0</c:v>
                </c:pt>
                <c:pt idx="47">
                  <c:v>0</c:v>
                </c:pt>
                <c:pt idx="48">
                  <c:v>5.8139534883720929E-3</c:v>
                </c:pt>
                <c:pt idx="49">
                  <c:v>0</c:v>
                </c:pt>
                <c:pt idx="50">
                  <c:v>0</c:v>
                </c:pt>
                <c:pt idx="51">
                  <c:v>0</c:v>
                </c:pt>
              </c:numCache>
            </c:numRef>
          </c:val>
          <c:extLst>
            <c:ext xmlns:c16="http://schemas.microsoft.com/office/drawing/2014/chart" uri="{C3380CC4-5D6E-409C-BE32-E72D297353CC}">
              <c16:uniqueId val="{00000000-273B-4006-9A8A-368A523F2EBC}"/>
            </c:ext>
          </c:extLst>
        </c:ser>
        <c:ser>
          <c:idx val="1"/>
          <c:order val="1"/>
          <c:tx>
            <c:strRef>
              <c:f>'Order level Analysis  '!$E$106:$E$107</c:f>
              <c:strCache>
                <c:ptCount val="1"/>
                <c:pt idx="0">
                  <c:v>Evening</c:v>
                </c:pt>
              </c:strCache>
            </c:strRef>
          </c:tx>
          <c:spPr>
            <a:solidFill>
              <a:schemeClr val="accent2"/>
            </a:solidFill>
            <a:ln>
              <a:noFill/>
            </a:ln>
            <a:effectLst/>
          </c:spPr>
          <c:invertIfNegative val="0"/>
          <c:cat>
            <c:strRef>
              <c:f>'Order level Analysis  '!$C$108:$C$160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'!$E$108:$E$160</c:f>
              <c:numCache>
                <c:formatCode>General</c:formatCode>
                <c:ptCount val="52"/>
                <c:pt idx="0">
                  <c:v>2.540650406504065E-3</c:v>
                </c:pt>
                <c:pt idx="1">
                  <c:v>1.6949152542372881E-2</c:v>
                </c:pt>
                <c:pt idx="2">
                  <c:v>0</c:v>
                </c:pt>
                <c:pt idx="3">
                  <c:v>1.9503546099290781E-2</c:v>
                </c:pt>
                <c:pt idx="4">
                  <c:v>0</c:v>
                </c:pt>
                <c:pt idx="5">
                  <c:v>4.1765543426672998E-2</c:v>
                </c:pt>
                <c:pt idx="6">
                  <c:v>2.9604783432988186E-2</c:v>
                </c:pt>
                <c:pt idx="7">
                  <c:v>0</c:v>
                </c:pt>
                <c:pt idx="8">
                  <c:v>0</c:v>
                </c:pt>
                <c:pt idx="9">
                  <c:v>5.8256757962351684E-2</c:v>
                </c:pt>
                <c:pt idx="10">
                  <c:v>0</c:v>
                </c:pt>
                <c:pt idx="11">
                  <c:v>1.7363851617995266E-2</c:v>
                </c:pt>
                <c:pt idx="12">
                  <c:v>1.6569767441860464E-2</c:v>
                </c:pt>
                <c:pt idx="13">
                  <c:v>0</c:v>
                </c:pt>
                <c:pt idx="14">
                  <c:v>2.6740393169251163E-2</c:v>
                </c:pt>
                <c:pt idx="15">
                  <c:v>2.8577260665441927E-2</c:v>
                </c:pt>
                <c:pt idx="16">
                  <c:v>0</c:v>
                </c:pt>
                <c:pt idx="17">
                  <c:v>0</c:v>
                </c:pt>
                <c:pt idx="18">
                  <c:v>8.8262910798122068E-2</c:v>
                </c:pt>
                <c:pt idx="19">
                  <c:v>0</c:v>
                </c:pt>
                <c:pt idx="20">
                  <c:v>0</c:v>
                </c:pt>
                <c:pt idx="21">
                  <c:v>0</c:v>
                </c:pt>
                <c:pt idx="22">
                  <c:v>0</c:v>
                </c:pt>
                <c:pt idx="23">
                  <c:v>0</c:v>
                </c:pt>
                <c:pt idx="24">
                  <c:v>0</c:v>
                </c:pt>
                <c:pt idx="25">
                  <c:v>0</c:v>
                </c:pt>
                <c:pt idx="26">
                  <c:v>9.2412139355154035E-2</c:v>
                </c:pt>
                <c:pt idx="27">
                  <c:v>6.5306258596913497E-2</c:v>
                </c:pt>
                <c:pt idx="28">
                  <c:v>0</c:v>
                </c:pt>
                <c:pt idx="29">
                  <c:v>7.0855688920847398E-2</c:v>
                </c:pt>
                <c:pt idx="30">
                  <c:v>0.35611510791366907</c:v>
                </c:pt>
                <c:pt idx="31">
                  <c:v>0.16694772344013492</c:v>
                </c:pt>
                <c:pt idx="32">
                  <c:v>0</c:v>
                </c:pt>
                <c:pt idx="33">
                  <c:v>0</c:v>
                </c:pt>
                <c:pt idx="34">
                  <c:v>4.1459369817578775E-3</c:v>
                </c:pt>
                <c:pt idx="35">
                  <c:v>0</c:v>
                </c:pt>
                <c:pt idx="36">
                  <c:v>0</c:v>
                </c:pt>
                <c:pt idx="37">
                  <c:v>5.7383320581484314E-2</c:v>
                </c:pt>
                <c:pt idx="38">
                  <c:v>3.6597613097601421E-2</c:v>
                </c:pt>
                <c:pt idx="39">
                  <c:v>0</c:v>
                </c:pt>
                <c:pt idx="40">
                  <c:v>0</c:v>
                </c:pt>
                <c:pt idx="41">
                  <c:v>3.3234126984126984E-2</c:v>
                </c:pt>
                <c:pt idx="42">
                  <c:v>0</c:v>
                </c:pt>
                <c:pt idx="43">
                  <c:v>0</c:v>
                </c:pt>
                <c:pt idx="44">
                  <c:v>0</c:v>
                </c:pt>
                <c:pt idx="45">
                  <c:v>0</c:v>
                </c:pt>
                <c:pt idx="46">
                  <c:v>0</c:v>
                </c:pt>
                <c:pt idx="47">
                  <c:v>0</c:v>
                </c:pt>
                <c:pt idx="48">
                  <c:v>3.0257186081694403E-3</c:v>
                </c:pt>
                <c:pt idx="49">
                  <c:v>0</c:v>
                </c:pt>
                <c:pt idx="50">
                  <c:v>2.247191011235955E-2</c:v>
                </c:pt>
                <c:pt idx="51">
                  <c:v>9.8765432098765427E-2</c:v>
                </c:pt>
              </c:numCache>
            </c:numRef>
          </c:val>
          <c:extLst>
            <c:ext xmlns:c16="http://schemas.microsoft.com/office/drawing/2014/chart" uri="{C3380CC4-5D6E-409C-BE32-E72D297353CC}">
              <c16:uniqueId val="{00000001-273B-4006-9A8A-368A523F2EBC}"/>
            </c:ext>
          </c:extLst>
        </c:ser>
        <c:ser>
          <c:idx val="2"/>
          <c:order val="2"/>
          <c:tx>
            <c:strRef>
              <c:f>'Order level Analysis  '!$F$106:$F$107</c:f>
              <c:strCache>
                <c:ptCount val="1"/>
                <c:pt idx="0">
                  <c:v>Late Night</c:v>
                </c:pt>
              </c:strCache>
            </c:strRef>
          </c:tx>
          <c:spPr>
            <a:solidFill>
              <a:schemeClr val="accent3"/>
            </a:solidFill>
            <a:ln>
              <a:noFill/>
            </a:ln>
            <a:effectLst/>
          </c:spPr>
          <c:invertIfNegative val="0"/>
          <c:cat>
            <c:strRef>
              <c:f>'Order level Analysis  '!$C$108:$C$160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'!$F$108:$F$160</c:f>
              <c:numCache>
                <c:formatCode>General</c:formatCode>
                <c:ptCount val="52"/>
                <c:pt idx="0">
                  <c:v>0</c:v>
                </c:pt>
                <c:pt idx="1">
                  <c:v>0</c:v>
                </c:pt>
                <c:pt idx="2">
                  <c:v>0</c:v>
                </c:pt>
                <c:pt idx="3">
                  <c:v>0</c:v>
                </c:pt>
                <c:pt idx="4">
                  <c:v>0</c:v>
                </c:pt>
                <c:pt idx="5">
                  <c:v>0</c:v>
                </c:pt>
                <c:pt idx="6">
                  <c:v>0</c:v>
                </c:pt>
                <c:pt idx="7">
                  <c:v>0</c:v>
                </c:pt>
                <c:pt idx="8">
                  <c:v>0</c:v>
                </c:pt>
                <c:pt idx="9">
                  <c:v>4.2218728946777452E-2</c:v>
                </c:pt>
                <c:pt idx="10">
                  <c:v>0.43231441048034935</c:v>
                </c:pt>
                <c:pt idx="11">
                  <c:v>1.2457732692649938E-2</c:v>
                </c:pt>
                <c:pt idx="12">
                  <c:v>0.1</c:v>
                </c:pt>
                <c:pt idx="13">
                  <c:v>0</c:v>
                </c:pt>
                <c:pt idx="14">
                  <c:v>2.1107805638192378E-2</c:v>
                </c:pt>
                <c:pt idx="15">
                  <c:v>4.4303797468354431E-2</c:v>
                </c:pt>
                <c:pt idx="16">
                  <c:v>0</c:v>
                </c:pt>
                <c:pt idx="17">
                  <c:v>0</c:v>
                </c:pt>
                <c:pt idx="18">
                  <c:v>0</c:v>
                </c:pt>
                <c:pt idx="19">
                  <c:v>0</c:v>
                </c:pt>
                <c:pt idx="20">
                  <c:v>0</c:v>
                </c:pt>
                <c:pt idx="21">
                  <c:v>0</c:v>
                </c:pt>
                <c:pt idx="22">
                  <c:v>0</c:v>
                </c:pt>
                <c:pt idx="23">
                  <c:v>0</c:v>
                </c:pt>
                <c:pt idx="24">
                  <c:v>0.17086330935251798</c:v>
                </c:pt>
                <c:pt idx="25">
                  <c:v>0</c:v>
                </c:pt>
                <c:pt idx="26">
                  <c:v>3.6952322862661383E-2</c:v>
                </c:pt>
                <c:pt idx="27">
                  <c:v>3.9601132202861669E-2</c:v>
                </c:pt>
                <c:pt idx="28">
                  <c:v>0</c:v>
                </c:pt>
                <c:pt idx="29">
                  <c:v>4.1126820617677556E-2</c:v>
                </c:pt>
                <c:pt idx="30">
                  <c:v>0</c:v>
                </c:pt>
                <c:pt idx="31">
                  <c:v>0</c:v>
                </c:pt>
                <c:pt idx="32">
                  <c:v>0.20668058455114824</c:v>
                </c:pt>
                <c:pt idx="33">
                  <c:v>0</c:v>
                </c:pt>
                <c:pt idx="34">
                  <c:v>0</c:v>
                </c:pt>
                <c:pt idx="35">
                  <c:v>0</c:v>
                </c:pt>
                <c:pt idx="36">
                  <c:v>0</c:v>
                </c:pt>
                <c:pt idx="37">
                  <c:v>2.0520842918928868E-2</c:v>
                </c:pt>
                <c:pt idx="38">
                  <c:v>1.4369830365904949E-2</c:v>
                </c:pt>
                <c:pt idx="39">
                  <c:v>0</c:v>
                </c:pt>
                <c:pt idx="40">
                  <c:v>0</c:v>
                </c:pt>
                <c:pt idx="41">
                  <c:v>5.8577405857740586E-2</c:v>
                </c:pt>
                <c:pt idx="42">
                  <c:v>0</c:v>
                </c:pt>
                <c:pt idx="43">
                  <c:v>0</c:v>
                </c:pt>
                <c:pt idx="44">
                  <c:v>0</c:v>
                </c:pt>
                <c:pt idx="45">
                  <c:v>0</c:v>
                </c:pt>
                <c:pt idx="46">
                  <c:v>0</c:v>
                </c:pt>
                <c:pt idx="47">
                  <c:v>0</c:v>
                </c:pt>
                <c:pt idx="48">
                  <c:v>0</c:v>
                </c:pt>
                <c:pt idx="49">
                  <c:v>0</c:v>
                </c:pt>
                <c:pt idx="50">
                  <c:v>0</c:v>
                </c:pt>
                <c:pt idx="51">
                  <c:v>0</c:v>
                </c:pt>
              </c:numCache>
            </c:numRef>
          </c:val>
          <c:extLst>
            <c:ext xmlns:c16="http://schemas.microsoft.com/office/drawing/2014/chart" uri="{C3380CC4-5D6E-409C-BE32-E72D297353CC}">
              <c16:uniqueId val="{00000002-273B-4006-9A8A-368A523F2EBC}"/>
            </c:ext>
          </c:extLst>
        </c:ser>
        <c:ser>
          <c:idx val="3"/>
          <c:order val="3"/>
          <c:tx>
            <c:strRef>
              <c:f>'Order level Analysis  '!$G$106:$G$107</c:f>
              <c:strCache>
                <c:ptCount val="1"/>
                <c:pt idx="0">
                  <c:v>Morning</c:v>
                </c:pt>
              </c:strCache>
            </c:strRef>
          </c:tx>
          <c:spPr>
            <a:solidFill>
              <a:schemeClr val="accent4"/>
            </a:solidFill>
            <a:ln>
              <a:noFill/>
            </a:ln>
            <a:effectLst/>
          </c:spPr>
          <c:invertIfNegative val="0"/>
          <c:cat>
            <c:strRef>
              <c:f>'Order level Analysis  '!$C$108:$C$160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'!$G$108:$G$160</c:f>
              <c:numCache>
                <c:formatCode>General</c:formatCode>
                <c:ptCount val="52"/>
                <c:pt idx="0">
                  <c:v>1.7611835153222965E-3</c:v>
                </c:pt>
                <c:pt idx="1">
                  <c:v>0</c:v>
                </c:pt>
                <c:pt idx="2">
                  <c:v>0</c:v>
                </c:pt>
                <c:pt idx="3">
                  <c:v>0</c:v>
                </c:pt>
                <c:pt idx="4">
                  <c:v>0</c:v>
                </c:pt>
                <c:pt idx="5">
                  <c:v>1.8018018018018018E-2</c:v>
                </c:pt>
                <c:pt idx="6">
                  <c:v>1.094003241491086E-2</c:v>
                </c:pt>
                <c:pt idx="7">
                  <c:v>0</c:v>
                </c:pt>
                <c:pt idx="8">
                  <c:v>0</c:v>
                </c:pt>
                <c:pt idx="9">
                  <c:v>2.2259274697790748E-2</c:v>
                </c:pt>
                <c:pt idx="10">
                  <c:v>0</c:v>
                </c:pt>
                <c:pt idx="11">
                  <c:v>2.2834774098841951E-2</c:v>
                </c:pt>
                <c:pt idx="12">
                  <c:v>0.13151927437641722</c:v>
                </c:pt>
                <c:pt idx="13">
                  <c:v>0</c:v>
                </c:pt>
                <c:pt idx="14">
                  <c:v>3.7262647722745984E-2</c:v>
                </c:pt>
                <c:pt idx="15">
                  <c:v>1.2243113248797552E-2</c:v>
                </c:pt>
                <c:pt idx="16">
                  <c:v>0</c:v>
                </c:pt>
                <c:pt idx="17">
                  <c:v>8.2135523613963035E-2</c:v>
                </c:pt>
                <c:pt idx="18">
                  <c:v>4.8753256419799031E-2</c:v>
                </c:pt>
                <c:pt idx="19">
                  <c:v>0</c:v>
                </c:pt>
                <c:pt idx="20">
                  <c:v>0</c:v>
                </c:pt>
                <c:pt idx="21">
                  <c:v>0</c:v>
                </c:pt>
                <c:pt idx="22">
                  <c:v>0</c:v>
                </c:pt>
                <c:pt idx="23">
                  <c:v>0</c:v>
                </c:pt>
                <c:pt idx="24">
                  <c:v>1.3080739738385205E-2</c:v>
                </c:pt>
                <c:pt idx="25">
                  <c:v>0</c:v>
                </c:pt>
                <c:pt idx="26">
                  <c:v>0.10170086281633159</c:v>
                </c:pt>
                <c:pt idx="27">
                  <c:v>6.0091009930738126E-2</c:v>
                </c:pt>
                <c:pt idx="28">
                  <c:v>0</c:v>
                </c:pt>
                <c:pt idx="29">
                  <c:v>8.2090172385668694E-2</c:v>
                </c:pt>
                <c:pt idx="30">
                  <c:v>0</c:v>
                </c:pt>
                <c:pt idx="31">
                  <c:v>0</c:v>
                </c:pt>
                <c:pt idx="32">
                  <c:v>2.6619343389529724E-3</c:v>
                </c:pt>
                <c:pt idx="33">
                  <c:v>2.0283975659229209E-3</c:v>
                </c:pt>
                <c:pt idx="34">
                  <c:v>0</c:v>
                </c:pt>
                <c:pt idx="35">
                  <c:v>0</c:v>
                </c:pt>
                <c:pt idx="36">
                  <c:v>0</c:v>
                </c:pt>
                <c:pt idx="37">
                  <c:v>1.3149171270718232E-2</c:v>
                </c:pt>
                <c:pt idx="38">
                  <c:v>4.8749886628170633E-2</c:v>
                </c:pt>
                <c:pt idx="39">
                  <c:v>0</c:v>
                </c:pt>
                <c:pt idx="40">
                  <c:v>0</c:v>
                </c:pt>
                <c:pt idx="41">
                  <c:v>4.5738464638323595E-2</c:v>
                </c:pt>
                <c:pt idx="42">
                  <c:v>0</c:v>
                </c:pt>
                <c:pt idx="43">
                  <c:v>0</c:v>
                </c:pt>
                <c:pt idx="44">
                  <c:v>0</c:v>
                </c:pt>
                <c:pt idx="45">
                  <c:v>0</c:v>
                </c:pt>
                <c:pt idx="46">
                  <c:v>0</c:v>
                </c:pt>
                <c:pt idx="47">
                  <c:v>0</c:v>
                </c:pt>
                <c:pt idx="48">
                  <c:v>0</c:v>
                </c:pt>
                <c:pt idx="49">
                  <c:v>0</c:v>
                </c:pt>
                <c:pt idx="50">
                  <c:v>0</c:v>
                </c:pt>
                <c:pt idx="51">
                  <c:v>0.12177121771217712</c:v>
                </c:pt>
              </c:numCache>
            </c:numRef>
          </c:val>
          <c:extLst>
            <c:ext xmlns:c16="http://schemas.microsoft.com/office/drawing/2014/chart" uri="{C3380CC4-5D6E-409C-BE32-E72D297353CC}">
              <c16:uniqueId val="{00000003-273B-4006-9A8A-368A523F2EBC}"/>
            </c:ext>
          </c:extLst>
        </c:ser>
        <c:ser>
          <c:idx val="4"/>
          <c:order val="4"/>
          <c:tx>
            <c:strRef>
              <c:f>'Order level Analysis  '!$H$106:$H$107</c:f>
              <c:strCache>
                <c:ptCount val="1"/>
                <c:pt idx="0">
                  <c:v>Night</c:v>
                </c:pt>
              </c:strCache>
            </c:strRef>
          </c:tx>
          <c:spPr>
            <a:solidFill>
              <a:schemeClr val="accent5"/>
            </a:solidFill>
            <a:ln>
              <a:noFill/>
            </a:ln>
            <a:effectLst/>
          </c:spPr>
          <c:invertIfNegative val="0"/>
          <c:cat>
            <c:strRef>
              <c:f>'Order level Analysis  '!$C$108:$C$160</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  '!$H$108:$H$160</c:f>
              <c:numCache>
                <c:formatCode>General</c:formatCode>
                <c:ptCount val="52"/>
                <c:pt idx="0">
                  <c:v>0.10482654600301659</c:v>
                </c:pt>
                <c:pt idx="1">
                  <c:v>3.0567685589519649E-2</c:v>
                </c:pt>
                <c:pt idx="2">
                  <c:v>0</c:v>
                </c:pt>
                <c:pt idx="3">
                  <c:v>7.7162899454403744E-2</c:v>
                </c:pt>
                <c:pt idx="4">
                  <c:v>0</c:v>
                </c:pt>
                <c:pt idx="5">
                  <c:v>0.14225418164764733</c:v>
                </c:pt>
                <c:pt idx="6">
                  <c:v>6.6666666666666666E-2</c:v>
                </c:pt>
                <c:pt idx="7">
                  <c:v>0</c:v>
                </c:pt>
                <c:pt idx="8">
                  <c:v>0</c:v>
                </c:pt>
                <c:pt idx="9">
                  <c:v>6.1355932203389828E-2</c:v>
                </c:pt>
                <c:pt idx="10">
                  <c:v>0</c:v>
                </c:pt>
                <c:pt idx="11">
                  <c:v>9.925719290278634E-3</c:v>
                </c:pt>
                <c:pt idx="12">
                  <c:v>0.29729729729729731</c:v>
                </c:pt>
                <c:pt idx="13">
                  <c:v>0</c:v>
                </c:pt>
                <c:pt idx="14">
                  <c:v>6.8201243201243197E-2</c:v>
                </c:pt>
                <c:pt idx="15">
                  <c:v>3.32667997338656E-2</c:v>
                </c:pt>
                <c:pt idx="16">
                  <c:v>0</c:v>
                </c:pt>
                <c:pt idx="17">
                  <c:v>6.7548550520686746E-3</c:v>
                </c:pt>
                <c:pt idx="18">
                  <c:v>1.8408941485864562E-2</c:v>
                </c:pt>
                <c:pt idx="19">
                  <c:v>0</c:v>
                </c:pt>
                <c:pt idx="20">
                  <c:v>0</c:v>
                </c:pt>
                <c:pt idx="21">
                  <c:v>0</c:v>
                </c:pt>
                <c:pt idx="22">
                  <c:v>0.12422839506172839</c:v>
                </c:pt>
                <c:pt idx="23">
                  <c:v>0.1</c:v>
                </c:pt>
                <c:pt idx="24">
                  <c:v>0</c:v>
                </c:pt>
                <c:pt idx="25">
                  <c:v>0</c:v>
                </c:pt>
                <c:pt idx="26">
                  <c:v>9.896817638753122E-2</c:v>
                </c:pt>
                <c:pt idx="27">
                  <c:v>6.5186732007224579E-2</c:v>
                </c:pt>
                <c:pt idx="28">
                  <c:v>6.7632850241545889E-2</c:v>
                </c:pt>
                <c:pt idx="29">
                  <c:v>7.9720288269344797E-2</c:v>
                </c:pt>
                <c:pt idx="30">
                  <c:v>0</c:v>
                </c:pt>
                <c:pt idx="31">
                  <c:v>0</c:v>
                </c:pt>
                <c:pt idx="32">
                  <c:v>0</c:v>
                </c:pt>
                <c:pt idx="33">
                  <c:v>0</c:v>
                </c:pt>
                <c:pt idx="34">
                  <c:v>0</c:v>
                </c:pt>
                <c:pt idx="35">
                  <c:v>1.9342359767891684E-2</c:v>
                </c:pt>
                <c:pt idx="36">
                  <c:v>0</c:v>
                </c:pt>
                <c:pt idx="37">
                  <c:v>3.0084982321195955E-2</c:v>
                </c:pt>
                <c:pt idx="38">
                  <c:v>4.6867878665113688E-2</c:v>
                </c:pt>
                <c:pt idx="39">
                  <c:v>0</c:v>
                </c:pt>
                <c:pt idx="40">
                  <c:v>0</c:v>
                </c:pt>
                <c:pt idx="41">
                  <c:v>0.1241897848068447</c:v>
                </c:pt>
                <c:pt idx="42">
                  <c:v>0</c:v>
                </c:pt>
                <c:pt idx="43">
                  <c:v>0</c:v>
                </c:pt>
                <c:pt idx="44">
                  <c:v>0</c:v>
                </c:pt>
                <c:pt idx="45">
                  <c:v>2.3456790123456792E-2</c:v>
                </c:pt>
                <c:pt idx="46">
                  <c:v>7.0707070707070704E-2</c:v>
                </c:pt>
                <c:pt idx="47">
                  <c:v>0</c:v>
                </c:pt>
                <c:pt idx="48">
                  <c:v>0</c:v>
                </c:pt>
                <c:pt idx="49">
                  <c:v>0</c:v>
                </c:pt>
                <c:pt idx="50">
                  <c:v>3.8095238095238099E-2</c:v>
                </c:pt>
                <c:pt idx="51">
                  <c:v>0</c:v>
                </c:pt>
              </c:numCache>
            </c:numRef>
          </c:val>
          <c:extLst>
            <c:ext xmlns:c16="http://schemas.microsoft.com/office/drawing/2014/chart" uri="{C3380CC4-5D6E-409C-BE32-E72D297353CC}">
              <c16:uniqueId val="{00000004-273B-4006-9A8A-368A523F2EBC}"/>
            </c:ext>
          </c:extLst>
        </c:ser>
        <c:dLbls>
          <c:showLegendKey val="0"/>
          <c:showVal val="0"/>
          <c:showCatName val="0"/>
          <c:showSerName val="0"/>
          <c:showPercent val="0"/>
          <c:showBubbleSize val="0"/>
        </c:dLbls>
        <c:gapWidth val="150"/>
        <c:overlap val="100"/>
        <c:axId val="429373960"/>
        <c:axId val="429374616"/>
      </c:barChart>
      <c:catAx>
        <c:axId val="42937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374616"/>
        <c:crosses val="autoZero"/>
        <c:auto val="1"/>
        <c:lblAlgn val="ctr"/>
        <c:lblOffset val="100"/>
        <c:noMultiLvlLbl val="0"/>
      </c:catAx>
      <c:valAx>
        <c:axId val="429374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373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6"/>
            </a:fgClr>
            <a:bgClr>
              <a:schemeClr val="lt1"/>
            </a:bgClr>
          </a:pattFill>
          <a:ln w="34925" cap="rnd">
            <a:solidFill>
              <a:schemeClr val="lt1"/>
            </a:solidFill>
            <a:round/>
          </a:ln>
          <a:effectLst>
            <a:outerShdw dist="25400" dir="2700000" algn="tl" rotWithShape="0">
              <a:schemeClr val="accent6"/>
            </a:outerShdw>
          </a:effectLst>
        </c:spPr>
        <c:marker>
          <c:symbol val="circle"/>
          <c:size val="5"/>
          <c:spPr>
            <a:solidFill>
              <a:schemeClr val="accent6"/>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6"/>
            </a:fgClr>
            <a:bgClr>
              <a:schemeClr val="lt1"/>
            </a:bgClr>
          </a:pattFill>
          <a:ln w="34925" cap="rnd">
            <a:solidFill>
              <a:schemeClr val="lt1"/>
            </a:solidFill>
            <a:round/>
          </a:ln>
          <a:effectLst>
            <a:outerShdw dist="25400" dir="2700000" algn="tl" rotWithShape="0">
              <a:schemeClr val="accent6"/>
            </a:outerShdw>
          </a:effectLst>
        </c:spPr>
        <c:marker>
          <c:symbol val="circle"/>
          <c:size val="5"/>
          <c:spPr>
            <a:solidFill>
              <a:schemeClr val="accent6"/>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6"/>
            </a:fgClr>
            <a:bgClr>
              <a:schemeClr val="lt1"/>
            </a:bgClr>
          </a:pattFill>
          <a:ln w="34925" cap="rnd">
            <a:solidFill>
              <a:schemeClr val="lt1"/>
            </a:solidFill>
            <a:round/>
          </a:ln>
          <a:effectLst>
            <a:outerShdw dist="25400" dir="2700000" algn="tl" rotWithShape="0">
              <a:schemeClr val="accent6"/>
            </a:outerShdw>
          </a:effectLst>
        </c:spPr>
        <c:marker>
          <c:symbol val="circle"/>
          <c:size val="5"/>
          <c:spPr>
            <a:solidFill>
              <a:schemeClr val="accent6"/>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Total</c:v>
          </c:tx>
          <c:spPr>
            <a:ln w="34925" cap="rnd">
              <a:solidFill>
                <a:schemeClr val="lt1"/>
              </a:solidFill>
              <a:round/>
            </a:ln>
            <a:effectLst>
              <a:outerShdw dist="25400" dir="2700000" algn="tl" rotWithShape="0">
                <a:schemeClr val="accent6"/>
              </a:outerShdw>
            </a:effectLst>
          </c:spPr>
          <c:marker>
            <c:symbol val="circle"/>
            <c:size val="5"/>
            <c:spPr>
              <a:solidFill>
                <a:schemeClr val="accent6"/>
              </a:solidFill>
              <a:ln w="22225">
                <a:solidFill>
                  <a:schemeClr val="lt1"/>
                </a:solidFill>
                <a:round/>
              </a:ln>
              <a:effectLst/>
            </c:spPr>
          </c:marker>
          <c:cat>
            <c:strLit>
              <c:ptCount val="6"/>
              <c:pt idx="0">
                <c:v>Facebook</c:v>
              </c:pt>
              <c:pt idx="1">
                <c:v>Google</c:v>
              </c:pt>
              <c:pt idx="2">
                <c:v>Instagram</c:v>
              </c:pt>
              <c:pt idx="3">
                <c:v>Offline Campaign</c:v>
              </c:pt>
              <c:pt idx="4">
                <c:v>Organic</c:v>
              </c:pt>
              <c:pt idx="5">
                <c:v>Snapchat</c:v>
              </c:pt>
            </c:strLit>
          </c:cat>
          <c:val>
            <c:numLit>
              <c:formatCode>General</c:formatCode>
              <c:ptCount val="6"/>
              <c:pt idx="0">
                <c:v>0.11422687639662366</c:v>
              </c:pt>
              <c:pt idx="1">
                <c:v>0.23327345221927534</c:v>
              </c:pt>
              <c:pt idx="2">
                <c:v>0.12132497918766877</c:v>
              </c:pt>
              <c:pt idx="3">
                <c:v>0.12469876878588157</c:v>
              </c:pt>
              <c:pt idx="4">
                <c:v>0.29159181527407024</c:v>
              </c:pt>
              <c:pt idx="5">
                <c:v>0.11041493230513647</c:v>
              </c:pt>
            </c:numLit>
          </c:val>
          <c:smooth val="0"/>
          <c:extLst>
            <c:ext xmlns:c16="http://schemas.microsoft.com/office/drawing/2014/chart" uri="{C3380CC4-5D6E-409C-BE32-E72D297353CC}">
              <c16:uniqueId val="{00000000-8F39-4D58-88EE-FBACDD6EDA75}"/>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711230256"/>
        <c:axId val="711228616"/>
      </c:lineChart>
      <c:catAx>
        <c:axId val="71123025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711228616"/>
        <c:crosses val="autoZero"/>
        <c:auto val="1"/>
        <c:lblAlgn val="ctr"/>
        <c:lblOffset val="100"/>
        <c:noMultiLvlLbl val="0"/>
      </c:catAx>
      <c:valAx>
        <c:axId val="711228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11230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solidFill>
    <a:ln w="9525" cap="flat" cmpd="sng" algn="ctr">
      <a:solidFill>
        <a:schemeClr val="accent6"/>
      </a:solidFill>
      <a:round/>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Lit>
          </c:cat>
          <c:val>
            <c:numLit>
              <c:formatCode>General</c:formatCode>
              <c:ptCount val="3750"/>
              <c:pt idx="0">
                <c:v>270</c:v>
              </c:pt>
              <c:pt idx="1">
                <c:v>381</c:v>
              </c:pt>
              <c:pt idx="2">
                <c:v>80</c:v>
              </c:pt>
              <c:pt idx="3">
                <c:v>771</c:v>
              </c:pt>
              <c:pt idx="4">
                <c:v>827</c:v>
              </c:pt>
              <c:pt idx="5">
                <c:v>258</c:v>
              </c:pt>
              <c:pt idx="6">
                <c:v>540</c:v>
              </c:pt>
              <c:pt idx="7">
                <c:v>15949</c:v>
              </c:pt>
              <c:pt idx="8">
                <c:v>1724</c:v>
              </c:pt>
              <c:pt idx="9">
                <c:v>3867</c:v>
              </c:pt>
              <c:pt idx="10">
                <c:v>521</c:v>
              </c:pt>
              <c:pt idx="11">
                <c:v>493</c:v>
              </c:pt>
              <c:pt idx="12">
                <c:v>2204</c:v>
              </c:pt>
              <c:pt idx="13">
                <c:v>2520</c:v>
              </c:pt>
              <c:pt idx="14">
                <c:v>1782</c:v>
              </c:pt>
              <c:pt idx="15">
                <c:v>10613</c:v>
              </c:pt>
              <c:pt idx="16">
                <c:v>65</c:v>
              </c:pt>
              <c:pt idx="17">
                <c:v>154</c:v>
              </c:pt>
              <c:pt idx="18">
                <c:v>1365</c:v>
              </c:pt>
              <c:pt idx="19">
                <c:v>2626</c:v>
              </c:pt>
              <c:pt idx="20">
                <c:v>3153</c:v>
              </c:pt>
              <c:pt idx="21">
                <c:v>1515</c:v>
              </c:pt>
              <c:pt idx="22">
                <c:v>954</c:v>
              </c:pt>
              <c:pt idx="23">
                <c:v>663</c:v>
              </c:pt>
              <c:pt idx="24">
                <c:v>5639</c:v>
              </c:pt>
              <c:pt idx="25">
                <c:v>12112</c:v>
              </c:pt>
              <c:pt idx="26">
                <c:v>955</c:v>
              </c:pt>
              <c:pt idx="27">
                <c:v>406</c:v>
              </c:pt>
              <c:pt idx="28">
                <c:v>2179</c:v>
              </c:pt>
              <c:pt idx="29">
                <c:v>601</c:v>
              </c:pt>
              <c:pt idx="30">
                <c:v>224</c:v>
              </c:pt>
              <c:pt idx="31">
                <c:v>319</c:v>
              </c:pt>
              <c:pt idx="32">
                <c:v>41736</c:v>
              </c:pt>
              <c:pt idx="33">
                <c:v>1247</c:v>
              </c:pt>
              <c:pt idx="34">
                <c:v>3096</c:v>
              </c:pt>
              <c:pt idx="35">
                <c:v>1346</c:v>
              </c:pt>
              <c:pt idx="36">
                <c:v>381</c:v>
              </c:pt>
              <c:pt idx="37">
                <c:v>6983</c:v>
              </c:pt>
              <c:pt idx="38">
                <c:v>3489</c:v>
              </c:pt>
              <c:pt idx="39">
                <c:v>65</c:v>
              </c:pt>
              <c:pt idx="40">
                <c:v>1965</c:v>
              </c:pt>
              <c:pt idx="41">
                <c:v>236</c:v>
              </c:pt>
              <c:pt idx="42">
                <c:v>550</c:v>
              </c:pt>
              <c:pt idx="43">
                <c:v>75</c:v>
              </c:pt>
              <c:pt idx="44">
                <c:v>276</c:v>
              </c:pt>
              <c:pt idx="45">
                <c:v>928</c:v>
              </c:pt>
              <c:pt idx="46">
                <c:v>544</c:v>
              </c:pt>
              <c:pt idx="47">
                <c:v>1001</c:v>
              </c:pt>
              <c:pt idx="48">
                <c:v>428</c:v>
              </c:pt>
              <c:pt idx="49">
                <c:v>1526</c:v>
              </c:pt>
              <c:pt idx="50">
                <c:v>1326</c:v>
              </c:pt>
              <c:pt idx="51">
                <c:v>229</c:v>
              </c:pt>
              <c:pt idx="52">
                <c:v>2842</c:v>
              </c:pt>
              <c:pt idx="53">
                <c:v>133</c:v>
              </c:pt>
              <c:pt idx="54">
                <c:v>1925</c:v>
              </c:pt>
              <c:pt idx="55">
                <c:v>48</c:v>
              </c:pt>
              <c:pt idx="56">
                <c:v>392</c:v>
              </c:pt>
              <c:pt idx="57">
                <c:v>1477</c:v>
              </c:pt>
              <c:pt idx="58">
                <c:v>149</c:v>
              </c:pt>
              <c:pt idx="59">
                <c:v>8001</c:v>
              </c:pt>
              <c:pt idx="60">
                <c:v>20</c:v>
              </c:pt>
              <c:pt idx="61">
                <c:v>1862</c:v>
              </c:pt>
              <c:pt idx="62">
                <c:v>110</c:v>
              </c:pt>
              <c:pt idx="63">
                <c:v>7987</c:v>
              </c:pt>
              <c:pt idx="64">
                <c:v>428</c:v>
              </c:pt>
              <c:pt idx="65">
                <c:v>1241</c:v>
              </c:pt>
              <c:pt idx="66">
                <c:v>530</c:v>
              </c:pt>
              <c:pt idx="67">
                <c:v>8518</c:v>
              </c:pt>
              <c:pt idx="68">
                <c:v>15040</c:v>
              </c:pt>
              <c:pt idx="69">
                <c:v>111</c:v>
              </c:pt>
              <c:pt idx="70">
                <c:v>298</c:v>
              </c:pt>
              <c:pt idx="71">
                <c:v>945</c:v>
              </c:pt>
              <c:pt idx="72">
                <c:v>669</c:v>
              </c:pt>
              <c:pt idx="73">
                <c:v>265</c:v>
              </c:pt>
              <c:pt idx="74">
                <c:v>2066</c:v>
              </c:pt>
              <c:pt idx="75">
                <c:v>2536</c:v>
              </c:pt>
              <c:pt idx="76">
                <c:v>105</c:v>
              </c:pt>
              <c:pt idx="77">
                <c:v>808</c:v>
              </c:pt>
              <c:pt idx="78">
                <c:v>10110</c:v>
              </c:pt>
              <c:pt idx="79">
                <c:v>3197</c:v>
              </c:pt>
              <c:pt idx="80">
                <c:v>1015</c:v>
              </c:pt>
              <c:pt idx="81">
                <c:v>1126</c:v>
              </c:pt>
              <c:pt idx="82">
                <c:v>453</c:v>
              </c:pt>
              <c:pt idx="83">
                <c:v>4405</c:v>
              </c:pt>
              <c:pt idx="84">
                <c:v>891</c:v>
              </c:pt>
              <c:pt idx="85">
                <c:v>5043</c:v>
              </c:pt>
              <c:pt idx="86">
                <c:v>548</c:v>
              </c:pt>
              <c:pt idx="87">
                <c:v>3563</c:v>
              </c:pt>
              <c:pt idx="88">
                <c:v>958</c:v>
              </c:pt>
              <c:pt idx="89">
                <c:v>322</c:v>
              </c:pt>
              <c:pt idx="90">
                <c:v>64062</c:v>
              </c:pt>
              <c:pt idx="91">
                <c:v>5386</c:v>
              </c:pt>
              <c:pt idx="92">
                <c:v>2658</c:v>
              </c:pt>
              <c:pt idx="93">
                <c:v>11294</c:v>
              </c:pt>
              <c:pt idx="94">
                <c:v>280</c:v>
              </c:pt>
              <c:pt idx="95">
                <c:v>1539</c:v>
              </c:pt>
              <c:pt idx="96">
                <c:v>1961</c:v>
              </c:pt>
              <c:pt idx="97">
                <c:v>708</c:v>
              </c:pt>
              <c:pt idx="98">
                <c:v>1475</c:v>
              </c:pt>
              <c:pt idx="99">
                <c:v>631</c:v>
              </c:pt>
              <c:pt idx="100">
                <c:v>1240</c:v>
              </c:pt>
              <c:pt idx="101">
                <c:v>1072</c:v>
              </c:pt>
              <c:pt idx="102">
                <c:v>299</c:v>
              </c:pt>
              <c:pt idx="103">
                <c:v>180</c:v>
              </c:pt>
              <c:pt idx="104">
                <c:v>4793</c:v>
              </c:pt>
              <c:pt idx="105">
                <c:v>185</c:v>
              </c:pt>
              <c:pt idx="106">
                <c:v>378</c:v>
              </c:pt>
              <c:pt idx="107">
                <c:v>1839</c:v>
              </c:pt>
              <c:pt idx="108">
                <c:v>2407</c:v>
              </c:pt>
              <c:pt idx="109">
                <c:v>11407</c:v>
              </c:pt>
              <c:pt idx="110">
                <c:v>13983</c:v>
              </c:pt>
              <c:pt idx="111">
                <c:v>396</c:v>
              </c:pt>
              <c:pt idx="112">
                <c:v>9602</c:v>
              </c:pt>
              <c:pt idx="113">
                <c:v>19663</c:v>
              </c:pt>
              <c:pt idx="114">
                <c:v>203</c:v>
              </c:pt>
              <c:pt idx="115">
                <c:v>12678</c:v>
              </c:pt>
              <c:pt idx="116">
                <c:v>3817</c:v>
              </c:pt>
              <c:pt idx="117">
                <c:v>442</c:v>
              </c:pt>
              <c:pt idx="118">
                <c:v>50</c:v>
              </c:pt>
              <c:pt idx="119">
                <c:v>2224</c:v>
              </c:pt>
              <c:pt idx="120">
                <c:v>611</c:v>
              </c:pt>
              <c:pt idx="121">
                <c:v>557</c:v>
              </c:pt>
              <c:pt idx="122">
                <c:v>1036</c:v>
              </c:pt>
              <c:pt idx="123">
                <c:v>670</c:v>
              </c:pt>
              <c:pt idx="124">
                <c:v>34224</c:v>
              </c:pt>
              <c:pt idx="125">
                <c:v>868</c:v>
              </c:pt>
              <c:pt idx="126">
                <c:v>190</c:v>
              </c:pt>
              <c:pt idx="127">
                <c:v>710</c:v>
              </c:pt>
              <c:pt idx="128">
                <c:v>2465</c:v>
              </c:pt>
              <c:pt idx="129">
                <c:v>23796</c:v>
              </c:pt>
              <c:pt idx="130">
                <c:v>675</c:v>
              </c:pt>
              <c:pt idx="131">
                <c:v>1856</c:v>
              </c:pt>
              <c:pt idx="132">
                <c:v>1988</c:v>
              </c:pt>
              <c:pt idx="133">
                <c:v>1675</c:v>
              </c:pt>
              <c:pt idx="134">
                <c:v>6143</c:v>
              </c:pt>
              <c:pt idx="135">
                <c:v>1179</c:v>
              </c:pt>
              <c:pt idx="136">
                <c:v>949</c:v>
              </c:pt>
              <c:pt idx="137">
                <c:v>1421</c:v>
              </c:pt>
              <c:pt idx="138">
                <c:v>1877</c:v>
              </c:pt>
              <c:pt idx="139">
                <c:v>23858</c:v>
              </c:pt>
              <c:pt idx="140">
                <c:v>424</c:v>
              </c:pt>
              <c:pt idx="141">
                <c:v>270</c:v>
              </c:pt>
              <c:pt idx="142">
                <c:v>750</c:v>
              </c:pt>
              <c:pt idx="143">
                <c:v>3029</c:v>
              </c:pt>
              <c:pt idx="144">
                <c:v>99</c:v>
              </c:pt>
              <c:pt idx="145">
                <c:v>1217</c:v>
              </c:pt>
              <c:pt idx="146">
                <c:v>5275</c:v>
              </c:pt>
              <c:pt idx="147">
                <c:v>8911</c:v>
              </c:pt>
              <c:pt idx="148">
                <c:v>2958</c:v>
              </c:pt>
              <c:pt idx="149">
                <c:v>2405</c:v>
              </c:pt>
              <c:pt idx="150">
                <c:v>3731</c:v>
              </c:pt>
              <c:pt idx="151">
                <c:v>1272</c:v>
              </c:pt>
              <c:pt idx="152">
                <c:v>616</c:v>
              </c:pt>
              <c:pt idx="153">
                <c:v>2734</c:v>
              </c:pt>
              <c:pt idx="154">
                <c:v>570</c:v>
              </c:pt>
              <c:pt idx="155">
                <c:v>145</c:v>
              </c:pt>
              <c:pt idx="156">
                <c:v>344</c:v>
              </c:pt>
              <c:pt idx="157">
                <c:v>8613</c:v>
              </c:pt>
              <c:pt idx="158">
                <c:v>2656</c:v>
              </c:pt>
              <c:pt idx="159">
                <c:v>2049</c:v>
              </c:pt>
              <c:pt idx="160">
                <c:v>66</c:v>
              </c:pt>
              <c:pt idx="161">
                <c:v>165</c:v>
              </c:pt>
              <c:pt idx="162">
                <c:v>260</c:v>
              </c:pt>
              <c:pt idx="163">
                <c:v>1308</c:v>
              </c:pt>
              <c:pt idx="164">
                <c:v>2574</c:v>
              </c:pt>
              <c:pt idx="165">
                <c:v>591</c:v>
              </c:pt>
              <c:pt idx="166">
                <c:v>206</c:v>
              </c:pt>
              <c:pt idx="167">
                <c:v>398</c:v>
              </c:pt>
              <c:pt idx="168">
                <c:v>117</c:v>
              </c:pt>
              <c:pt idx="169">
                <c:v>711</c:v>
              </c:pt>
              <c:pt idx="170">
                <c:v>12684</c:v>
              </c:pt>
              <c:pt idx="171">
                <c:v>429</c:v>
              </c:pt>
              <c:pt idx="172">
                <c:v>10995</c:v>
              </c:pt>
              <c:pt idx="173">
                <c:v>954</c:v>
              </c:pt>
              <c:pt idx="174">
                <c:v>1390</c:v>
              </c:pt>
              <c:pt idx="175">
                <c:v>386</c:v>
              </c:pt>
              <c:pt idx="176">
                <c:v>5151</c:v>
              </c:pt>
              <c:pt idx="177">
                <c:v>1100</c:v>
              </c:pt>
              <c:pt idx="178">
                <c:v>700</c:v>
              </c:pt>
              <c:pt idx="179">
                <c:v>427</c:v>
              </c:pt>
              <c:pt idx="180">
                <c:v>283</c:v>
              </c:pt>
              <c:pt idx="181">
                <c:v>858</c:v>
              </c:pt>
              <c:pt idx="182">
                <c:v>855</c:v>
              </c:pt>
              <c:pt idx="183">
                <c:v>3925</c:v>
              </c:pt>
              <c:pt idx="184">
                <c:v>4140</c:v>
              </c:pt>
              <c:pt idx="185">
                <c:v>470</c:v>
              </c:pt>
              <c:pt idx="186">
                <c:v>318</c:v>
              </c:pt>
              <c:pt idx="187">
                <c:v>3182</c:v>
              </c:pt>
              <c:pt idx="188">
                <c:v>12503</c:v>
              </c:pt>
              <c:pt idx="189">
                <c:v>551</c:v>
              </c:pt>
              <c:pt idx="190">
                <c:v>334</c:v>
              </c:pt>
              <c:pt idx="191">
                <c:v>321</c:v>
              </c:pt>
              <c:pt idx="192">
                <c:v>692</c:v>
              </c:pt>
              <c:pt idx="193">
                <c:v>335</c:v>
              </c:pt>
              <c:pt idx="194">
                <c:v>288</c:v>
              </c:pt>
              <c:pt idx="195">
                <c:v>626</c:v>
              </c:pt>
              <c:pt idx="196">
                <c:v>109</c:v>
              </c:pt>
              <c:pt idx="197">
                <c:v>280</c:v>
              </c:pt>
              <c:pt idx="198">
                <c:v>1338</c:v>
              </c:pt>
              <c:pt idx="199">
                <c:v>1537</c:v>
              </c:pt>
              <c:pt idx="200">
                <c:v>640</c:v>
              </c:pt>
              <c:pt idx="201">
                <c:v>706</c:v>
              </c:pt>
              <c:pt idx="202">
                <c:v>477</c:v>
              </c:pt>
              <c:pt idx="203">
                <c:v>2967</c:v>
              </c:pt>
              <c:pt idx="204">
                <c:v>2184</c:v>
              </c:pt>
              <c:pt idx="205">
                <c:v>274</c:v>
              </c:pt>
              <c:pt idx="206">
                <c:v>15</c:v>
              </c:pt>
              <c:pt idx="207">
                <c:v>107</c:v>
              </c:pt>
              <c:pt idx="208">
                <c:v>1929</c:v>
              </c:pt>
              <c:pt idx="209">
                <c:v>758</c:v>
              </c:pt>
              <c:pt idx="210">
                <c:v>3636</c:v>
              </c:pt>
              <c:pt idx="211">
                <c:v>600</c:v>
              </c:pt>
              <c:pt idx="212">
                <c:v>534</c:v>
              </c:pt>
              <c:pt idx="213">
                <c:v>3763</c:v>
              </c:pt>
              <c:pt idx="214">
                <c:v>825</c:v>
              </c:pt>
              <c:pt idx="215">
                <c:v>1321</c:v>
              </c:pt>
              <c:pt idx="216">
                <c:v>250</c:v>
              </c:pt>
              <c:pt idx="217">
                <c:v>1100</c:v>
              </c:pt>
              <c:pt idx="218">
                <c:v>1720</c:v>
              </c:pt>
              <c:pt idx="219">
                <c:v>383</c:v>
              </c:pt>
              <c:pt idx="220">
                <c:v>110</c:v>
              </c:pt>
              <c:pt idx="221">
                <c:v>335</c:v>
              </c:pt>
              <c:pt idx="222">
                <c:v>5076</c:v>
              </c:pt>
              <c:pt idx="223">
                <c:v>505</c:v>
              </c:pt>
              <c:pt idx="224">
                <c:v>1170</c:v>
              </c:pt>
              <c:pt idx="225">
                <c:v>1416</c:v>
              </c:pt>
              <c:pt idx="226">
                <c:v>384</c:v>
              </c:pt>
              <c:pt idx="227">
                <c:v>165</c:v>
              </c:pt>
              <c:pt idx="228">
                <c:v>335</c:v>
              </c:pt>
              <c:pt idx="229">
                <c:v>392</c:v>
              </c:pt>
              <c:pt idx="230">
                <c:v>1945</c:v>
              </c:pt>
              <c:pt idx="231">
                <c:v>2938</c:v>
              </c:pt>
              <c:pt idx="232">
                <c:v>200</c:v>
              </c:pt>
              <c:pt idx="233">
                <c:v>503</c:v>
              </c:pt>
              <c:pt idx="234">
                <c:v>315</c:v>
              </c:pt>
              <c:pt idx="235">
                <c:v>206</c:v>
              </c:pt>
              <c:pt idx="236">
                <c:v>8911</c:v>
              </c:pt>
              <c:pt idx="237">
                <c:v>1937</c:v>
              </c:pt>
              <c:pt idx="238">
                <c:v>1136</c:v>
              </c:pt>
              <c:pt idx="239">
                <c:v>75</c:v>
              </c:pt>
              <c:pt idx="240">
                <c:v>16930</c:v>
              </c:pt>
              <c:pt idx="241">
                <c:v>6318</c:v>
              </c:pt>
              <c:pt idx="242">
                <c:v>359</c:v>
              </c:pt>
              <c:pt idx="243">
                <c:v>1124</c:v>
              </c:pt>
              <c:pt idx="244">
                <c:v>2180</c:v>
              </c:pt>
              <c:pt idx="245">
                <c:v>0</c:v>
              </c:pt>
              <c:pt idx="246">
                <c:v>717</c:v>
              </c:pt>
              <c:pt idx="247">
                <c:v>200</c:v>
              </c:pt>
              <c:pt idx="248">
                <c:v>339</c:v>
              </c:pt>
              <c:pt idx="249">
                <c:v>1299</c:v>
              </c:pt>
              <c:pt idx="250">
                <c:v>1176</c:v>
              </c:pt>
              <c:pt idx="251">
                <c:v>7247</c:v>
              </c:pt>
              <c:pt idx="252">
                <c:v>297</c:v>
              </c:pt>
              <c:pt idx="253">
                <c:v>13580</c:v>
              </c:pt>
              <c:pt idx="254">
                <c:v>5858</c:v>
              </c:pt>
              <c:pt idx="255">
                <c:v>305</c:v>
              </c:pt>
              <c:pt idx="256">
                <c:v>449</c:v>
              </c:pt>
              <c:pt idx="257">
                <c:v>734</c:v>
              </c:pt>
              <c:pt idx="258">
                <c:v>1954</c:v>
              </c:pt>
              <c:pt idx="259">
                <c:v>190</c:v>
              </c:pt>
              <c:pt idx="260">
                <c:v>7144</c:v>
              </c:pt>
              <c:pt idx="261">
                <c:v>82</c:v>
              </c:pt>
              <c:pt idx="262">
                <c:v>516</c:v>
              </c:pt>
              <c:pt idx="263">
                <c:v>1448</c:v>
              </c:pt>
              <c:pt idx="264">
                <c:v>2263</c:v>
              </c:pt>
              <c:pt idx="265">
                <c:v>220</c:v>
              </c:pt>
              <c:pt idx="266">
                <c:v>6567</c:v>
              </c:pt>
              <c:pt idx="267">
                <c:v>768</c:v>
              </c:pt>
              <c:pt idx="268">
                <c:v>252</c:v>
              </c:pt>
              <c:pt idx="269">
                <c:v>986</c:v>
              </c:pt>
              <c:pt idx="270">
                <c:v>5990</c:v>
              </c:pt>
              <c:pt idx="271">
                <c:v>655</c:v>
              </c:pt>
              <c:pt idx="272">
                <c:v>129</c:v>
              </c:pt>
              <c:pt idx="273">
                <c:v>115</c:v>
              </c:pt>
              <c:pt idx="274">
                <c:v>123</c:v>
              </c:pt>
              <c:pt idx="275">
                <c:v>38</c:v>
              </c:pt>
              <c:pt idx="276">
                <c:v>950</c:v>
              </c:pt>
              <c:pt idx="277">
                <c:v>200</c:v>
              </c:pt>
              <c:pt idx="278">
                <c:v>165</c:v>
              </c:pt>
              <c:pt idx="279">
                <c:v>515</c:v>
              </c:pt>
              <c:pt idx="280">
                <c:v>419</c:v>
              </c:pt>
              <c:pt idx="281">
                <c:v>711</c:v>
              </c:pt>
              <c:pt idx="282">
                <c:v>4122</c:v>
              </c:pt>
              <c:pt idx="283">
                <c:v>836</c:v>
              </c:pt>
              <c:pt idx="284">
                <c:v>315</c:v>
              </c:pt>
              <c:pt idx="285">
                <c:v>283</c:v>
              </c:pt>
              <c:pt idx="286">
                <c:v>958</c:v>
              </c:pt>
              <c:pt idx="287">
                <c:v>451</c:v>
              </c:pt>
              <c:pt idx="288">
                <c:v>3834</c:v>
              </c:pt>
              <c:pt idx="289">
                <c:v>9535</c:v>
              </c:pt>
              <c:pt idx="290">
                <c:v>275</c:v>
              </c:pt>
              <c:pt idx="291">
                <c:v>305</c:v>
              </c:pt>
              <c:pt idx="292">
                <c:v>185</c:v>
              </c:pt>
              <c:pt idx="293">
                <c:v>3088</c:v>
              </c:pt>
              <c:pt idx="294">
                <c:v>867</c:v>
              </c:pt>
              <c:pt idx="295">
                <c:v>4257</c:v>
              </c:pt>
              <c:pt idx="296">
                <c:v>4014</c:v>
              </c:pt>
              <c:pt idx="297">
                <c:v>816</c:v>
              </c:pt>
              <c:pt idx="298">
                <c:v>736</c:v>
              </c:pt>
              <c:pt idx="299">
                <c:v>0</c:v>
              </c:pt>
              <c:pt idx="300">
                <c:v>97</c:v>
              </c:pt>
              <c:pt idx="301">
                <c:v>626</c:v>
              </c:pt>
              <c:pt idx="302">
                <c:v>871</c:v>
              </c:pt>
              <c:pt idx="303">
                <c:v>420</c:v>
              </c:pt>
              <c:pt idx="304">
                <c:v>239</c:v>
              </c:pt>
              <c:pt idx="305">
                <c:v>1037</c:v>
              </c:pt>
              <c:pt idx="306">
                <c:v>9561</c:v>
              </c:pt>
              <c:pt idx="307">
                <c:v>3746</c:v>
              </c:pt>
              <c:pt idx="308">
                <c:v>2823</c:v>
              </c:pt>
              <c:pt idx="309">
                <c:v>4333</c:v>
              </c:pt>
              <c:pt idx="310">
                <c:v>212</c:v>
              </c:pt>
              <c:pt idx="311">
                <c:v>958</c:v>
              </c:pt>
              <c:pt idx="312">
                <c:v>1090</c:v>
              </c:pt>
              <c:pt idx="313">
                <c:v>1542</c:v>
              </c:pt>
              <c:pt idx="314">
                <c:v>392</c:v>
              </c:pt>
              <c:pt idx="315">
                <c:v>623</c:v>
              </c:pt>
              <c:pt idx="316">
                <c:v>218</c:v>
              </c:pt>
              <c:pt idx="317">
                <c:v>1148</c:v>
              </c:pt>
              <c:pt idx="318">
                <c:v>2255</c:v>
              </c:pt>
              <c:pt idx="319">
                <c:v>2734</c:v>
              </c:pt>
              <c:pt idx="320">
                <c:v>5260</c:v>
              </c:pt>
              <c:pt idx="321">
                <c:v>160</c:v>
              </c:pt>
              <c:pt idx="322">
                <c:v>2065</c:v>
              </c:pt>
              <c:pt idx="323">
                <c:v>362</c:v>
              </c:pt>
              <c:pt idx="324">
                <c:v>654</c:v>
              </c:pt>
              <c:pt idx="325">
                <c:v>927</c:v>
              </c:pt>
              <c:pt idx="326">
                <c:v>574</c:v>
              </c:pt>
              <c:pt idx="327">
                <c:v>666</c:v>
              </c:pt>
              <c:pt idx="328">
                <c:v>415</c:v>
              </c:pt>
              <c:pt idx="329">
                <c:v>175</c:v>
              </c:pt>
              <c:pt idx="330">
                <c:v>500</c:v>
              </c:pt>
              <c:pt idx="331">
                <c:v>1290</c:v>
              </c:pt>
              <c:pt idx="332">
                <c:v>3066</c:v>
              </c:pt>
              <c:pt idx="333">
                <c:v>206</c:v>
              </c:pt>
              <c:pt idx="334">
                <c:v>9615</c:v>
              </c:pt>
              <c:pt idx="335">
                <c:v>122</c:v>
              </c:pt>
              <c:pt idx="336">
                <c:v>888</c:v>
              </c:pt>
              <c:pt idx="337">
                <c:v>2518</c:v>
              </c:pt>
              <c:pt idx="338">
                <c:v>23530</c:v>
              </c:pt>
              <c:pt idx="339">
                <c:v>4065</c:v>
              </c:pt>
              <c:pt idx="340">
                <c:v>22</c:v>
              </c:pt>
              <c:pt idx="341">
                <c:v>75</c:v>
              </c:pt>
              <c:pt idx="342">
                <c:v>135</c:v>
              </c:pt>
              <c:pt idx="343">
                <c:v>259</c:v>
              </c:pt>
              <c:pt idx="344">
                <c:v>293</c:v>
              </c:pt>
              <c:pt idx="345">
                <c:v>1373</c:v>
              </c:pt>
              <c:pt idx="346">
                <c:v>494</c:v>
              </c:pt>
              <c:pt idx="347">
                <c:v>1125</c:v>
              </c:pt>
              <c:pt idx="348">
                <c:v>144</c:v>
              </c:pt>
              <c:pt idx="349">
                <c:v>634</c:v>
              </c:pt>
              <c:pt idx="350">
                <c:v>967</c:v>
              </c:pt>
              <c:pt idx="351">
                <c:v>174</c:v>
              </c:pt>
              <c:pt idx="352">
                <c:v>37440</c:v>
              </c:pt>
              <c:pt idx="353">
                <c:v>22</c:v>
              </c:pt>
              <c:pt idx="354">
                <c:v>181</c:v>
              </c:pt>
              <c:pt idx="355">
                <c:v>1566</c:v>
              </c:pt>
              <c:pt idx="356">
                <c:v>339</c:v>
              </c:pt>
              <c:pt idx="357">
                <c:v>18362</c:v>
              </c:pt>
              <c:pt idx="358">
                <c:v>241</c:v>
              </c:pt>
              <c:pt idx="359">
                <c:v>355</c:v>
              </c:pt>
              <c:pt idx="360">
                <c:v>8674</c:v>
              </c:pt>
              <c:pt idx="361">
                <c:v>95</c:v>
              </c:pt>
              <c:pt idx="362">
                <c:v>186</c:v>
              </c:pt>
              <c:pt idx="363">
                <c:v>131</c:v>
              </c:pt>
              <c:pt idx="364">
                <c:v>224</c:v>
              </c:pt>
              <c:pt idx="365">
                <c:v>560</c:v>
              </c:pt>
              <c:pt idx="366">
                <c:v>488</c:v>
              </c:pt>
              <c:pt idx="367">
                <c:v>2639</c:v>
              </c:pt>
              <c:pt idx="368">
                <c:v>126</c:v>
              </c:pt>
              <c:pt idx="369">
                <c:v>150</c:v>
              </c:pt>
              <c:pt idx="370">
                <c:v>2676</c:v>
              </c:pt>
              <c:pt idx="371">
                <c:v>15199</c:v>
              </c:pt>
              <c:pt idx="372">
                <c:v>4981</c:v>
              </c:pt>
              <c:pt idx="373">
                <c:v>1582</c:v>
              </c:pt>
              <c:pt idx="374">
                <c:v>318</c:v>
              </c:pt>
              <c:pt idx="375">
                <c:v>206</c:v>
              </c:pt>
              <c:pt idx="376">
                <c:v>4358</c:v>
              </c:pt>
              <c:pt idx="377">
                <c:v>11969</c:v>
              </c:pt>
              <c:pt idx="378">
                <c:v>366</c:v>
              </c:pt>
              <c:pt idx="379">
                <c:v>1083</c:v>
              </c:pt>
              <c:pt idx="380">
                <c:v>2653</c:v>
              </c:pt>
              <c:pt idx="381">
                <c:v>448</c:v>
              </c:pt>
              <c:pt idx="382">
                <c:v>3618</c:v>
              </c:pt>
              <c:pt idx="383">
                <c:v>130</c:v>
              </c:pt>
              <c:pt idx="384">
                <c:v>265</c:v>
              </c:pt>
              <c:pt idx="385">
                <c:v>659</c:v>
              </c:pt>
              <c:pt idx="386">
                <c:v>1171</c:v>
              </c:pt>
              <c:pt idx="387">
                <c:v>2261</c:v>
              </c:pt>
              <c:pt idx="388">
                <c:v>1262</c:v>
              </c:pt>
              <c:pt idx="389">
                <c:v>1358</c:v>
              </c:pt>
              <c:pt idx="390">
                <c:v>3213</c:v>
              </c:pt>
              <c:pt idx="391">
                <c:v>4053</c:v>
              </c:pt>
              <c:pt idx="392">
                <c:v>386</c:v>
              </c:pt>
              <c:pt idx="393">
                <c:v>10469</c:v>
              </c:pt>
              <c:pt idx="394">
                <c:v>830</c:v>
              </c:pt>
              <c:pt idx="395">
                <c:v>318</c:v>
              </c:pt>
              <c:pt idx="396">
                <c:v>158</c:v>
              </c:pt>
              <c:pt idx="397">
                <c:v>930</c:v>
              </c:pt>
              <c:pt idx="398">
                <c:v>416</c:v>
              </c:pt>
              <c:pt idx="399">
                <c:v>902</c:v>
              </c:pt>
              <c:pt idx="400">
                <c:v>5523</c:v>
              </c:pt>
              <c:pt idx="401">
                <c:v>418</c:v>
              </c:pt>
              <c:pt idx="402">
                <c:v>171</c:v>
              </c:pt>
              <c:pt idx="403">
                <c:v>284</c:v>
              </c:pt>
              <c:pt idx="404">
                <c:v>649</c:v>
              </c:pt>
              <c:pt idx="405">
                <c:v>973</c:v>
              </c:pt>
              <c:pt idx="406">
                <c:v>1531</c:v>
              </c:pt>
              <c:pt idx="407">
                <c:v>785</c:v>
              </c:pt>
              <c:pt idx="408">
                <c:v>198</c:v>
              </c:pt>
              <c:pt idx="409">
                <c:v>95</c:v>
              </c:pt>
              <c:pt idx="410">
                <c:v>710</c:v>
              </c:pt>
              <c:pt idx="411">
                <c:v>293</c:v>
              </c:pt>
              <c:pt idx="412">
                <c:v>60</c:v>
              </c:pt>
              <c:pt idx="413">
                <c:v>560</c:v>
              </c:pt>
              <c:pt idx="414">
                <c:v>158</c:v>
              </c:pt>
              <c:pt idx="415">
                <c:v>156</c:v>
              </c:pt>
              <c:pt idx="416">
                <c:v>445</c:v>
              </c:pt>
              <c:pt idx="417">
                <c:v>4375</c:v>
              </c:pt>
              <c:pt idx="418">
                <c:v>165</c:v>
              </c:pt>
              <c:pt idx="419">
                <c:v>2818</c:v>
              </c:pt>
              <c:pt idx="420">
                <c:v>372</c:v>
              </c:pt>
              <c:pt idx="421">
                <c:v>396</c:v>
              </c:pt>
              <c:pt idx="422">
                <c:v>100</c:v>
              </c:pt>
              <c:pt idx="423">
                <c:v>140</c:v>
              </c:pt>
              <c:pt idx="424">
                <c:v>483</c:v>
              </c:pt>
              <c:pt idx="425">
                <c:v>710</c:v>
              </c:pt>
              <c:pt idx="426">
                <c:v>85</c:v>
              </c:pt>
              <c:pt idx="427">
                <c:v>423</c:v>
              </c:pt>
              <c:pt idx="428">
                <c:v>914</c:v>
              </c:pt>
              <c:pt idx="429">
                <c:v>1147</c:v>
              </c:pt>
              <c:pt idx="430">
                <c:v>400</c:v>
              </c:pt>
              <c:pt idx="431">
                <c:v>800</c:v>
              </c:pt>
              <c:pt idx="432">
                <c:v>1188</c:v>
              </c:pt>
              <c:pt idx="433">
                <c:v>301</c:v>
              </c:pt>
              <c:pt idx="434">
                <c:v>484</c:v>
              </c:pt>
              <c:pt idx="435">
                <c:v>2126</c:v>
              </c:pt>
              <c:pt idx="436">
                <c:v>560</c:v>
              </c:pt>
              <c:pt idx="437">
                <c:v>612</c:v>
              </c:pt>
              <c:pt idx="438">
                <c:v>607</c:v>
              </c:pt>
              <c:pt idx="439">
                <c:v>1255</c:v>
              </c:pt>
              <c:pt idx="440">
                <c:v>1339</c:v>
              </c:pt>
              <c:pt idx="441">
                <c:v>337</c:v>
              </c:pt>
              <c:pt idx="442">
                <c:v>84</c:v>
              </c:pt>
              <c:pt idx="443">
                <c:v>170</c:v>
              </c:pt>
              <c:pt idx="444">
                <c:v>195</c:v>
              </c:pt>
              <c:pt idx="445">
                <c:v>276</c:v>
              </c:pt>
              <c:pt idx="446">
                <c:v>95</c:v>
              </c:pt>
              <c:pt idx="447">
                <c:v>1402</c:v>
              </c:pt>
              <c:pt idx="448">
                <c:v>17908</c:v>
              </c:pt>
              <c:pt idx="449">
                <c:v>813</c:v>
              </c:pt>
              <c:pt idx="450">
                <c:v>254</c:v>
              </c:pt>
              <c:pt idx="451">
                <c:v>258</c:v>
              </c:pt>
              <c:pt idx="452">
                <c:v>280</c:v>
              </c:pt>
              <c:pt idx="453">
                <c:v>400</c:v>
              </c:pt>
              <c:pt idx="454">
                <c:v>743</c:v>
              </c:pt>
              <c:pt idx="455">
                <c:v>65</c:v>
              </c:pt>
              <c:pt idx="456">
                <c:v>308</c:v>
              </c:pt>
              <c:pt idx="457">
                <c:v>1173</c:v>
              </c:pt>
              <c:pt idx="458">
                <c:v>175</c:v>
              </c:pt>
              <c:pt idx="459">
                <c:v>94</c:v>
              </c:pt>
              <c:pt idx="460">
                <c:v>445</c:v>
              </c:pt>
              <c:pt idx="461">
                <c:v>72</c:v>
              </c:pt>
              <c:pt idx="462">
                <c:v>1023</c:v>
              </c:pt>
              <c:pt idx="463">
                <c:v>12131</c:v>
              </c:pt>
              <c:pt idx="464">
                <c:v>235</c:v>
              </c:pt>
              <c:pt idx="465">
                <c:v>315</c:v>
              </c:pt>
              <c:pt idx="466">
                <c:v>232</c:v>
              </c:pt>
              <c:pt idx="467">
                <c:v>183</c:v>
              </c:pt>
              <c:pt idx="468">
                <c:v>457</c:v>
              </c:pt>
              <c:pt idx="469">
                <c:v>375</c:v>
              </c:pt>
              <c:pt idx="470">
                <c:v>1565</c:v>
              </c:pt>
              <c:pt idx="471">
                <c:v>1377</c:v>
              </c:pt>
              <c:pt idx="472">
                <c:v>730</c:v>
              </c:pt>
              <c:pt idx="473">
                <c:v>987</c:v>
              </c:pt>
              <c:pt idx="474">
                <c:v>2788</c:v>
              </c:pt>
              <c:pt idx="475">
                <c:v>494</c:v>
              </c:pt>
              <c:pt idx="476">
                <c:v>722</c:v>
              </c:pt>
              <c:pt idx="477">
                <c:v>431</c:v>
              </c:pt>
              <c:pt idx="478">
                <c:v>1075</c:v>
              </c:pt>
              <c:pt idx="479">
                <c:v>3428</c:v>
              </c:pt>
              <c:pt idx="480">
                <c:v>1685</c:v>
              </c:pt>
              <c:pt idx="481">
                <c:v>126</c:v>
              </c:pt>
              <c:pt idx="482">
                <c:v>285</c:v>
              </c:pt>
              <c:pt idx="483">
                <c:v>3269</c:v>
              </c:pt>
              <c:pt idx="484">
                <c:v>2021</c:v>
              </c:pt>
              <c:pt idx="485">
                <c:v>1087</c:v>
              </c:pt>
              <c:pt idx="486">
                <c:v>465</c:v>
              </c:pt>
              <c:pt idx="487">
                <c:v>877</c:v>
              </c:pt>
              <c:pt idx="488">
                <c:v>145</c:v>
              </c:pt>
              <c:pt idx="489">
                <c:v>477</c:v>
              </c:pt>
              <c:pt idx="490">
                <c:v>301</c:v>
              </c:pt>
              <c:pt idx="491">
                <c:v>396</c:v>
              </c:pt>
              <c:pt idx="492">
                <c:v>484</c:v>
              </c:pt>
              <c:pt idx="493">
                <c:v>97</c:v>
              </c:pt>
              <c:pt idx="494">
                <c:v>373</c:v>
              </c:pt>
              <c:pt idx="495">
                <c:v>218</c:v>
              </c:pt>
              <c:pt idx="496">
                <c:v>136</c:v>
              </c:pt>
              <c:pt idx="497">
                <c:v>165</c:v>
              </c:pt>
              <c:pt idx="498">
                <c:v>1064</c:v>
              </c:pt>
              <c:pt idx="499">
                <c:v>2116</c:v>
              </c:pt>
              <c:pt idx="500">
                <c:v>1763</c:v>
              </c:pt>
              <c:pt idx="501">
                <c:v>835</c:v>
              </c:pt>
              <c:pt idx="502">
                <c:v>239</c:v>
              </c:pt>
              <c:pt idx="503">
                <c:v>7416</c:v>
              </c:pt>
              <c:pt idx="504">
                <c:v>425</c:v>
              </c:pt>
              <c:pt idx="505">
                <c:v>1298</c:v>
              </c:pt>
              <c:pt idx="506">
                <c:v>6479</c:v>
              </c:pt>
              <c:pt idx="507">
                <c:v>1397</c:v>
              </c:pt>
              <c:pt idx="508">
                <c:v>100</c:v>
              </c:pt>
              <c:pt idx="509">
                <c:v>119</c:v>
              </c:pt>
              <c:pt idx="510">
                <c:v>673</c:v>
              </c:pt>
              <c:pt idx="511">
                <c:v>692</c:v>
              </c:pt>
              <c:pt idx="512">
                <c:v>4078</c:v>
              </c:pt>
              <c:pt idx="513">
                <c:v>335</c:v>
              </c:pt>
              <c:pt idx="514">
                <c:v>6234</c:v>
              </c:pt>
              <c:pt idx="515">
                <c:v>3629</c:v>
              </c:pt>
              <c:pt idx="516">
                <c:v>250</c:v>
              </c:pt>
              <c:pt idx="517">
                <c:v>6239</c:v>
              </c:pt>
              <c:pt idx="518">
                <c:v>117</c:v>
              </c:pt>
              <c:pt idx="519">
                <c:v>247</c:v>
              </c:pt>
              <c:pt idx="520">
                <c:v>868</c:v>
              </c:pt>
              <c:pt idx="521">
                <c:v>211</c:v>
              </c:pt>
              <c:pt idx="522">
                <c:v>3524</c:v>
              </c:pt>
              <c:pt idx="523">
                <c:v>821</c:v>
              </c:pt>
              <c:pt idx="524">
                <c:v>2077</c:v>
              </c:pt>
              <c:pt idx="525">
                <c:v>7464</c:v>
              </c:pt>
              <c:pt idx="526">
                <c:v>1654</c:v>
              </c:pt>
              <c:pt idx="527">
                <c:v>190</c:v>
              </c:pt>
              <c:pt idx="528">
                <c:v>2578</c:v>
              </c:pt>
              <c:pt idx="529">
                <c:v>379</c:v>
              </c:pt>
              <c:pt idx="530">
                <c:v>710</c:v>
              </c:pt>
              <c:pt idx="531">
                <c:v>124</c:v>
              </c:pt>
              <c:pt idx="532">
                <c:v>3781</c:v>
              </c:pt>
              <c:pt idx="533">
                <c:v>496</c:v>
              </c:pt>
              <c:pt idx="534">
                <c:v>2490</c:v>
              </c:pt>
              <c:pt idx="535">
                <c:v>931</c:v>
              </c:pt>
              <c:pt idx="536">
                <c:v>1099</c:v>
              </c:pt>
              <c:pt idx="537">
                <c:v>1088</c:v>
              </c:pt>
              <c:pt idx="538">
                <c:v>1487</c:v>
              </c:pt>
              <c:pt idx="539">
                <c:v>2537</c:v>
              </c:pt>
              <c:pt idx="540">
                <c:v>1545</c:v>
              </c:pt>
              <c:pt idx="541">
                <c:v>9510</c:v>
              </c:pt>
              <c:pt idx="542">
                <c:v>717</c:v>
              </c:pt>
              <c:pt idx="543">
                <c:v>812</c:v>
              </c:pt>
              <c:pt idx="544">
                <c:v>396</c:v>
              </c:pt>
              <c:pt idx="545">
                <c:v>3137</c:v>
              </c:pt>
              <c:pt idx="546">
                <c:v>2757</c:v>
              </c:pt>
              <c:pt idx="547">
                <c:v>7060</c:v>
              </c:pt>
              <c:pt idx="548">
                <c:v>370</c:v>
              </c:pt>
              <c:pt idx="549">
                <c:v>557</c:v>
              </c:pt>
              <c:pt idx="550">
                <c:v>125</c:v>
              </c:pt>
              <c:pt idx="551">
                <c:v>575</c:v>
              </c:pt>
              <c:pt idx="552">
                <c:v>165</c:v>
              </c:pt>
              <c:pt idx="553">
                <c:v>2552</c:v>
              </c:pt>
              <c:pt idx="554">
                <c:v>432</c:v>
              </c:pt>
              <c:pt idx="555">
                <c:v>3906</c:v>
              </c:pt>
              <c:pt idx="556">
                <c:v>275</c:v>
              </c:pt>
              <c:pt idx="557">
                <c:v>149</c:v>
              </c:pt>
              <c:pt idx="558">
                <c:v>561</c:v>
              </c:pt>
              <c:pt idx="559">
                <c:v>6383</c:v>
              </c:pt>
              <c:pt idx="560">
                <c:v>25543</c:v>
              </c:pt>
              <c:pt idx="561">
                <c:v>150</c:v>
              </c:pt>
              <c:pt idx="562">
                <c:v>68</c:v>
              </c:pt>
              <c:pt idx="563">
                <c:v>4406</c:v>
              </c:pt>
              <c:pt idx="564">
                <c:v>321</c:v>
              </c:pt>
              <c:pt idx="565">
                <c:v>1551</c:v>
              </c:pt>
              <c:pt idx="566">
                <c:v>268</c:v>
              </c:pt>
              <c:pt idx="567">
                <c:v>569</c:v>
              </c:pt>
              <c:pt idx="568">
                <c:v>1056</c:v>
              </c:pt>
              <c:pt idx="569">
                <c:v>215</c:v>
              </c:pt>
              <c:pt idx="570">
                <c:v>505</c:v>
              </c:pt>
              <c:pt idx="571">
                <c:v>638</c:v>
              </c:pt>
              <c:pt idx="572">
                <c:v>6731</c:v>
              </c:pt>
              <c:pt idx="573">
                <c:v>972</c:v>
              </c:pt>
              <c:pt idx="574">
                <c:v>2688</c:v>
              </c:pt>
              <c:pt idx="575">
                <c:v>339</c:v>
              </c:pt>
              <c:pt idx="576">
                <c:v>2422</c:v>
              </c:pt>
              <c:pt idx="577">
                <c:v>678</c:v>
              </c:pt>
              <c:pt idx="578">
                <c:v>564</c:v>
              </c:pt>
              <c:pt idx="579">
                <c:v>160</c:v>
              </c:pt>
              <c:pt idx="580">
                <c:v>5567</c:v>
              </c:pt>
              <c:pt idx="581">
                <c:v>165</c:v>
              </c:pt>
              <c:pt idx="582">
                <c:v>1002</c:v>
              </c:pt>
              <c:pt idx="583">
                <c:v>5299</c:v>
              </c:pt>
              <c:pt idx="584">
                <c:v>929</c:v>
              </c:pt>
              <c:pt idx="585">
                <c:v>9494</c:v>
              </c:pt>
              <c:pt idx="586">
                <c:v>5908</c:v>
              </c:pt>
              <c:pt idx="587">
                <c:v>6044</c:v>
              </c:pt>
              <c:pt idx="588">
                <c:v>1835</c:v>
              </c:pt>
              <c:pt idx="589">
                <c:v>2389</c:v>
              </c:pt>
              <c:pt idx="590">
                <c:v>736</c:v>
              </c:pt>
              <c:pt idx="591">
                <c:v>3190</c:v>
              </c:pt>
              <c:pt idx="592">
                <c:v>2496</c:v>
              </c:pt>
              <c:pt idx="593">
                <c:v>1389</c:v>
              </c:pt>
              <c:pt idx="594">
                <c:v>578</c:v>
              </c:pt>
              <c:pt idx="595">
                <c:v>187</c:v>
              </c:pt>
              <c:pt idx="596">
                <c:v>95</c:v>
              </c:pt>
              <c:pt idx="597">
                <c:v>295</c:v>
              </c:pt>
              <c:pt idx="598">
                <c:v>448</c:v>
              </c:pt>
              <c:pt idx="599">
                <c:v>2568</c:v>
              </c:pt>
              <c:pt idx="600">
                <c:v>115</c:v>
              </c:pt>
              <c:pt idx="601">
                <c:v>45</c:v>
              </c:pt>
              <c:pt idx="602">
                <c:v>344</c:v>
              </c:pt>
              <c:pt idx="603">
                <c:v>1010</c:v>
              </c:pt>
              <c:pt idx="604">
                <c:v>137</c:v>
              </c:pt>
              <c:pt idx="605">
                <c:v>2200</c:v>
              </c:pt>
              <c:pt idx="606">
                <c:v>1797</c:v>
              </c:pt>
              <c:pt idx="607">
                <c:v>322</c:v>
              </c:pt>
              <c:pt idx="608">
                <c:v>365</c:v>
              </c:pt>
              <c:pt idx="609">
                <c:v>12512</c:v>
              </c:pt>
              <c:pt idx="610">
                <c:v>372</c:v>
              </c:pt>
              <c:pt idx="611">
                <c:v>1194</c:v>
              </c:pt>
              <c:pt idx="612">
                <c:v>186</c:v>
              </c:pt>
              <c:pt idx="613">
                <c:v>2702</c:v>
              </c:pt>
              <c:pt idx="614">
                <c:v>235</c:v>
              </c:pt>
              <c:pt idx="615">
                <c:v>667</c:v>
              </c:pt>
              <c:pt idx="616">
                <c:v>3906</c:v>
              </c:pt>
              <c:pt idx="617">
                <c:v>165</c:v>
              </c:pt>
              <c:pt idx="618">
                <c:v>137</c:v>
              </c:pt>
              <c:pt idx="619">
                <c:v>0</c:v>
              </c:pt>
              <c:pt idx="620">
                <c:v>816</c:v>
              </c:pt>
              <c:pt idx="621">
                <c:v>575</c:v>
              </c:pt>
              <c:pt idx="622">
                <c:v>3970</c:v>
              </c:pt>
              <c:pt idx="623">
                <c:v>365</c:v>
              </c:pt>
              <c:pt idx="624">
                <c:v>342</c:v>
              </c:pt>
              <c:pt idx="625">
                <c:v>3803</c:v>
              </c:pt>
              <c:pt idx="626">
                <c:v>310</c:v>
              </c:pt>
              <c:pt idx="627">
                <c:v>249</c:v>
              </c:pt>
              <c:pt idx="628">
                <c:v>0</c:v>
              </c:pt>
              <c:pt idx="629">
                <c:v>709</c:v>
              </c:pt>
              <c:pt idx="630">
                <c:v>794</c:v>
              </c:pt>
              <c:pt idx="631">
                <c:v>1322</c:v>
              </c:pt>
              <c:pt idx="632">
                <c:v>334</c:v>
              </c:pt>
              <c:pt idx="633">
                <c:v>269</c:v>
              </c:pt>
              <c:pt idx="634">
                <c:v>85</c:v>
              </c:pt>
              <c:pt idx="635">
                <c:v>4127</c:v>
              </c:pt>
              <c:pt idx="636">
                <c:v>60</c:v>
              </c:pt>
              <c:pt idx="637">
                <c:v>19171</c:v>
              </c:pt>
              <c:pt idx="638">
                <c:v>1229</c:v>
              </c:pt>
              <c:pt idx="639">
                <c:v>279</c:v>
              </c:pt>
              <c:pt idx="640">
                <c:v>400</c:v>
              </c:pt>
              <c:pt idx="641">
                <c:v>560</c:v>
              </c:pt>
              <c:pt idx="642">
                <c:v>390</c:v>
              </c:pt>
              <c:pt idx="643">
                <c:v>6534</c:v>
              </c:pt>
              <c:pt idx="644">
                <c:v>9205</c:v>
              </c:pt>
              <c:pt idx="645">
                <c:v>12178</c:v>
              </c:pt>
              <c:pt idx="646">
                <c:v>1943</c:v>
              </c:pt>
              <c:pt idx="647">
                <c:v>253</c:v>
              </c:pt>
              <c:pt idx="648">
                <c:v>976</c:v>
              </c:pt>
              <c:pt idx="649">
                <c:v>2855</c:v>
              </c:pt>
              <c:pt idx="650">
                <c:v>597</c:v>
              </c:pt>
              <c:pt idx="651">
                <c:v>195</c:v>
              </c:pt>
              <c:pt idx="652">
                <c:v>412</c:v>
              </c:pt>
              <c:pt idx="653">
                <c:v>527</c:v>
              </c:pt>
              <c:pt idx="654">
                <c:v>441</c:v>
              </c:pt>
              <c:pt idx="655">
                <c:v>173</c:v>
              </c:pt>
              <c:pt idx="656">
                <c:v>270</c:v>
              </c:pt>
              <c:pt idx="657">
                <c:v>6249</c:v>
              </c:pt>
              <c:pt idx="658">
                <c:v>1752</c:v>
              </c:pt>
              <c:pt idx="659">
                <c:v>6490</c:v>
              </c:pt>
              <c:pt idx="660">
                <c:v>190</c:v>
              </c:pt>
              <c:pt idx="661">
                <c:v>222</c:v>
              </c:pt>
              <c:pt idx="662">
                <c:v>95</c:v>
              </c:pt>
              <c:pt idx="663">
                <c:v>1458</c:v>
              </c:pt>
              <c:pt idx="664">
                <c:v>4336</c:v>
              </c:pt>
              <c:pt idx="665">
                <c:v>648</c:v>
              </c:pt>
              <c:pt idx="666">
                <c:v>55</c:v>
              </c:pt>
              <c:pt idx="667">
                <c:v>1994</c:v>
              </c:pt>
              <c:pt idx="668">
                <c:v>1106</c:v>
              </c:pt>
              <c:pt idx="669">
                <c:v>235</c:v>
              </c:pt>
              <c:pt idx="670">
                <c:v>387</c:v>
              </c:pt>
              <c:pt idx="671">
                <c:v>530</c:v>
              </c:pt>
              <c:pt idx="672">
                <c:v>4547</c:v>
              </c:pt>
              <c:pt idx="673">
                <c:v>851</c:v>
              </c:pt>
              <c:pt idx="674">
                <c:v>676</c:v>
              </c:pt>
              <c:pt idx="675">
                <c:v>1086</c:v>
              </c:pt>
              <c:pt idx="676">
                <c:v>2466</c:v>
              </c:pt>
              <c:pt idx="677">
                <c:v>328</c:v>
              </c:pt>
              <c:pt idx="678">
                <c:v>1103</c:v>
              </c:pt>
              <c:pt idx="679">
                <c:v>323</c:v>
              </c:pt>
              <c:pt idx="680">
                <c:v>460</c:v>
              </c:pt>
              <c:pt idx="681">
                <c:v>13152</c:v>
              </c:pt>
              <c:pt idx="682">
                <c:v>56</c:v>
              </c:pt>
              <c:pt idx="683">
                <c:v>515</c:v>
              </c:pt>
              <c:pt idx="684">
                <c:v>898</c:v>
              </c:pt>
              <c:pt idx="685">
                <c:v>40</c:v>
              </c:pt>
              <c:pt idx="686">
                <c:v>3236</c:v>
              </c:pt>
              <c:pt idx="687">
                <c:v>1879</c:v>
              </c:pt>
              <c:pt idx="688">
                <c:v>400</c:v>
              </c:pt>
              <c:pt idx="689">
                <c:v>2825</c:v>
              </c:pt>
              <c:pt idx="690">
                <c:v>9527</c:v>
              </c:pt>
              <c:pt idx="691">
                <c:v>762</c:v>
              </c:pt>
              <c:pt idx="692">
                <c:v>1125</c:v>
              </c:pt>
              <c:pt idx="693">
                <c:v>799</c:v>
              </c:pt>
              <c:pt idx="694">
                <c:v>501</c:v>
              </c:pt>
              <c:pt idx="695">
                <c:v>817</c:v>
              </c:pt>
              <c:pt idx="696">
                <c:v>1038</c:v>
              </c:pt>
              <c:pt idx="697">
                <c:v>535</c:v>
              </c:pt>
              <c:pt idx="698">
                <c:v>165</c:v>
              </c:pt>
              <c:pt idx="699">
                <c:v>616</c:v>
              </c:pt>
              <c:pt idx="700">
                <c:v>228</c:v>
              </c:pt>
              <c:pt idx="701">
                <c:v>3279</c:v>
              </c:pt>
              <c:pt idx="702">
                <c:v>2331</c:v>
              </c:pt>
              <c:pt idx="703">
                <c:v>110</c:v>
              </c:pt>
              <c:pt idx="704">
                <c:v>984</c:v>
              </c:pt>
              <c:pt idx="705">
                <c:v>100</c:v>
              </c:pt>
              <c:pt idx="706">
                <c:v>244</c:v>
              </c:pt>
              <c:pt idx="707">
                <c:v>0</c:v>
              </c:pt>
              <c:pt idx="708">
                <c:v>475</c:v>
              </c:pt>
              <c:pt idx="709">
                <c:v>2862</c:v>
              </c:pt>
              <c:pt idx="710">
                <c:v>263</c:v>
              </c:pt>
              <c:pt idx="711">
                <c:v>854</c:v>
              </c:pt>
              <c:pt idx="712">
                <c:v>708</c:v>
              </c:pt>
              <c:pt idx="713">
                <c:v>198</c:v>
              </c:pt>
              <c:pt idx="714">
                <c:v>6175</c:v>
              </c:pt>
              <c:pt idx="715">
                <c:v>3115</c:v>
              </c:pt>
              <c:pt idx="716">
                <c:v>1376</c:v>
              </c:pt>
              <c:pt idx="717">
                <c:v>37</c:v>
              </c:pt>
              <c:pt idx="718">
                <c:v>1261</c:v>
              </c:pt>
              <c:pt idx="719">
                <c:v>1888</c:v>
              </c:pt>
              <c:pt idx="720">
                <c:v>485</c:v>
              </c:pt>
              <c:pt idx="721">
                <c:v>326</c:v>
              </c:pt>
              <c:pt idx="722">
                <c:v>767</c:v>
              </c:pt>
              <c:pt idx="723">
                <c:v>21595</c:v>
              </c:pt>
              <c:pt idx="724">
                <c:v>335</c:v>
              </c:pt>
              <c:pt idx="725">
                <c:v>2402</c:v>
              </c:pt>
              <c:pt idx="726">
                <c:v>1047</c:v>
              </c:pt>
              <c:pt idx="727">
                <c:v>485</c:v>
              </c:pt>
              <c:pt idx="728">
                <c:v>1777</c:v>
              </c:pt>
              <c:pt idx="729">
                <c:v>9047</c:v>
              </c:pt>
              <c:pt idx="730">
                <c:v>1114</c:v>
              </c:pt>
              <c:pt idx="731">
                <c:v>480</c:v>
              </c:pt>
              <c:pt idx="732">
                <c:v>172</c:v>
              </c:pt>
              <c:pt idx="733">
                <c:v>180</c:v>
              </c:pt>
              <c:pt idx="734">
                <c:v>541</c:v>
              </c:pt>
              <c:pt idx="735">
                <c:v>9537</c:v>
              </c:pt>
              <c:pt idx="736">
                <c:v>344</c:v>
              </c:pt>
              <c:pt idx="737">
                <c:v>3218</c:v>
              </c:pt>
              <c:pt idx="738">
                <c:v>557</c:v>
              </c:pt>
              <c:pt idx="739">
                <c:v>78</c:v>
              </c:pt>
              <c:pt idx="740">
                <c:v>213</c:v>
              </c:pt>
              <c:pt idx="741">
                <c:v>204</c:v>
              </c:pt>
              <c:pt idx="742">
                <c:v>329</c:v>
              </c:pt>
              <c:pt idx="743">
                <c:v>0</c:v>
              </c:pt>
              <c:pt idx="744">
                <c:v>223</c:v>
              </c:pt>
              <c:pt idx="745">
                <c:v>707</c:v>
              </c:pt>
              <c:pt idx="746">
                <c:v>4850</c:v>
              </c:pt>
              <c:pt idx="747">
                <c:v>2473</c:v>
              </c:pt>
              <c:pt idx="748">
                <c:v>25640</c:v>
              </c:pt>
              <c:pt idx="749">
                <c:v>1725</c:v>
              </c:pt>
              <c:pt idx="750">
                <c:v>304</c:v>
              </c:pt>
              <c:pt idx="751">
                <c:v>4879</c:v>
              </c:pt>
              <c:pt idx="752">
                <c:v>6153</c:v>
              </c:pt>
              <c:pt idx="753">
                <c:v>296</c:v>
              </c:pt>
              <c:pt idx="754">
                <c:v>484</c:v>
              </c:pt>
              <c:pt idx="755">
                <c:v>412</c:v>
              </c:pt>
              <c:pt idx="756">
                <c:v>652</c:v>
              </c:pt>
              <c:pt idx="757">
                <c:v>178</c:v>
              </c:pt>
              <c:pt idx="758">
                <c:v>1302</c:v>
              </c:pt>
              <c:pt idx="759">
                <c:v>313</c:v>
              </c:pt>
              <c:pt idx="760">
                <c:v>3859</c:v>
              </c:pt>
              <c:pt idx="761">
                <c:v>2483</c:v>
              </c:pt>
              <c:pt idx="762">
                <c:v>790</c:v>
              </c:pt>
              <c:pt idx="763">
                <c:v>1169</c:v>
              </c:pt>
              <c:pt idx="764">
                <c:v>2797</c:v>
              </c:pt>
              <c:pt idx="765">
                <c:v>263</c:v>
              </c:pt>
              <c:pt idx="766">
                <c:v>331</c:v>
              </c:pt>
              <c:pt idx="767">
                <c:v>544</c:v>
              </c:pt>
              <c:pt idx="768">
                <c:v>2289</c:v>
              </c:pt>
              <c:pt idx="769">
                <c:v>377</c:v>
              </c:pt>
              <c:pt idx="770">
                <c:v>1119</c:v>
              </c:pt>
              <c:pt idx="771">
                <c:v>4375</c:v>
              </c:pt>
              <c:pt idx="772">
                <c:v>44000</c:v>
              </c:pt>
              <c:pt idx="773">
                <c:v>504</c:v>
              </c:pt>
              <c:pt idx="774">
                <c:v>10580</c:v>
              </c:pt>
              <c:pt idx="775">
                <c:v>463</c:v>
              </c:pt>
              <c:pt idx="776">
                <c:v>16406</c:v>
              </c:pt>
              <c:pt idx="777">
                <c:v>950</c:v>
              </c:pt>
              <c:pt idx="778">
                <c:v>367</c:v>
              </c:pt>
              <c:pt idx="779">
                <c:v>197</c:v>
              </c:pt>
              <c:pt idx="780">
                <c:v>1227</c:v>
              </c:pt>
              <c:pt idx="781">
                <c:v>347</c:v>
              </c:pt>
              <c:pt idx="782">
                <c:v>1058</c:v>
              </c:pt>
              <c:pt idx="783">
                <c:v>150</c:v>
              </c:pt>
              <c:pt idx="784">
                <c:v>17236</c:v>
              </c:pt>
              <c:pt idx="785">
                <c:v>1425</c:v>
              </c:pt>
              <c:pt idx="786">
                <c:v>200</c:v>
              </c:pt>
              <c:pt idx="787">
                <c:v>228</c:v>
              </c:pt>
              <c:pt idx="788">
                <c:v>47</c:v>
              </c:pt>
              <c:pt idx="789">
                <c:v>1977</c:v>
              </c:pt>
              <c:pt idx="790">
                <c:v>1236</c:v>
              </c:pt>
              <c:pt idx="791">
                <c:v>942</c:v>
              </c:pt>
              <c:pt idx="792">
                <c:v>2994</c:v>
              </c:pt>
              <c:pt idx="793">
                <c:v>6867</c:v>
              </c:pt>
              <c:pt idx="794">
                <c:v>19584</c:v>
              </c:pt>
              <c:pt idx="795">
                <c:v>20929</c:v>
              </c:pt>
              <c:pt idx="796">
                <c:v>2722</c:v>
              </c:pt>
              <c:pt idx="797">
                <c:v>823</c:v>
              </c:pt>
              <c:pt idx="798">
                <c:v>1293</c:v>
              </c:pt>
              <c:pt idx="799">
                <c:v>11672</c:v>
              </c:pt>
              <c:pt idx="800">
                <c:v>2095</c:v>
              </c:pt>
              <c:pt idx="801">
                <c:v>150</c:v>
              </c:pt>
              <c:pt idx="802">
                <c:v>6523</c:v>
              </c:pt>
              <c:pt idx="803">
                <c:v>5223</c:v>
              </c:pt>
              <c:pt idx="804">
                <c:v>4013</c:v>
              </c:pt>
              <c:pt idx="805">
                <c:v>324</c:v>
              </c:pt>
              <c:pt idx="806">
                <c:v>110</c:v>
              </c:pt>
              <c:pt idx="807">
                <c:v>15160</c:v>
              </c:pt>
              <c:pt idx="808">
                <c:v>302</c:v>
              </c:pt>
              <c:pt idx="809">
                <c:v>895</c:v>
              </c:pt>
              <c:pt idx="810">
                <c:v>1311</c:v>
              </c:pt>
              <c:pt idx="811">
                <c:v>3202</c:v>
              </c:pt>
              <c:pt idx="812">
                <c:v>1198</c:v>
              </c:pt>
              <c:pt idx="813">
                <c:v>1696</c:v>
              </c:pt>
              <c:pt idx="814">
                <c:v>371</c:v>
              </c:pt>
              <c:pt idx="815">
                <c:v>409</c:v>
              </c:pt>
              <c:pt idx="816">
                <c:v>1160</c:v>
              </c:pt>
              <c:pt idx="817">
                <c:v>1277</c:v>
              </c:pt>
              <c:pt idx="818">
                <c:v>4084</c:v>
              </c:pt>
              <c:pt idx="819">
                <c:v>1966</c:v>
              </c:pt>
              <c:pt idx="820">
                <c:v>693</c:v>
              </c:pt>
              <c:pt idx="821">
                <c:v>103</c:v>
              </c:pt>
              <c:pt idx="822">
                <c:v>4571</c:v>
              </c:pt>
              <c:pt idx="823">
                <c:v>1454</c:v>
              </c:pt>
              <c:pt idx="824">
                <c:v>26062</c:v>
              </c:pt>
              <c:pt idx="825">
                <c:v>2615</c:v>
              </c:pt>
              <c:pt idx="826">
                <c:v>9613</c:v>
              </c:pt>
              <c:pt idx="827">
                <c:v>514</c:v>
              </c:pt>
              <c:pt idx="828">
                <c:v>674</c:v>
              </c:pt>
              <c:pt idx="829">
                <c:v>507</c:v>
              </c:pt>
              <c:pt idx="830">
                <c:v>1465</c:v>
              </c:pt>
              <c:pt idx="831">
                <c:v>1004</c:v>
              </c:pt>
              <c:pt idx="832">
                <c:v>2014</c:v>
              </c:pt>
              <c:pt idx="833">
                <c:v>125</c:v>
              </c:pt>
              <c:pt idx="834">
                <c:v>386</c:v>
              </c:pt>
              <c:pt idx="835">
                <c:v>177</c:v>
              </c:pt>
              <c:pt idx="836">
                <c:v>3749</c:v>
              </c:pt>
              <c:pt idx="837">
                <c:v>485</c:v>
              </c:pt>
              <c:pt idx="838">
                <c:v>275</c:v>
              </c:pt>
              <c:pt idx="839">
                <c:v>1092</c:v>
              </c:pt>
              <c:pt idx="840">
                <c:v>364</c:v>
              </c:pt>
              <c:pt idx="841">
                <c:v>7050</c:v>
              </c:pt>
              <c:pt idx="842">
                <c:v>455</c:v>
              </c:pt>
              <c:pt idx="843">
                <c:v>15599</c:v>
              </c:pt>
              <c:pt idx="844">
                <c:v>467</c:v>
              </c:pt>
              <c:pt idx="845">
                <c:v>5491</c:v>
              </c:pt>
              <c:pt idx="846">
                <c:v>179</c:v>
              </c:pt>
              <c:pt idx="847">
                <c:v>2595</c:v>
              </c:pt>
              <c:pt idx="848">
                <c:v>566</c:v>
              </c:pt>
              <c:pt idx="849">
                <c:v>940</c:v>
              </c:pt>
              <c:pt idx="850">
                <c:v>1895</c:v>
              </c:pt>
              <c:pt idx="851">
                <c:v>6103</c:v>
              </c:pt>
              <c:pt idx="852">
                <c:v>1447</c:v>
              </c:pt>
              <c:pt idx="853">
                <c:v>7149</c:v>
              </c:pt>
              <c:pt idx="854">
                <c:v>485</c:v>
              </c:pt>
              <c:pt idx="855">
                <c:v>1155</c:v>
              </c:pt>
              <c:pt idx="856">
                <c:v>588</c:v>
              </c:pt>
              <c:pt idx="857">
                <c:v>530</c:v>
              </c:pt>
              <c:pt idx="858">
                <c:v>2825</c:v>
              </c:pt>
              <c:pt idx="859">
                <c:v>2250</c:v>
              </c:pt>
              <c:pt idx="860">
                <c:v>540</c:v>
              </c:pt>
              <c:pt idx="861">
                <c:v>228</c:v>
              </c:pt>
              <c:pt idx="862">
                <c:v>32154</c:v>
              </c:pt>
              <c:pt idx="863">
                <c:v>360</c:v>
              </c:pt>
              <c:pt idx="864">
                <c:v>409</c:v>
              </c:pt>
              <c:pt idx="865">
                <c:v>2257</c:v>
              </c:pt>
              <c:pt idx="866">
                <c:v>41</c:v>
              </c:pt>
              <c:pt idx="867">
                <c:v>212</c:v>
              </c:pt>
              <c:pt idx="868">
                <c:v>179</c:v>
              </c:pt>
              <c:pt idx="869">
                <c:v>11052</c:v>
              </c:pt>
              <c:pt idx="870">
                <c:v>265</c:v>
              </c:pt>
              <c:pt idx="871">
                <c:v>360</c:v>
              </c:pt>
              <c:pt idx="872">
                <c:v>628</c:v>
              </c:pt>
              <c:pt idx="873">
                <c:v>266</c:v>
              </c:pt>
              <c:pt idx="874">
                <c:v>1371</c:v>
              </c:pt>
              <c:pt idx="875">
                <c:v>334</c:v>
              </c:pt>
              <c:pt idx="876">
                <c:v>2939</c:v>
              </c:pt>
              <c:pt idx="877">
                <c:v>270</c:v>
              </c:pt>
              <c:pt idx="878">
                <c:v>466</c:v>
              </c:pt>
              <c:pt idx="879">
                <c:v>735</c:v>
              </c:pt>
              <c:pt idx="880">
                <c:v>752</c:v>
              </c:pt>
              <c:pt idx="881">
                <c:v>2038</c:v>
              </c:pt>
              <c:pt idx="882">
                <c:v>338</c:v>
              </c:pt>
              <c:pt idx="883">
                <c:v>6564</c:v>
              </c:pt>
              <c:pt idx="884">
                <c:v>606</c:v>
              </c:pt>
              <c:pt idx="885">
                <c:v>4232</c:v>
              </c:pt>
              <c:pt idx="886">
                <c:v>698</c:v>
              </c:pt>
              <c:pt idx="887">
                <c:v>769</c:v>
              </c:pt>
              <c:pt idx="888">
                <c:v>5738</c:v>
              </c:pt>
              <c:pt idx="889">
                <c:v>2504</c:v>
              </c:pt>
              <c:pt idx="890">
                <c:v>322</c:v>
              </c:pt>
              <c:pt idx="891">
                <c:v>127</c:v>
              </c:pt>
              <c:pt idx="892">
                <c:v>342</c:v>
              </c:pt>
              <c:pt idx="893">
                <c:v>11385</c:v>
              </c:pt>
              <c:pt idx="894">
                <c:v>364</c:v>
              </c:pt>
              <c:pt idx="895">
                <c:v>200</c:v>
              </c:pt>
              <c:pt idx="896">
                <c:v>40762</c:v>
              </c:pt>
              <c:pt idx="897">
                <c:v>120</c:v>
              </c:pt>
              <c:pt idx="898">
                <c:v>4310</c:v>
              </c:pt>
              <c:pt idx="899">
                <c:v>411</c:v>
              </c:pt>
              <c:pt idx="900">
                <c:v>8829</c:v>
              </c:pt>
              <c:pt idx="901">
                <c:v>408</c:v>
              </c:pt>
              <c:pt idx="902">
                <c:v>800</c:v>
              </c:pt>
              <c:pt idx="903">
                <c:v>191</c:v>
              </c:pt>
              <c:pt idx="904">
                <c:v>1267</c:v>
              </c:pt>
              <c:pt idx="905">
                <c:v>390</c:v>
              </c:pt>
              <c:pt idx="906">
                <c:v>7821</c:v>
              </c:pt>
              <c:pt idx="907">
                <c:v>916</c:v>
              </c:pt>
              <c:pt idx="908">
                <c:v>2428</c:v>
              </c:pt>
              <c:pt idx="909">
                <c:v>418</c:v>
              </c:pt>
              <c:pt idx="910">
                <c:v>1971</c:v>
              </c:pt>
              <c:pt idx="911">
                <c:v>2739</c:v>
              </c:pt>
              <c:pt idx="912">
                <c:v>242</c:v>
              </c:pt>
              <c:pt idx="913">
                <c:v>2893</c:v>
              </c:pt>
              <c:pt idx="914">
                <c:v>20</c:v>
              </c:pt>
              <c:pt idx="915">
                <c:v>14410</c:v>
              </c:pt>
              <c:pt idx="916">
                <c:v>992</c:v>
              </c:pt>
              <c:pt idx="917">
                <c:v>6935</c:v>
              </c:pt>
              <c:pt idx="918">
                <c:v>190</c:v>
              </c:pt>
              <c:pt idx="919">
                <c:v>437</c:v>
              </c:pt>
              <c:pt idx="920">
                <c:v>25803</c:v>
              </c:pt>
              <c:pt idx="921">
                <c:v>1110</c:v>
              </c:pt>
              <c:pt idx="922">
                <c:v>420</c:v>
              </c:pt>
              <c:pt idx="923">
                <c:v>303</c:v>
              </c:pt>
              <c:pt idx="924">
                <c:v>20260</c:v>
              </c:pt>
              <c:pt idx="925">
                <c:v>500</c:v>
              </c:pt>
              <c:pt idx="926">
                <c:v>132</c:v>
              </c:pt>
              <c:pt idx="927">
                <c:v>990</c:v>
              </c:pt>
              <c:pt idx="928">
                <c:v>1587</c:v>
              </c:pt>
              <c:pt idx="929">
                <c:v>90</c:v>
              </c:pt>
              <c:pt idx="930">
                <c:v>543</c:v>
              </c:pt>
              <c:pt idx="931">
                <c:v>7362</c:v>
              </c:pt>
              <c:pt idx="932">
                <c:v>230</c:v>
              </c:pt>
              <c:pt idx="933">
                <c:v>183</c:v>
              </c:pt>
              <c:pt idx="934">
                <c:v>458</c:v>
              </c:pt>
              <c:pt idx="935">
                <c:v>1852</c:v>
              </c:pt>
              <c:pt idx="936">
                <c:v>555</c:v>
              </c:pt>
              <c:pt idx="937">
                <c:v>879</c:v>
              </c:pt>
              <c:pt idx="938">
                <c:v>858</c:v>
              </c:pt>
              <c:pt idx="939">
                <c:v>1460</c:v>
              </c:pt>
              <c:pt idx="940">
                <c:v>330</c:v>
              </c:pt>
              <c:pt idx="941">
                <c:v>437</c:v>
              </c:pt>
              <c:pt idx="942">
                <c:v>966</c:v>
              </c:pt>
              <c:pt idx="943">
                <c:v>674</c:v>
              </c:pt>
              <c:pt idx="944">
                <c:v>4387</c:v>
              </c:pt>
              <c:pt idx="945">
                <c:v>1599</c:v>
              </c:pt>
              <c:pt idx="946">
                <c:v>139</c:v>
              </c:pt>
              <c:pt idx="947">
                <c:v>255</c:v>
              </c:pt>
              <c:pt idx="948">
                <c:v>396</c:v>
              </c:pt>
              <c:pt idx="949">
                <c:v>722</c:v>
              </c:pt>
              <c:pt idx="950">
                <c:v>350</c:v>
              </c:pt>
              <c:pt idx="951">
                <c:v>1994</c:v>
              </c:pt>
              <c:pt idx="952">
                <c:v>548</c:v>
              </c:pt>
              <c:pt idx="953">
                <c:v>675</c:v>
              </c:pt>
              <c:pt idx="954">
                <c:v>2391</c:v>
              </c:pt>
              <c:pt idx="955">
                <c:v>1858</c:v>
              </c:pt>
              <c:pt idx="956">
                <c:v>210</c:v>
              </c:pt>
              <c:pt idx="957">
                <c:v>800</c:v>
              </c:pt>
              <c:pt idx="958">
                <c:v>174</c:v>
              </c:pt>
              <c:pt idx="959">
                <c:v>392</c:v>
              </c:pt>
              <c:pt idx="960">
                <c:v>242</c:v>
              </c:pt>
              <c:pt idx="961">
                <c:v>4118</c:v>
              </c:pt>
              <c:pt idx="962">
                <c:v>319</c:v>
              </c:pt>
              <c:pt idx="963">
                <c:v>159</c:v>
              </c:pt>
              <c:pt idx="964">
                <c:v>255</c:v>
              </c:pt>
              <c:pt idx="965">
                <c:v>2302</c:v>
              </c:pt>
              <c:pt idx="966">
                <c:v>1576</c:v>
              </c:pt>
              <c:pt idx="967">
                <c:v>15112</c:v>
              </c:pt>
              <c:pt idx="968">
                <c:v>225</c:v>
              </c:pt>
              <c:pt idx="969">
                <c:v>1986</c:v>
              </c:pt>
              <c:pt idx="970">
                <c:v>20032</c:v>
              </c:pt>
              <c:pt idx="971">
                <c:v>3706</c:v>
              </c:pt>
              <c:pt idx="972">
                <c:v>2801</c:v>
              </c:pt>
              <c:pt idx="973">
                <c:v>10390</c:v>
              </c:pt>
              <c:pt idx="974">
                <c:v>713</c:v>
              </c:pt>
              <c:pt idx="975">
                <c:v>7738</c:v>
              </c:pt>
              <c:pt idx="976">
                <c:v>1258</c:v>
              </c:pt>
              <c:pt idx="977">
                <c:v>496</c:v>
              </c:pt>
              <c:pt idx="978">
                <c:v>165</c:v>
              </c:pt>
              <c:pt idx="979">
                <c:v>4731</c:v>
              </c:pt>
              <c:pt idx="980">
                <c:v>2717</c:v>
              </c:pt>
              <c:pt idx="981">
                <c:v>484</c:v>
              </c:pt>
              <c:pt idx="982">
                <c:v>415</c:v>
              </c:pt>
              <c:pt idx="983">
                <c:v>1523</c:v>
              </c:pt>
              <c:pt idx="984">
                <c:v>240</c:v>
              </c:pt>
              <c:pt idx="985">
                <c:v>101</c:v>
              </c:pt>
              <c:pt idx="986">
                <c:v>262</c:v>
              </c:pt>
              <c:pt idx="987">
                <c:v>4056</c:v>
              </c:pt>
              <c:pt idx="988">
                <c:v>2537</c:v>
              </c:pt>
              <c:pt idx="989">
                <c:v>3098</c:v>
              </c:pt>
              <c:pt idx="990">
                <c:v>9969</c:v>
              </c:pt>
              <c:pt idx="991">
                <c:v>419</c:v>
              </c:pt>
              <c:pt idx="992">
                <c:v>314</c:v>
              </c:pt>
              <c:pt idx="993">
                <c:v>2859</c:v>
              </c:pt>
              <c:pt idx="994">
                <c:v>3278</c:v>
              </c:pt>
              <c:pt idx="995">
                <c:v>244</c:v>
              </c:pt>
              <c:pt idx="996">
                <c:v>1727</c:v>
              </c:pt>
              <c:pt idx="997">
                <c:v>2036</c:v>
              </c:pt>
              <c:pt idx="998">
                <c:v>175</c:v>
              </c:pt>
              <c:pt idx="999">
                <c:v>134</c:v>
              </c:pt>
              <c:pt idx="1000">
                <c:v>200</c:v>
              </c:pt>
              <c:pt idx="1001">
                <c:v>524</c:v>
              </c:pt>
              <c:pt idx="1002">
                <c:v>1102</c:v>
              </c:pt>
              <c:pt idx="1003">
                <c:v>704</c:v>
              </c:pt>
              <c:pt idx="1004">
                <c:v>189</c:v>
              </c:pt>
              <c:pt idx="1005">
                <c:v>285</c:v>
              </c:pt>
              <c:pt idx="1006">
                <c:v>495</c:v>
              </c:pt>
              <c:pt idx="1007">
                <c:v>633</c:v>
              </c:pt>
              <c:pt idx="1008">
                <c:v>1840</c:v>
              </c:pt>
              <c:pt idx="1009">
                <c:v>967</c:v>
              </c:pt>
              <c:pt idx="1010">
                <c:v>105</c:v>
              </c:pt>
              <c:pt idx="1011">
                <c:v>325</c:v>
              </c:pt>
              <c:pt idx="1012">
                <c:v>1021</c:v>
              </c:pt>
              <c:pt idx="1013">
                <c:v>1732</c:v>
              </c:pt>
              <c:pt idx="1014">
                <c:v>100</c:v>
              </c:pt>
              <c:pt idx="1015">
                <c:v>6837</c:v>
              </c:pt>
              <c:pt idx="1016">
                <c:v>405</c:v>
              </c:pt>
              <c:pt idx="1017">
                <c:v>3201</c:v>
              </c:pt>
              <c:pt idx="1018">
                <c:v>272</c:v>
              </c:pt>
              <c:pt idx="1019">
                <c:v>126</c:v>
              </c:pt>
              <c:pt idx="1020">
                <c:v>990</c:v>
              </c:pt>
              <c:pt idx="1021">
                <c:v>395</c:v>
              </c:pt>
              <c:pt idx="1022">
                <c:v>954</c:v>
              </c:pt>
              <c:pt idx="1023">
                <c:v>8763</c:v>
              </c:pt>
              <c:pt idx="1024">
                <c:v>925</c:v>
              </c:pt>
              <c:pt idx="1025">
                <c:v>4364</c:v>
              </c:pt>
              <c:pt idx="1026">
                <c:v>249</c:v>
              </c:pt>
              <c:pt idx="1027">
                <c:v>543</c:v>
              </c:pt>
              <c:pt idx="1028">
                <c:v>8816</c:v>
              </c:pt>
              <c:pt idx="1029">
                <c:v>517</c:v>
              </c:pt>
              <c:pt idx="1030">
                <c:v>124</c:v>
              </c:pt>
              <c:pt idx="1031">
                <c:v>702</c:v>
              </c:pt>
              <c:pt idx="1032">
                <c:v>372</c:v>
              </c:pt>
              <c:pt idx="1033">
                <c:v>119</c:v>
              </c:pt>
              <c:pt idx="1034">
                <c:v>294</c:v>
              </c:pt>
              <c:pt idx="1035">
                <c:v>488</c:v>
              </c:pt>
              <c:pt idx="1036">
                <c:v>978</c:v>
              </c:pt>
              <c:pt idx="1037">
                <c:v>3068</c:v>
              </c:pt>
              <c:pt idx="1038">
                <c:v>4913</c:v>
              </c:pt>
              <c:pt idx="1039">
                <c:v>3074</c:v>
              </c:pt>
              <c:pt idx="1040">
                <c:v>3016</c:v>
              </c:pt>
              <c:pt idx="1041">
                <c:v>1190</c:v>
              </c:pt>
              <c:pt idx="1042">
                <c:v>6091</c:v>
              </c:pt>
              <c:pt idx="1043">
                <c:v>450</c:v>
              </c:pt>
              <c:pt idx="1044">
                <c:v>672</c:v>
              </c:pt>
              <c:pt idx="1045">
                <c:v>227</c:v>
              </c:pt>
              <c:pt idx="1046">
                <c:v>853</c:v>
              </c:pt>
              <c:pt idx="1047">
                <c:v>336</c:v>
              </c:pt>
              <c:pt idx="1048">
                <c:v>316</c:v>
              </c:pt>
              <c:pt idx="1049">
                <c:v>277</c:v>
              </c:pt>
              <c:pt idx="1050">
                <c:v>995</c:v>
              </c:pt>
              <c:pt idx="1051">
                <c:v>488</c:v>
              </c:pt>
              <c:pt idx="1052">
                <c:v>634</c:v>
              </c:pt>
              <c:pt idx="1053">
                <c:v>395</c:v>
              </c:pt>
              <c:pt idx="1054">
                <c:v>108</c:v>
              </c:pt>
              <c:pt idx="1055">
                <c:v>1185</c:v>
              </c:pt>
              <c:pt idx="1056">
                <c:v>6410</c:v>
              </c:pt>
              <c:pt idx="1057">
                <c:v>386</c:v>
              </c:pt>
              <c:pt idx="1058">
                <c:v>305</c:v>
              </c:pt>
              <c:pt idx="1059">
                <c:v>640</c:v>
              </c:pt>
              <c:pt idx="1060">
                <c:v>110</c:v>
              </c:pt>
              <c:pt idx="1061">
                <c:v>507</c:v>
              </c:pt>
              <c:pt idx="1062">
                <c:v>390</c:v>
              </c:pt>
              <c:pt idx="1063">
                <c:v>1534</c:v>
              </c:pt>
              <c:pt idx="1064">
                <c:v>303</c:v>
              </c:pt>
              <c:pt idx="1065">
                <c:v>1251</c:v>
              </c:pt>
              <c:pt idx="1066">
                <c:v>148</c:v>
              </c:pt>
              <c:pt idx="1067">
                <c:v>60</c:v>
              </c:pt>
              <c:pt idx="1068">
                <c:v>357</c:v>
              </c:pt>
              <c:pt idx="1069">
                <c:v>7600</c:v>
              </c:pt>
              <c:pt idx="1070">
                <c:v>3137</c:v>
              </c:pt>
              <c:pt idx="1071">
                <c:v>4277</c:v>
              </c:pt>
              <c:pt idx="1072">
                <c:v>740</c:v>
              </c:pt>
              <c:pt idx="1073">
                <c:v>44</c:v>
              </c:pt>
              <c:pt idx="1074">
                <c:v>3087</c:v>
              </c:pt>
              <c:pt idx="1075">
                <c:v>62</c:v>
              </c:pt>
              <c:pt idx="1076">
                <c:v>16140</c:v>
              </c:pt>
              <c:pt idx="1077">
                <c:v>5303</c:v>
              </c:pt>
              <c:pt idx="1078">
                <c:v>137</c:v>
              </c:pt>
              <c:pt idx="1079">
                <c:v>8896</c:v>
              </c:pt>
              <c:pt idx="1080">
                <c:v>174</c:v>
              </c:pt>
              <c:pt idx="1081">
                <c:v>1133</c:v>
              </c:pt>
              <c:pt idx="1082">
                <c:v>199</c:v>
              </c:pt>
              <c:pt idx="1083">
                <c:v>700</c:v>
              </c:pt>
              <c:pt idx="1084">
                <c:v>2311</c:v>
              </c:pt>
              <c:pt idx="1085">
                <c:v>234</c:v>
              </c:pt>
              <c:pt idx="1086">
                <c:v>235</c:v>
              </c:pt>
              <c:pt idx="1087">
                <c:v>1836</c:v>
              </c:pt>
              <c:pt idx="1088">
                <c:v>1488</c:v>
              </c:pt>
              <c:pt idx="1089">
                <c:v>237</c:v>
              </c:pt>
              <c:pt idx="1090">
                <c:v>128</c:v>
              </c:pt>
              <c:pt idx="1091">
                <c:v>7608</c:v>
              </c:pt>
              <c:pt idx="1092">
                <c:v>750</c:v>
              </c:pt>
              <c:pt idx="1093">
                <c:v>339</c:v>
              </c:pt>
              <c:pt idx="1094">
                <c:v>629</c:v>
              </c:pt>
              <c:pt idx="1095">
                <c:v>1029</c:v>
              </c:pt>
              <c:pt idx="1096">
                <c:v>3449</c:v>
              </c:pt>
              <c:pt idx="1097">
                <c:v>5107</c:v>
              </c:pt>
              <c:pt idx="1098">
                <c:v>800</c:v>
              </c:pt>
              <c:pt idx="1099">
                <c:v>173</c:v>
              </c:pt>
              <c:pt idx="1100">
                <c:v>530</c:v>
              </c:pt>
              <c:pt idx="1101">
                <c:v>14149</c:v>
              </c:pt>
              <c:pt idx="1102">
                <c:v>1918</c:v>
              </c:pt>
              <c:pt idx="1103">
                <c:v>4544</c:v>
              </c:pt>
              <c:pt idx="1104">
                <c:v>1278</c:v>
              </c:pt>
              <c:pt idx="1105">
                <c:v>338</c:v>
              </c:pt>
              <c:pt idx="1106">
                <c:v>396</c:v>
              </c:pt>
              <c:pt idx="1107">
                <c:v>928</c:v>
              </c:pt>
              <c:pt idx="1108">
                <c:v>746</c:v>
              </c:pt>
              <c:pt idx="1109">
                <c:v>1190</c:v>
              </c:pt>
              <c:pt idx="1110">
                <c:v>181</c:v>
              </c:pt>
              <c:pt idx="1111">
                <c:v>124</c:v>
              </c:pt>
              <c:pt idx="1112">
                <c:v>2028</c:v>
              </c:pt>
              <c:pt idx="1113">
                <c:v>459</c:v>
              </c:pt>
              <c:pt idx="1114">
                <c:v>190</c:v>
              </c:pt>
              <c:pt idx="1115">
                <c:v>594</c:v>
              </c:pt>
              <c:pt idx="1116">
                <c:v>2175</c:v>
              </c:pt>
              <c:pt idx="1117">
                <c:v>1960</c:v>
              </c:pt>
              <c:pt idx="1118">
                <c:v>1175</c:v>
              </c:pt>
              <c:pt idx="1119">
                <c:v>1095</c:v>
              </c:pt>
              <c:pt idx="1120">
                <c:v>929</c:v>
              </c:pt>
              <c:pt idx="1121">
                <c:v>614</c:v>
              </c:pt>
              <c:pt idx="1122">
                <c:v>180</c:v>
              </c:pt>
              <c:pt idx="1123">
                <c:v>1221</c:v>
              </c:pt>
              <c:pt idx="1124">
                <c:v>160</c:v>
              </c:pt>
              <c:pt idx="1125">
                <c:v>9757</c:v>
              </c:pt>
              <c:pt idx="1126">
                <c:v>20258</c:v>
              </c:pt>
              <c:pt idx="1127">
                <c:v>1131</c:v>
              </c:pt>
              <c:pt idx="1128">
                <c:v>198</c:v>
              </c:pt>
              <c:pt idx="1129">
                <c:v>1970</c:v>
              </c:pt>
              <c:pt idx="1130">
                <c:v>851</c:v>
              </c:pt>
              <c:pt idx="1131">
                <c:v>667</c:v>
              </c:pt>
              <c:pt idx="1132">
                <c:v>1160</c:v>
              </c:pt>
              <c:pt idx="1133">
                <c:v>208</c:v>
              </c:pt>
              <c:pt idx="1134">
                <c:v>2387</c:v>
              </c:pt>
              <c:pt idx="1135">
                <c:v>688</c:v>
              </c:pt>
              <c:pt idx="1136">
                <c:v>1127</c:v>
              </c:pt>
              <c:pt idx="1137">
                <c:v>23340</c:v>
              </c:pt>
              <c:pt idx="1138">
                <c:v>621</c:v>
              </c:pt>
              <c:pt idx="1139">
                <c:v>487</c:v>
              </c:pt>
              <c:pt idx="1140">
                <c:v>349</c:v>
              </c:pt>
              <c:pt idx="1141">
                <c:v>400</c:v>
              </c:pt>
              <c:pt idx="1142">
                <c:v>1183</c:v>
              </c:pt>
              <c:pt idx="1143">
                <c:v>3047</c:v>
              </c:pt>
              <c:pt idx="1144">
                <c:v>9566</c:v>
              </c:pt>
              <c:pt idx="1145">
                <c:v>2307</c:v>
              </c:pt>
              <c:pt idx="1146">
                <c:v>385</c:v>
              </c:pt>
              <c:pt idx="1147">
                <c:v>4289</c:v>
              </c:pt>
              <c:pt idx="1148">
                <c:v>425</c:v>
              </c:pt>
              <c:pt idx="1149">
                <c:v>6757</c:v>
              </c:pt>
              <c:pt idx="1150">
                <c:v>421</c:v>
              </c:pt>
              <c:pt idx="1151">
                <c:v>557</c:v>
              </c:pt>
              <c:pt idx="1152">
                <c:v>417</c:v>
              </c:pt>
              <c:pt idx="1153">
                <c:v>1370</c:v>
              </c:pt>
              <c:pt idx="1154">
                <c:v>2316</c:v>
              </c:pt>
              <c:pt idx="1155">
                <c:v>6107</c:v>
              </c:pt>
              <c:pt idx="1156">
                <c:v>0</c:v>
              </c:pt>
              <c:pt idx="1157">
                <c:v>566</c:v>
              </c:pt>
              <c:pt idx="1158">
                <c:v>2612</c:v>
              </c:pt>
              <c:pt idx="1159">
                <c:v>6158</c:v>
              </c:pt>
              <c:pt idx="1160">
                <c:v>1007</c:v>
              </c:pt>
              <c:pt idx="1161">
                <c:v>1193</c:v>
              </c:pt>
              <c:pt idx="1162">
                <c:v>697</c:v>
              </c:pt>
              <c:pt idx="1163">
                <c:v>1260</c:v>
              </c:pt>
              <c:pt idx="1164">
                <c:v>10511</c:v>
              </c:pt>
              <c:pt idx="1165">
                <c:v>2386</c:v>
              </c:pt>
              <c:pt idx="1166">
                <c:v>73</c:v>
              </c:pt>
              <c:pt idx="1167">
                <c:v>2269</c:v>
              </c:pt>
              <c:pt idx="1168">
                <c:v>353</c:v>
              </c:pt>
              <c:pt idx="1169">
                <c:v>237</c:v>
              </c:pt>
              <c:pt idx="1170">
                <c:v>265</c:v>
              </c:pt>
              <c:pt idx="1171">
                <c:v>1108</c:v>
              </c:pt>
              <c:pt idx="1172">
                <c:v>1200</c:v>
              </c:pt>
              <c:pt idx="1173">
                <c:v>17980</c:v>
              </c:pt>
              <c:pt idx="1174">
                <c:v>834</c:v>
              </c:pt>
              <c:pt idx="1175">
                <c:v>857</c:v>
              </c:pt>
              <c:pt idx="1176">
                <c:v>75</c:v>
              </c:pt>
              <c:pt idx="1177">
                <c:v>124</c:v>
              </c:pt>
              <c:pt idx="1178">
                <c:v>255</c:v>
              </c:pt>
              <c:pt idx="1179">
                <c:v>288</c:v>
              </c:pt>
              <c:pt idx="1180">
                <c:v>3478</c:v>
              </c:pt>
              <c:pt idx="1181">
                <c:v>294</c:v>
              </c:pt>
              <c:pt idx="1182">
                <c:v>118</c:v>
              </c:pt>
              <c:pt idx="1183">
                <c:v>49</c:v>
              </c:pt>
              <c:pt idx="1184">
                <c:v>2180</c:v>
              </c:pt>
              <c:pt idx="1185">
                <c:v>330</c:v>
              </c:pt>
              <c:pt idx="1186">
                <c:v>784</c:v>
              </c:pt>
              <c:pt idx="1187">
                <c:v>936</c:v>
              </c:pt>
              <c:pt idx="1188">
                <c:v>4310</c:v>
              </c:pt>
              <c:pt idx="1189">
                <c:v>2612</c:v>
              </c:pt>
              <c:pt idx="1190">
                <c:v>486</c:v>
              </c:pt>
              <c:pt idx="1191">
                <c:v>836</c:v>
              </c:pt>
              <c:pt idx="1192">
                <c:v>230</c:v>
              </c:pt>
              <c:pt idx="1193">
                <c:v>426</c:v>
              </c:pt>
              <c:pt idx="1194">
                <c:v>4421</c:v>
              </c:pt>
              <c:pt idx="1195">
                <c:v>1141</c:v>
              </c:pt>
              <c:pt idx="1196">
                <c:v>1114</c:v>
              </c:pt>
              <c:pt idx="1197">
                <c:v>4793</c:v>
              </c:pt>
              <c:pt idx="1198">
                <c:v>20002</c:v>
              </c:pt>
              <c:pt idx="1199">
                <c:v>5553</c:v>
              </c:pt>
              <c:pt idx="1200">
                <c:v>5566</c:v>
              </c:pt>
              <c:pt idx="1201">
                <c:v>144</c:v>
              </c:pt>
              <c:pt idx="1202">
                <c:v>360</c:v>
              </c:pt>
              <c:pt idx="1203">
                <c:v>24481</c:v>
              </c:pt>
              <c:pt idx="1204">
                <c:v>960</c:v>
              </c:pt>
              <c:pt idx="1205">
                <c:v>383</c:v>
              </c:pt>
              <c:pt idx="1206">
                <c:v>177</c:v>
              </c:pt>
              <c:pt idx="1207">
                <c:v>200</c:v>
              </c:pt>
              <c:pt idx="1208">
                <c:v>145</c:v>
              </c:pt>
              <c:pt idx="1209">
                <c:v>642</c:v>
              </c:pt>
              <c:pt idx="1210">
                <c:v>0</c:v>
              </c:pt>
              <c:pt idx="1211">
                <c:v>8967</c:v>
              </c:pt>
              <c:pt idx="1212">
                <c:v>47</c:v>
              </c:pt>
              <c:pt idx="1213">
                <c:v>1337</c:v>
              </c:pt>
              <c:pt idx="1214">
                <c:v>355</c:v>
              </c:pt>
              <c:pt idx="1215">
                <c:v>145</c:v>
              </c:pt>
              <c:pt idx="1216">
                <c:v>672</c:v>
              </c:pt>
              <c:pt idx="1217">
                <c:v>1020</c:v>
              </c:pt>
              <c:pt idx="1218">
                <c:v>945</c:v>
              </c:pt>
              <c:pt idx="1219">
                <c:v>503</c:v>
              </c:pt>
              <c:pt idx="1220">
                <c:v>343</c:v>
              </c:pt>
              <c:pt idx="1221">
                <c:v>255</c:v>
              </c:pt>
              <c:pt idx="1222">
                <c:v>156</c:v>
              </c:pt>
              <c:pt idx="1223">
                <c:v>736</c:v>
              </c:pt>
              <c:pt idx="1224">
                <c:v>637</c:v>
              </c:pt>
              <c:pt idx="1225">
                <c:v>125</c:v>
              </c:pt>
              <c:pt idx="1226">
                <c:v>420</c:v>
              </c:pt>
              <c:pt idx="1227">
                <c:v>3600</c:v>
              </c:pt>
              <c:pt idx="1228">
                <c:v>241</c:v>
              </c:pt>
              <c:pt idx="1229">
                <c:v>3431</c:v>
              </c:pt>
              <c:pt idx="1230">
                <c:v>182</c:v>
              </c:pt>
              <c:pt idx="1231">
                <c:v>100</c:v>
              </c:pt>
              <c:pt idx="1232">
                <c:v>205</c:v>
              </c:pt>
              <c:pt idx="1233">
                <c:v>99</c:v>
              </c:pt>
              <c:pt idx="1234">
                <c:v>1704</c:v>
              </c:pt>
              <c:pt idx="1235">
                <c:v>1077</c:v>
              </c:pt>
              <c:pt idx="1236">
                <c:v>1706</c:v>
              </c:pt>
              <c:pt idx="1237">
                <c:v>238</c:v>
              </c:pt>
              <c:pt idx="1238">
                <c:v>643</c:v>
              </c:pt>
              <c:pt idx="1239">
                <c:v>4062</c:v>
              </c:pt>
              <c:pt idx="1240">
                <c:v>345</c:v>
              </c:pt>
              <c:pt idx="1241">
                <c:v>67</c:v>
              </c:pt>
              <c:pt idx="1242">
                <c:v>604</c:v>
              </c:pt>
              <c:pt idx="1243">
                <c:v>17297</c:v>
              </c:pt>
              <c:pt idx="1244">
                <c:v>175</c:v>
              </c:pt>
              <c:pt idx="1245">
                <c:v>220</c:v>
              </c:pt>
              <c:pt idx="1246">
                <c:v>1197</c:v>
              </c:pt>
              <c:pt idx="1247">
                <c:v>596</c:v>
              </c:pt>
              <c:pt idx="1248">
                <c:v>219</c:v>
              </c:pt>
              <c:pt idx="1249">
                <c:v>229</c:v>
              </c:pt>
              <c:pt idx="1250">
                <c:v>687</c:v>
              </c:pt>
              <c:pt idx="1251">
                <c:v>390</c:v>
              </c:pt>
              <c:pt idx="1252">
                <c:v>65</c:v>
              </c:pt>
              <c:pt idx="1253">
                <c:v>481</c:v>
              </c:pt>
              <c:pt idx="1254">
                <c:v>2676</c:v>
              </c:pt>
              <c:pt idx="1255">
                <c:v>70</c:v>
              </c:pt>
              <c:pt idx="1256">
                <c:v>60</c:v>
              </c:pt>
              <c:pt idx="1257">
                <c:v>60</c:v>
              </c:pt>
              <c:pt idx="1258">
                <c:v>1520</c:v>
              </c:pt>
              <c:pt idx="1259">
                <c:v>167</c:v>
              </c:pt>
              <c:pt idx="1260">
                <c:v>190</c:v>
              </c:pt>
              <c:pt idx="1261">
                <c:v>5521</c:v>
              </c:pt>
              <c:pt idx="1262">
                <c:v>696</c:v>
              </c:pt>
              <c:pt idx="1263">
                <c:v>4782</c:v>
              </c:pt>
              <c:pt idx="1264">
                <c:v>1207</c:v>
              </c:pt>
              <c:pt idx="1265">
                <c:v>190</c:v>
              </c:pt>
              <c:pt idx="1266">
                <c:v>1485</c:v>
              </c:pt>
              <c:pt idx="1267">
                <c:v>1025</c:v>
              </c:pt>
              <c:pt idx="1268">
                <c:v>878</c:v>
              </c:pt>
              <c:pt idx="1269">
                <c:v>478</c:v>
              </c:pt>
              <c:pt idx="1270">
                <c:v>1318</c:v>
              </c:pt>
              <c:pt idx="1271">
                <c:v>414</c:v>
              </c:pt>
              <c:pt idx="1272">
                <c:v>4694</c:v>
              </c:pt>
              <c:pt idx="1273">
                <c:v>2528</c:v>
              </c:pt>
              <c:pt idx="1274">
                <c:v>125</c:v>
              </c:pt>
              <c:pt idx="1275">
                <c:v>3793</c:v>
              </c:pt>
              <c:pt idx="1276">
                <c:v>129</c:v>
              </c:pt>
              <c:pt idx="1277">
                <c:v>401</c:v>
              </c:pt>
              <c:pt idx="1278">
                <c:v>1467</c:v>
              </c:pt>
              <c:pt idx="1279">
                <c:v>100</c:v>
              </c:pt>
              <c:pt idx="1280">
                <c:v>7441</c:v>
              </c:pt>
              <c:pt idx="1281">
                <c:v>6444</c:v>
              </c:pt>
              <c:pt idx="1282">
                <c:v>109</c:v>
              </c:pt>
              <c:pt idx="1283">
                <c:v>2268</c:v>
              </c:pt>
              <c:pt idx="1284">
                <c:v>20</c:v>
              </c:pt>
              <c:pt idx="1285">
                <c:v>331</c:v>
              </c:pt>
              <c:pt idx="1286">
                <c:v>5122</c:v>
              </c:pt>
              <c:pt idx="1287">
                <c:v>2073</c:v>
              </c:pt>
              <c:pt idx="1288">
                <c:v>442</c:v>
              </c:pt>
              <c:pt idx="1289">
                <c:v>791</c:v>
              </c:pt>
              <c:pt idx="1290">
                <c:v>198</c:v>
              </c:pt>
              <c:pt idx="1291">
                <c:v>3247</c:v>
              </c:pt>
              <c:pt idx="1292">
                <c:v>290</c:v>
              </c:pt>
              <c:pt idx="1293">
                <c:v>1898</c:v>
              </c:pt>
              <c:pt idx="1294">
                <c:v>335</c:v>
              </c:pt>
              <c:pt idx="1295">
                <c:v>28</c:v>
              </c:pt>
              <c:pt idx="1296">
                <c:v>156</c:v>
              </c:pt>
              <c:pt idx="1297">
                <c:v>3039</c:v>
              </c:pt>
              <c:pt idx="1298">
                <c:v>259</c:v>
              </c:pt>
              <c:pt idx="1299">
                <c:v>330</c:v>
              </c:pt>
              <c:pt idx="1300">
                <c:v>136</c:v>
              </c:pt>
              <c:pt idx="1301">
                <c:v>21760</c:v>
              </c:pt>
              <c:pt idx="1302">
                <c:v>3990</c:v>
              </c:pt>
              <c:pt idx="1303">
                <c:v>380</c:v>
              </c:pt>
              <c:pt idx="1304">
                <c:v>1545</c:v>
              </c:pt>
              <c:pt idx="1305">
                <c:v>844</c:v>
              </c:pt>
              <c:pt idx="1306">
                <c:v>3183</c:v>
              </c:pt>
              <c:pt idx="1307">
                <c:v>307</c:v>
              </c:pt>
              <c:pt idx="1308">
                <c:v>6807</c:v>
              </c:pt>
              <c:pt idx="1309">
                <c:v>1410</c:v>
              </c:pt>
              <c:pt idx="1310">
                <c:v>5646</c:v>
              </c:pt>
              <c:pt idx="1311">
                <c:v>354</c:v>
              </c:pt>
              <c:pt idx="1312">
                <c:v>923</c:v>
              </c:pt>
              <c:pt idx="1313">
                <c:v>10492</c:v>
              </c:pt>
              <c:pt idx="1314">
                <c:v>864</c:v>
              </c:pt>
              <c:pt idx="1315">
                <c:v>62</c:v>
              </c:pt>
              <c:pt idx="1316">
                <c:v>1029</c:v>
              </c:pt>
              <c:pt idx="1317">
                <c:v>270</c:v>
              </c:pt>
              <c:pt idx="1318">
                <c:v>445</c:v>
              </c:pt>
              <c:pt idx="1319">
                <c:v>174</c:v>
              </c:pt>
              <c:pt idx="1320">
                <c:v>15881</c:v>
              </c:pt>
              <c:pt idx="1321">
                <c:v>10386</c:v>
              </c:pt>
              <c:pt idx="1322">
                <c:v>631</c:v>
              </c:pt>
              <c:pt idx="1323">
                <c:v>1057</c:v>
              </c:pt>
              <c:pt idx="1324">
                <c:v>836</c:v>
              </c:pt>
              <c:pt idx="1325">
                <c:v>307</c:v>
              </c:pt>
              <c:pt idx="1326">
                <c:v>7112</c:v>
              </c:pt>
              <c:pt idx="1327">
                <c:v>194</c:v>
              </c:pt>
              <c:pt idx="1328">
                <c:v>273</c:v>
              </c:pt>
              <c:pt idx="1329">
                <c:v>237</c:v>
              </c:pt>
              <c:pt idx="1330">
                <c:v>4532</c:v>
              </c:pt>
              <c:pt idx="1331">
                <c:v>458</c:v>
              </c:pt>
              <c:pt idx="1332">
                <c:v>1902</c:v>
              </c:pt>
              <c:pt idx="1333">
                <c:v>677</c:v>
              </c:pt>
              <c:pt idx="1334">
                <c:v>601</c:v>
              </c:pt>
              <c:pt idx="1335">
                <c:v>3753</c:v>
              </c:pt>
              <c:pt idx="1336">
                <c:v>547</c:v>
              </c:pt>
              <c:pt idx="1337">
                <c:v>69</c:v>
              </c:pt>
              <c:pt idx="1338">
                <c:v>740</c:v>
              </c:pt>
              <c:pt idx="1339">
                <c:v>479</c:v>
              </c:pt>
              <c:pt idx="1340">
                <c:v>955</c:v>
              </c:pt>
              <c:pt idx="1341">
                <c:v>1529</c:v>
              </c:pt>
              <c:pt idx="1342">
                <c:v>2214</c:v>
              </c:pt>
              <c:pt idx="1343">
                <c:v>437</c:v>
              </c:pt>
              <c:pt idx="1344">
                <c:v>710</c:v>
              </c:pt>
              <c:pt idx="1345">
                <c:v>2445</c:v>
              </c:pt>
              <c:pt idx="1346">
                <c:v>205</c:v>
              </c:pt>
              <c:pt idx="1347">
                <c:v>810</c:v>
              </c:pt>
              <c:pt idx="1348">
                <c:v>317</c:v>
              </c:pt>
              <c:pt idx="1349">
                <c:v>2804</c:v>
              </c:pt>
              <c:pt idx="1350">
                <c:v>2252</c:v>
              </c:pt>
              <c:pt idx="1351">
                <c:v>277</c:v>
              </c:pt>
              <c:pt idx="1352">
                <c:v>140</c:v>
              </c:pt>
              <c:pt idx="1353">
                <c:v>165</c:v>
              </c:pt>
              <c:pt idx="1354">
                <c:v>20</c:v>
              </c:pt>
              <c:pt idx="1355">
                <c:v>855</c:v>
              </c:pt>
              <c:pt idx="1356">
                <c:v>935</c:v>
              </c:pt>
              <c:pt idx="1357">
                <c:v>330</c:v>
              </c:pt>
              <c:pt idx="1358">
                <c:v>90</c:v>
              </c:pt>
              <c:pt idx="1359">
                <c:v>2705</c:v>
              </c:pt>
              <c:pt idx="1360">
                <c:v>794</c:v>
              </c:pt>
              <c:pt idx="1361">
                <c:v>1471</c:v>
              </c:pt>
              <c:pt idx="1362">
                <c:v>25354</c:v>
              </c:pt>
              <c:pt idx="1363">
                <c:v>250</c:v>
              </c:pt>
              <c:pt idx="1364">
                <c:v>486</c:v>
              </c:pt>
              <c:pt idx="1365">
                <c:v>1483</c:v>
              </c:pt>
              <c:pt idx="1366">
                <c:v>1475</c:v>
              </c:pt>
              <c:pt idx="1367">
                <c:v>2365</c:v>
              </c:pt>
              <c:pt idx="1368">
                <c:v>669</c:v>
              </c:pt>
              <c:pt idx="1369">
                <c:v>766</c:v>
              </c:pt>
              <c:pt idx="1370">
                <c:v>165</c:v>
              </c:pt>
              <c:pt idx="1371">
                <c:v>5637</c:v>
              </c:pt>
              <c:pt idx="1372">
                <c:v>463</c:v>
              </c:pt>
              <c:pt idx="1373">
                <c:v>766</c:v>
              </c:pt>
              <c:pt idx="1374">
                <c:v>2003</c:v>
              </c:pt>
              <c:pt idx="1375">
                <c:v>120</c:v>
              </c:pt>
              <c:pt idx="1376">
                <c:v>2621</c:v>
              </c:pt>
              <c:pt idx="1377">
                <c:v>488</c:v>
              </c:pt>
              <c:pt idx="1378">
                <c:v>331</c:v>
              </c:pt>
              <c:pt idx="1379">
                <c:v>640</c:v>
              </c:pt>
              <c:pt idx="1380">
                <c:v>145</c:v>
              </c:pt>
              <c:pt idx="1381">
                <c:v>324</c:v>
              </c:pt>
              <c:pt idx="1382">
                <c:v>10950</c:v>
              </c:pt>
              <c:pt idx="1383">
                <c:v>74</c:v>
              </c:pt>
              <c:pt idx="1384">
                <c:v>7108</c:v>
              </c:pt>
              <c:pt idx="1385">
                <c:v>1306</c:v>
              </c:pt>
              <c:pt idx="1386">
                <c:v>3679</c:v>
              </c:pt>
              <c:pt idx="1387">
                <c:v>3265</c:v>
              </c:pt>
              <c:pt idx="1388">
                <c:v>265</c:v>
              </c:pt>
              <c:pt idx="1389">
                <c:v>515</c:v>
              </c:pt>
              <c:pt idx="1390">
                <c:v>2653</c:v>
              </c:pt>
              <c:pt idx="1391">
                <c:v>663</c:v>
              </c:pt>
              <c:pt idx="1392">
                <c:v>99</c:v>
              </c:pt>
              <c:pt idx="1393">
                <c:v>9932</c:v>
              </c:pt>
              <c:pt idx="1394">
                <c:v>939</c:v>
              </c:pt>
              <c:pt idx="1395">
                <c:v>2497</c:v>
              </c:pt>
              <c:pt idx="1396">
                <c:v>440</c:v>
              </c:pt>
              <c:pt idx="1397">
                <c:v>7241</c:v>
              </c:pt>
              <c:pt idx="1398">
                <c:v>3093</c:v>
              </c:pt>
              <c:pt idx="1399">
                <c:v>12664</c:v>
              </c:pt>
              <c:pt idx="1400">
                <c:v>462</c:v>
              </c:pt>
              <c:pt idx="1401">
                <c:v>647</c:v>
              </c:pt>
              <c:pt idx="1402">
                <c:v>4236</c:v>
              </c:pt>
              <c:pt idx="1403">
                <c:v>437</c:v>
              </c:pt>
              <c:pt idx="1404">
                <c:v>1193</c:v>
              </c:pt>
              <c:pt idx="1405">
                <c:v>249</c:v>
              </c:pt>
              <c:pt idx="1406">
                <c:v>574</c:v>
              </c:pt>
              <c:pt idx="1407">
                <c:v>48</c:v>
              </c:pt>
              <c:pt idx="1408">
                <c:v>992</c:v>
              </c:pt>
              <c:pt idx="1409">
                <c:v>224</c:v>
              </c:pt>
              <c:pt idx="1410">
                <c:v>671</c:v>
              </c:pt>
              <c:pt idx="1411">
                <c:v>2364</c:v>
              </c:pt>
              <c:pt idx="1412">
                <c:v>200</c:v>
              </c:pt>
              <c:pt idx="1413">
                <c:v>307</c:v>
              </c:pt>
              <c:pt idx="1414">
                <c:v>2303</c:v>
              </c:pt>
              <c:pt idx="1415">
                <c:v>476</c:v>
              </c:pt>
              <c:pt idx="1416">
                <c:v>3997</c:v>
              </c:pt>
              <c:pt idx="1417">
                <c:v>802</c:v>
              </c:pt>
              <c:pt idx="1418">
                <c:v>4037</c:v>
              </c:pt>
              <c:pt idx="1419">
                <c:v>323</c:v>
              </c:pt>
              <c:pt idx="1420">
                <c:v>7411</c:v>
              </c:pt>
              <c:pt idx="1421">
                <c:v>429</c:v>
              </c:pt>
              <c:pt idx="1422">
                <c:v>708</c:v>
              </c:pt>
              <c:pt idx="1423">
                <c:v>400</c:v>
              </c:pt>
              <c:pt idx="1424">
                <c:v>1700</c:v>
              </c:pt>
              <c:pt idx="1425">
                <c:v>5676</c:v>
              </c:pt>
              <c:pt idx="1426">
                <c:v>225</c:v>
              </c:pt>
              <c:pt idx="1427">
                <c:v>60</c:v>
              </c:pt>
              <c:pt idx="1428">
                <c:v>3625</c:v>
              </c:pt>
              <c:pt idx="1429">
                <c:v>682</c:v>
              </c:pt>
              <c:pt idx="1430">
                <c:v>135</c:v>
              </c:pt>
              <c:pt idx="1431">
                <c:v>1963</c:v>
              </c:pt>
              <c:pt idx="1432">
                <c:v>16893</c:v>
              </c:pt>
              <c:pt idx="1433">
                <c:v>2424</c:v>
              </c:pt>
              <c:pt idx="1434">
                <c:v>8076</c:v>
              </c:pt>
              <c:pt idx="1435">
                <c:v>1304</c:v>
              </c:pt>
              <c:pt idx="1436">
                <c:v>338</c:v>
              </c:pt>
              <c:pt idx="1437">
                <c:v>530</c:v>
              </c:pt>
              <c:pt idx="1438">
                <c:v>667</c:v>
              </c:pt>
              <c:pt idx="1439">
                <c:v>32246</c:v>
              </c:pt>
              <c:pt idx="1440">
                <c:v>95</c:v>
              </c:pt>
              <c:pt idx="1441">
                <c:v>1002</c:v>
              </c:pt>
              <c:pt idx="1442">
                <c:v>34</c:v>
              </c:pt>
              <c:pt idx="1443">
                <c:v>1804</c:v>
              </c:pt>
              <c:pt idx="1444">
                <c:v>298</c:v>
              </c:pt>
              <c:pt idx="1445">
                <c:v>1244</c:v>
              </c:pt>
              <c:pt idx="1446">
                <c:v>3348</c:v>
              </c:pt>
              <c:pt idx="1447">
                <c:v>2408</c:v>
              </c:pt>
              <c:pt idx="1448">
                <c:v>3027</c:v>
              </c:pt>
              <c:pt idx="1449">
                <c:v>5250</c:v>
              </c:pt>
              <c:pt idx="1450">
                <c:v>1365</c:v>
              </c:pt>
              <c:pt idx="1451">
                <c:v>8807</c:v>
              </c:pt>
              <c:pt idx="1452">
                <c:v>7724</c:v>
              </c:pt>
              <c:pt idx="1453">
                <c:v>691</c:v>
              </c:pt>
              <c:pt idx="1454">
                <c:v>44</c:v>
              </c:pt>
              <c:pt idx="1455">
                <c:v>50</c:v>
              </c:pt>
              <c:pt idx="1456">
                <c:v>160</c:v>
              </c:pt>
              <c:pt idx="1457">
                <c:v>518</c:v>
              </c:pt>
              <c:pt idx="1458">
                <c:v>255</c:v>
              </c:pt>
              <c:pt idx="1459">
                <c:v>3345</c:v>
              </c:pt>
              <c:pt idx="1460">
                <c:v>1071</c:v>
              </c:pt>
              <c:pt idx="1461">
                <c:v>522</c:v>
              </c:pt>
              <c:pt idx="1462">
                <c:v>14516</c:v>
              </c:pt>
              <c:pt idx="1463">
                <c:v>50</c:v>
              </c:pt>
              <c:pt idx="1464">
                <c:v>80</c:v>
              </c:pt>
              <c:pt idx="1465">
                <c:v>276</c:v>
              </c:pt>
              <c:pt idx="1466">
                <c:v>10321</c:v>
              </c:pt>
              <c:pt idx="1467">
                <c:v>10425</c:v>
              </c:pt>
              <c:pt idx="1468">
                <c:v>2210</c:v>
              </c:pt>
              <c:pt idx="1469">
                <c:v>2430</c:v>
              </c:pt>
              <c:pt idx="1470">
                <c:v>777</c:v>
              </c:pt>
              <c:pt idx="1471">
                <c:v>2248</c:v>
              </c:pt>
              <c:pt idx="1472">
                <c:v>6075</c:v>
              </c:pt>
              <c:pt idx="1473">
                <c:v>263</c:v>
              </c:pt>
              <c:pt idx="1474">
                <c:v>330</c:v>
              </c:pt>
              <c:pt idx="1475">
                <c:v>1338</c:v>
              </c:pt>
              <c:pt idx="1476">
                <c:v>159</c:v>
              </c:pt>
              <c:pt idx="1477">
                <c:v>452</c:v>
              </c:pt>
              <c:pt idx="1478">
                <c:v>7958</c:v>
              </c:pt>
              <c:pt idx="1479">
                <c:v>240</c:v>
              </c:pt>
              <c:pt idx="1480">
                <c:v>268</c:v>
              </c:pt>
              <c:pt idx="1481">
                <c:v>1223</c:v>
              </c:pt>
              <c:pt idx="1482">
                <c:v>6384</c:v>
              </c:pt>
              <c:pt idx="1483">
                <c:v>753</c:v>
              </c:pt>
              <c:pt idx="1484">
                <c:v>1632</c:v>
              </c:pt>
              <c:pt idx="1485">
                <c:v>3076</c:v>
              </c:pt>
              <c:pt idx="1486">
                <c:v>1331</c:v>
              </c:pt>
              <c:pt idx="1487">
                <c:v>674</c:v>
              </c:pt>
              <c:pt idx="1488">
                <c:v>6994</c:v>
              </c:pt>
              <c:pt idx="1489">
                <c:v>5580</c:v>
              </c:pt>
              <c:pt idx="1490">
                <c:v>434</c:v>
              </c:pt>
              <c:pt idx="1491">
                <c:v>1611</c:v>
              </c:pt>
              <c:pt idx="1492">
                <c:v>200</c:v>
              </c:pt>
              <c:pt idx="1493">
                <c:v>694</c:v>
              </c:pt>
              <c:pt idx="1494">
                <c:v>2195</c:v>
              </c:pt>
              <c:pt idx="1495">
                <c:v>32579</c:v>
              </c:pt>
              <c:pt idx="1496">
                <c:v>375</c:v>
              </c:pt>
              <c:pt idx="1497">
                <c:v>1341</c:v>
              </c:pt>
              <c:pt idx="1498">
                <c:v>1271</c:v>
              </c:pt>
              <c:pt idx="1499">
                <c:v>506</c:v>
              </c:pt>
              <c:pt idx="1500">
                <c:v>530</c:v>
              </c:pt>
              <c:pt idx="1501">
                <c:v>16969</c:v>
              </c:pt>
              <c:pt idx="1502">
                <c:v>141</c:v>
              </c:pt>
              <c:pt idx="1503">
                <c:v>8241</c:v>
              </c:pt>
              <c:pt idx="1504">
                <c:v>2215</c:v>
              </c:pt>
              <c:pt idx="1505">
                <c:v>472</c:v>
              </c:pt>
              <c:pt idx="1506">
                <c:v>1396</c:v>
              </c:pt>
              <c:pt idx="1507">
                <c:v>274</c:v>
              </c:pt>
              <c:pt idx="1508">
                <c:v>474</c:v>
              </c:pt>
              <c:pt idx="1509">
                <c:v>694</c:v>
              </c:pt>
              <c:pt idx="1510">
                <c:v>1456</c:v>
              </c:pt>
              <c:pt idx="1511">
                <c:v>2114</c:v>
              </c:pt>
              <c:pt idx="1512">
                <c:v>965</c:v>
              </c:pt>
              <c:pt idx="1513">
                <c:v>984</c:v>
              </c:pt>
              <c:pt idx="1514">
                <c:v>4096</c:v>
              </c:pt>
              <c:pt idx="1515">
                <c:v>1091</c:v>
              </c:pt>
              <c:pt idx="1516">
                <c:v>2079</c:v>
              </c:pt>
              <c:pt idx="1517">
                <c:v>1225</c:v>
              </c:pt>
              <c:pt idx="1518">
                <c:v>2677</c:v>
              </c:pt>
              <c:pt idx="1519">
                <c:v>350</c:v>
              </c:pt>
              <c:pt idx="1520">
                <c:v>5577</c:v>
              </c:pt>
              <c:pt idx="1521">
                <c:v>480</c:v>
              </c:pt>
              <c:pt idx="1522">
                <c:v>165</c:v>
              </c:pt>
              <c:pt idx="1523">
                <c:v>507</c:v>
              </c:pt>
              <c:pt idx="1524">
                <c:v>150</c:v>
              </c:pt>
              <c:pt idx="1525">
                <c:v>304</c:v>
              </c:pt>
              <c:pt idx="1526">
                <c:v>667</c:v>
              </c:pt>
              <c:pt idx="1527">
                <c:v>393</c:v>
              </c:pt>
              <c:pt idx="1528">
                <c:v>7888</c:v>
              </c:pt>
              <c:pt idx="1529">
                <c:v>6801</c:v>
              </c:pt>
              <c:pt idx="1530">
                <c:v>169</c:v>
              </c:pt>
              <c:pt idx="1531">
                <c:v>641</c:v>
              </c:pt>
              <c:pt idx="1532">
                <c:v>6906</c:v>
              </c:pt>
              <c:pt idx="1533">
                <c:v>383</c:v>
              </c:pt>
              <c:pt idx="1534">
                <c:v>10216</c:v>
              </c:pt>
              <c:pt idx="1535">
                <c:v>1805</c:v>
              </c:pt>
              <c:pt idx="1536">
                <c:v>2090</c:v>
              </c:pt>
              <c:pt idx="1537">
                <c:v>3180</c:v>
              </c:pt>
              <c:pt idx="1538">
                <c:v>401</c:v>
              </c:pt>
              <c:pt idx="1539">
                <c:v>2855</c:v>
              </c:pt>
              <c:pt idx="1540">
                <c:v>7417</c:v>
              </c:pt>
              <c:pt idx="1541">
                <c:v>1430</c:v>
              </c:pt>
              <c:pt idx="1542">
                <c:v>355</c:v>
              </c:pt>
              <c:pt idx="1543">
                <c:v>1181</c:v>
              </c:pt>
              <c:pt idx="1544">
                <c:v>1092</c:v>
              </c:pt>
              <c:pt idx="1545">
                <c:v>782</c:v>
              </c:pt>
              <c:pt idx="1546">
                <c:v>924</c:v>
              </c:pt>
              <c:pt idx="1547">
                <c:v>1956</c:v>
              </c:pt>
              <c:pt idx="1548">
                <c:v>1389</c:v>
              </c:pt>
              <c:pt idx="1549">
                <c:v>377</c:v>
              </c:pt>
              <c:pt idx="1550">
                <c:v>574</c:v>
              </c:pt>
              <c:pt idx="1551">
                <c:v>102</c:v>
              </c:pt>
              <c:pt idx="1552">
                <c:v>817</c:v>
              </c:pt>
              <c:pt idx="1553">
                <c:v>6482</c:v>
              </c:pt>
              <c:pt idx="1554">
                <c:v>516</c:v>
              </c:pt>
              <c:pt idx="1555">
                <c:v>445</c:v>
              </c:pt>
              <c:pt idx="1556">
                <c:v>130</c:v>
              </c:pt>
              <c:pt idx="1557">
                <c:v>195</c:v>
              </c:pt>
              <c:pt idx="1558">
                <c:v>690</c:v>
              </c:pt>
              <c:pt idx="1559">
                <c:v>325</c:v>
              </c:pt>
              <c:pt idx="1560">
                <c:v>2269</c:v>
              </c:pt>
              <c:pt idx="1561">
                <c:v>2423</c:v>
              </c:pt>
              <c:pt idx="1562">
                <c:v>5898</c:v>
              </c:pt>
              <c:pt idx="1563">
                <c:v>322</c:v>
              </c:pt>
              <c:pt idx="1564">
                <c:v>2220</c:v>
              </c:pt>
              <c:pt idx="1565">
                <c:v>446</c:v>
              </c:pt>
              <c:pt idx="1566">
                <c:v>484</c:v>
              </c:pt>
              <c:pt idx="1567">
                <c:v>954</c:v>
              </c:pt>
              <c:pt idx="1568">
                <c:v>255</c:v>
              </c:pt>
              <c:pt idx="1569">
                <c:v>1060</c:v>
              </c:pt>
              <c:pt idx="1570">
                <c:v>1076</c:v>
              </c:pt>
              <c:pt idx="1571">
                <c:v>35</c:v>
              </c:pt>
              <c:pt idx="1572">
                <c:v>869</c:v>
              </c:pt>
              <c:pt idx="1573">
                <c:v>2320</c:v>
              </c:pt>
              <c:pt idx="1574">
                <c:v>163</c:v>
              </c:pt>
              <c:pt idx="1575">
                <c:v>132</c:v>
              </c:pt>
              <c:pt idx="1576">
                <c:v>190</c:v>
              </c:pt>
              <c:pt idx="1577">
                <c:v>902</c:v>
              </c:pt>
              <c:pt idx="1578">
                <c:v>1049</c:v>
              </c:pt>
              <c:pt idx="1579">
                <c:v>4548</c:v>
              </c:pt>
              <c:pt idx="1580">
                <c:v>2247</c:v>
              </c:pt>
              <c:pt idx="1581">
                <c:v>5694</c:v>
              </c:pt>
              <c:pt idx="1582">
                <c:v>5544</c:v>
              </c:pt>
              <c:pt idx="1583">
                <c:v>483</c:v>
              </c:pt>
              <c:pt idx="1584">
                <c:v>879</c:v>
              </c:pt>
              <c:pt idx="1585">
                <c:v>14375</c:v>
              </c:pt>
              <c:pt idx="1586">
                <c:v>2262</c:v>
              </c:pt>
              <c:pt idx="1587">
                <c:v>2457</c:v>
              </c:pt>
              <c:pt idx="1588">
                <c:v>387</c:v>
              </c:pt>
              <c:pt idx="1589">
                <c:v>4439</c:v>
              </c:pt>
              <c:pt idx="1590">
                <c:v>6205</c:v>
              </c:pt>
              <c:pt idx="1591">
                <c:v>1417</c:v>
              </c:pt>
              <c:pt idx="1592">
                <c:v>63</c:v>
              </c:pt>
              <c:pt idx="1593">
                <c:v>816</c:v>
              </c:pt>
              <c:pt idx="1594">
                <c:v>614</c:v>
              </c:pt>
              <c:pt idx="1595">
                <c:v>17755</c:v>
              </c:pt>
              <c:pt idx="1596">
                <c:v>426</c:v>
              </c:pt>
              <c:pt idx="1597">
                <c:v>17308</c:v>
              </c:pt>
              <c:pt idx="1598">
                <c:v>450</c:v>
              </c:pt>
              <c:pt idx="1599">
                <c:v>540</c:v>
              </c:pt>
              <c:pt idx="1600">
                <c:v>566</c:v>
              </c:pt>
              <c:pt idx="1601">
                <c:v>3521</c:v>
              </c:pt>
              <c:pt idx="1602">
                <c:v>214</c:v>
              </c:pt>
              <c:pt idx="1603">
                <c:v>697</c:v>
              </c:pt>
              <c:pt idx="1604">
                <c:v>5975</c:v>
              </c:pt>
              <c:pt idx="1605">
                <c:v>2547</c:v>
              </c:pt>
              <c:pt idx="1606">
                <c:v>9237</c:v>
              </c:pt>
              <c:pt idx="1607">
                <c:v>4479</c:v>
              </c:pt>
              <c:pt idx="1608">
                <c:v>235</c:v>
              </c:pt>
              <c:pt idx="1609">
                <c:v>797</c:v>
              </c:pt>
              <c:pt idx="1610">
                <c:v>3399</c:v>
              </c:pt>
              <c:pt idx="1611">
                <c:v>250</c:v>
              </c:pt>
              <c:pt idx="1612">
                <c:v>5093</c:v>
              </c:pt>
              <c:pt idx="1613">
                <c:v>1264</c:v>
              </c:pt>
              <c:pt idx="1614">
                <c:v>324</c:v>
              </c:pt>
              <c:pt idx="1615">
                <c:v>810</c:v>
              </c:pt>
              <c:pt idx="1616">
                <c:v>428</c:v>
              </c:pt>
              <c:pt idx="1617">
                <c:v>547</c:v>
              </c:pt>
              <c:pt idx="1618">
                <c:v>460</c:v>
              </c:pt>
              <c:pt idx="1619">
                <c:v>3129</c:v>
              </c:pt>
              <c:pt idx="1620">
                <c:v>362</c:v>
              </c:pt>
              <c:pt idx="1621">
                <c:v>366</c:v>
              </c:pt>
              <c:pt idx="1622">
                <c:v>1214</c:v>
              </c:pt>
              <c:pt idx="1623">
                <c:v>5131</c:v>
              </c:pt>
              <c:pt idx="1624">
                <c:v>6884</c:v>
              </c:pt>
              <c:pt idx="1625">
                <c:v>856</c:v>
              </c:pt>
              <c:pt idx="1626">
                <c:v>1705</c:v>
              </c:pt>
              <c:pt idx="1627">
                <c:v>129</c:v>
              </c:pt>
              <c:pt idx="1628">
                <c:v>460</c:v>
              </c:pt>
              <c:pt idx="1629">
                <c:v>207</c:v>
              </c:pt>
              <c:pt idx="1630">
                <c:v>2303</c:v>
              </c:pt>
              <c:pt idx="1631">
                <c:v>449</c:v>
              </c:pt>
              <c:pt idx="1632">
                <c:v>5443</c:v>
              </c:pt>
              <c:pt idx="1633">
                <c:v>215</c:v>
              </c:pt>
              <c:pt idx="1634">
                <c:v>449</c:v>
              </c:pt>
              <c:pt idx="1635">
                <c:v>278</c:v>
              </c:pt>
              <c:pt idx="1636">
                <c:v>465</c:v>
              </c:pt>
              <c:pt idx="1637">
                <c:v>2785</c:v>
              </c:pt>
              <c:pt idx="1638">
                <c:v>2340</c:v>
              </c:pt>
              <c:pt idx="1639">
                <c:v>962</c:v>
              </c:pt>
              <c:pt idx="1640">
                <c:v>1935</c:v>
              </c:pt>
              <c:pt idx="1641">
                <c:v>775</c:v>
              </c:pt>
              <c:pt idx="1642">
                <c:v>405</c:v>
              </c:pt>
              <c:pt idx="1643">
                <c:v>669</c:v>
              </c:pt>
              <c:pt idx="1644">
                <c:v>1731</c:v>
              </c:pt>
              <c:pt idx="1645">
                <c:v>5410</c:v>
              </c:pt>
              <c:pt idx="1646">
                <c:v>275</c:v>
              </c:pt>
              <c:pt idx="1647">
                <c:v>279</c:v>
              </c:pt>
              <c:pt idx="1648">
                <c:v>250</c:v>
              </c:pt>
              <c:pt idx="1649">
                <c:v>44688</c:v>
              </c:pt>
              <c:pt idx="1650">
                <c:v>485</c:v>
              </c:pt>
              <c:pt idx="1651">
                <c:v>370</c:v>
              </c:pt>
              <c:pt idx="1652">
                <c:v>647</c:v>
              </c:pt>
              <c:pt idx="1653">
                <c:v>461</c:v>
              </c:pt>
              <c:pt idx="1654">
                <c:v>3095</c:v>
              </c:pt>
              <c:pt idx="1655">
                <c:v>450</c:v>
              </c:pt>
              <c:pt idx="1656">
                <c:v>605</c:v>
              </c:pt>
              <c:pt idx="1657">
                <c:v>7014</c:v>
              </c:pt>
              <c:pt idx="1658">
                <c:v>6551</c:v>
              </c:pt>
              <c:pt idx="1659">
                <c:v>246</c:v>
              </c:pt>
              <c:pt idx="1660">
                <c:v>3711</c:v>
              </c:pt>
              <c:pt idx="1661">
                <c:v>481</c:v>
              </c:pt>
              <c:pt idx="1662">
                <c:v>479</c:v>
              </c:pt>
              <c:pt idx="1663">
                <c:v>759</c:v>
              </c:pt>
              <c:pt idx="1664">
                <c:v>3166</c:v>
              </c:pt>
              <c:pt idx="1665">
                <c:v>134</c:v>
              </c:pt>
              <c:pt idx="1666">
                <c:v>613</c:v>
              </c:pt>
              <c:pt idx="1667">
                <c:v>456</c:v>
              </c:pt>
              <c:pt idx="1668">
                <c:v>349</c:v>
              </c:pt>
              <c:pt idx="1669">
                <c:v>343</c:v>
              </c:pt>
              <c:pt idx="1670">
                <c:v>369</c:v>
              </c:pt>
              <c:pt idx="1671">
                <c:v>1531</c:v>
              </c:pt>
              <c:pt idx="1672">
                <c:v>5795</c:v>
              </c:pt>
              <c:pt idx="1673">
                <c:v>234</c:v>
              </c:pt>
              <c:pt idx="1674">
                <c:v>831</c:v>
              </c:pt>
              <c:pt idx="1675">
                <c:v>192</c:v>
              </c:pt>
              <c:pt idx="1676">
                <c:v>1275</c:v>
              </c:pt>
              <c:pt idx="1677">
                <c:v>240</c:v>
              </c:pt>
              <c:pt idx="1678">
                <c:v>190</c:v>
              </c:pt>
              <c:pt idx="1679">
                <c:v>238</c:v>
              </c:pt>
              <c:pt idx="1680">
                <c:v>430</c:v>
              </c:pt>
              <c:pt idx="1681">
                <c:v>16242</c:v>
              </c:pt>
              <c:pt idx="1682">
                <c:v>768</c:v>
              </c:pt>
              <c:pt idx="1683">
                <c:v>2376</c:v>
              </c:pt>
              <c:pt idx="1684">
                <c:v>181</c:v>
              </c:pt>
              <c:pt idx="1685">
                <c:v>390</c:v>
              </c:pt>
              <c:pt idx="1686">
                <c:v>1095</c:v>
              </c:pt>
              <c:pt idx="1687">
                <c:v>246</c:v>
              </c:pt>
              <c:pt idx="1688">
                <c:v>573</c:v>
              </c:pt>
              <c:pt idx="1689">
                <c:v>1114</c:v>
              </c:pt>
              <c:pt idx="1690">
                <c:v>577</c:v>
              </c:pt>
              <c:pt idx="1691">
                <c:v>9821</c:v>
              </c:pt>
              <c:pt idx="1692">
                <c:v>84</c:v>
              </c:pt>
              <c:pt idx="1693">
                <c:v>1516</c:v>
              </c:pt>
              <c:pt idx="1694">
                <c:v>15291</c:v>
              </c:pt>
              <c:pt idx="1695">
                <c:v>6804</c:v>
              </c:pt>
              <c:pt idx="1696">
                <c:v>594</c:v>
              </c:pt>
              <c:pt idx="1697">
                <c:v>429</c:v>
              </c:pt>
              <c:pt idx="1698">
                <c:v>4618</c:v>
              </c:pt>
              <c:pt idx="1699">
                <c:v>95</c:v>
              </c:pt>
              <c:pt idx="1700">
                <c:v>290</c:v>
              </c:pt>
              <c:pt idx="1701">
                <c:v>209</c:v>
              </c:pt>
              <c:pt idx="1702">
                <c:v>1086</c:v>
              </c:pt>
              <c:pt idx="1703">
                <c:v>190</c:v>
              </c:pt>
              <c:pt idx="1704">
                <c:v>2428</c:v>
              </c:pt>
              <c:pt idx="1705">
                <c:v>8910</c:v>
              </c:pt>
              <c:pt idx="1706">
                <c:v>20</c:v>
              </c:pt>
              <c:pt idx="1707">
                <c:v>606</c:v>
              </c:pt>
              <c:pt idx="1708">
                <c:v>2693</c:v>
              </c:pt>
              <c:pt idx="1709">
                <c:v>1988</c:v>
              </c:pt>
              <c:pt idx="1710">
                <c:v>2209</c:v>
              </c:pt>
              <c:pt idx="1711">
                <c:v>191</c:v>
              </c:pt>
              <c:pt idx="1712">
                <c:v>839</c:v>
              </c:pt>
              <c:pt idx="1713">
                <c:v>8278</c:v>
              </c:pt>
              <c:pt idx="1714">
                <c:v>470</c:v>
              </c:pt>
              <c:pt idx="1715">
                <c:v>691</c:v>
              </c:pt>
              <c:pt idx="1716">
                <c:v>132</c:v>
              </c:pt>
              <c:pt idx="1717">
                <c:v>2671</c:v>
              </c:pt>
              <c:pt idx="1718">
                <c:v>43</c:v>
              </c:pt>
              <c:pt idx="1719">
                <c:v>724</c:v>
              </c:pt>
              <c:pt idx="1720">
                <c:v>566</c:v>
              </c:pt>
              <c:pt idx="1721">
                <c:v>75</c:v>
              </c:pt>
              <c:pt idx="1722">
                <c:v>210</c:v>
              </c:pt>
              <c:pt idx="1723">
                <c:v>1805</c:v>
              </c:pt>
              <c:pt idx="1724">
                <c:v>2285</c:v>
              </c:pt>
              <c:pt idx="1725">
                <c:v>1210</c:v>
              </c:pt>
              <c:pt idx="1726">
                <c:v>595</c:v>
              </c:pt>
              <c:pt idx="1727">
                <c:v>697</c:v>
              </c:pt>
              <c:pt idx="1728">
                <c:v>1225</c:v>
              </c:pt>
              <c:pt idx="1729">
                <c:v>190</c:v>
              </c:pt>
              <c:pt idx="1730">
                <c:v>11138</c:v>
              </c:pt>
              <c:pt idx="1731">
                <c:v>1279</c:v>
              </c:pt>
              <c:pt idx="1732">
                <c:v>1934</c:v>
              </c:pt>
              <c:pt idx="1733">
                <c:v>86</c:v>
              </c:pt>
              <c:pt idx="1734">
                <c:v>1458</c:v>
              </c:pt>
              <c:pt idx="1735">
                <c:v>272</c:v>
              </c:pt>
              <c:pt idx="1736">
                <c:v>1428</c:v>
              </c:pt>
              <c:pt idx="1737">
                <c:v>100</c:v>
              </c:pt>
              <c:pt idx="1738">
                <c:v>1006</c:v>
              </c:pt>
              <c:pt idx="1739">
                <c:v>598</c:v>
              </c:pt>
              <c:pt idx="1740">
                <c:v>966</c:v>
              </c:pt>
              <c:pt idx="1741">
                <c:v>85</c:v>
              </c:pt>
              <c:pt idx="1742">
                <c:v>190</c:v>
              </c:pt>
              <c:pt idx="1743">
                <c:v>375</c:v>
              </c:pt>
              <c:pt idx="1744">
                <c:v>718</c:v>
              </c:pt>
              <c:pt idx="1745">
                <c:v>3257</c:v>
              </c:pt>
              <c:pt idx="1746">
                <c:v>10160</c:v>
              </c:pt>
              <c:pt idx="1747">
                <c:v>1160</c:v>
              </c:pt>
              <c:pt idx="1748">
                <c:v>183</c:v>
              </c:pt>
              <c:pt idx="1749">
                <c:v>270</c:v>
              </c:pt>
              <c:pt idx="1750">
                <c:v>11166</c:v>
              </c:pt>
              <c:pt idx="1751">
                <c:v>2344</c:v>
              </c:pt>
              <c:pt idx="1752">
                <c:v>1026</c:v>
              </c:pt>
              <c:pt idx="1753">
                <c:v>884</c:v>
              </c:pt>
              <c:pt idx="1754">
                <c:v>1858</c:v>
              </c:pt>
              <c:pt idx="1755">
                <c:v>159</c:v>
              </c:pt>
              <c:pt idx="1756">
                <c:v>840</c:v>
              </c:pt>
              <c:pt idx="1757">
                <c:v>461</c:v>
              </c:pt>
              <c:pt idx="1758">
                <c:v>225</c:v>
              </c:pt>
              <c:pt idx="1759">
                <c:v>160</c:v>
              </c:pt>
              <c:pt idx="1760">
                <c:v>25</c:v>
              </c:pt>
              <c:pt idx="1761">
                <c:v>904</c:v>
              </c:pt>
              <c:pt idx="1762">
                <c:v>0</c:v>
              </c:pt>
              <c:pt idx="1763">
                <c:v>491</c:v>
              </c:pt>
              <c:pt idx="1764">
                <c:v>1529</c:v>
              </c:pt>
              <c:pt idx="1765">
                <c:v>2459</c:v>
              </c:pt>
              <c:pt idx="1766">
                <c:v>510</c:v>
              </c:pt>
              <c:pt idx="1767">
                <c:v>85</c:v>
              </c:pt>
              <c:pt idx="1768">
                <c:v>3456</c:v>
              </c:pt>
              <c:pt idx="1769">
                <c:v>905</c:v>
              </c:pt>
              <c:pt idx="1770">
                <c:v>1550</c:v>
              </c:pt>
              <c:pt idx="1771">
                <c:v>464</c:v>
              </c:pt>
              <c:pt idx="1772">
                <c:v>119</c:v>
              </c:pt>
              <c:pt idx="1773">
                <c:v>50</c:v>
              </c:pt>
              <c:pt idx="1774">
                <c:v>37</c:v>
              </c:pt>
              <c:pt idx="1775">
                <c:v>2638</c:v>
              </c:pt>
              <c:pt idx="1776">
                <c:v>237</c:v>
              </c:pt>
              <c:pt idx="1777">
                <c:v>593</c:v>
              </c:pt>
              <c:pt idx="1778">
                <c:v>1238</c:v>
              </c:pt>
              <c:pt idx="1779">
                <c:v>330</c:v>
              </c:pt>
              <c:pt idx="1780">
                <c:v>2401</c:v>
              </c:pt>
              <c:pt idx="1781">
                <c:v>364</c:v>
              </c:pt>
              <c:pt idx="1782">
                <c:v>3078</c:v>
              </c:pt>
              <c:pt idx="1783">
                <c:v>1022</c:v>
              </c:pt>
              <c:pt idx="1784">
                <c:v>303</c:v>
              </c:pt>
              <c:pt idx="1785">
                <c:v>1293</c:v>
              </c:pt>
              <c:pt idx="1786">
                <c:v>80</c:v>
              </c:pt>
              <c:pt idx="1787">
                <c:v>7632</c:v>
              </c:pt>
              <c:pt idx="1788">
                <c:v>563</c:v>
              </c:pt>
              <c:pt idx="1789">
                <c:v>212</c:v>
              </c:pt>
              <c:pt idx="1790">
                <c:v>698</c:v>
              </c:pt>
              <c:pt idx="1791">
                <c:v>1580</c:v>
              </c:pt>
              <c:pt idx="1792">
                <c:v>3876</c:v>
              </c:pt>
              <c:pt idx="1793">
                <c:v>1004</c:v>
              </c:pt>
              <c:pt idx="1794">
                <c:v>196</c:v>
              </c:pt>
              <c:pt idx="1795">
                <c:v>1845</c:v>
              </c:pt>
              <c:pt idx="1796">
                <c:v>1087</c:v>
              </c:pt>
              <c:pt idx="1797">
                <c:v>12766</c:v>
              </c:pt>
              <c:pt idx="1798">
                <c:v>478</c:v>
              </c:pt>
              <c:pt idx="1799">
                <c:v>248</c:v>
              </c:pt>
              <c:pt idx="1800">
                <c:v>835</c:v>
              </c:pt>
              <c:pt idx="1801">
                <c:v>294</c:v>
              </c:pt>
              <c:pt idx="1802">
                <c:v>1060</c:v>
              </c:pt>
              <c:pt idx="1803">
                <c:v>452</c:v>
              </c:pt>
              <c:pt idx="1804">
                <c:v>110</c:v>
              </c:pt>
              <c:pt idx="1805">
                <c:v>1643</c:v>
              </c:pt>
              <c:pt idx="1806">
                <c:v>1557</c:v>
              </c:pt>
              <c:pt idx="1807">
                <c:v>105</c:v>
              </c:pt>
              <c:pt idx="1808">
                <c:v>2613</c:v>
              </c:pt>
              <c:pt idx="1809">
                <c:v>754</c:v>
              </c:pt>
              <c:pt idx="1810">
                <c:v>100</c:v>
              </c:pt>
              <c:pt idx="1811">
                <c:v>3659</c:v>
              </c:pt>
              <c:pt idx="1812">
                <c:v>7678</c:v>
              </c:pt>
              <c:pt idx="1813">
                <c:v>1320</c:v>
              </c:pt>
              <c:pt idx="1814">
                <c:v>132</c:v>
              </c:pt>
              <c:pt idx="1815">
                <c:v>570</c:v>
              </c:pt>
              <c:pt idx="1816">
                <c:v>3961</c:v>
              </c:pt>
              <c:pt idx="1817">
                <c:v>2176</c:v>
              </c:pt>
              <c:pt idx="1818">
                <c:v>177</c:v>
              </c:pt>
              <c:pt idx="1819">
                <c:v>11826</c:v>
              </c:pt>
              <c:pt idx="1820">
                <c:v>483</c:v>
              </c:pt>
              <c:pt idx="1821">
                <c:v>1912</c:v>
              </c:pt>
              <c:pt idx="1822">
                <c:v>606</c:v>
              </c:pt>
              <c:pt idx="1823">
                <c:v>15592</c:v>
              </c:pt>
              <c:pt idx="1824">
                <c:v>1595</c:v>
              </c:pt>
              <c:pt idx="1825">
                <c:v>15233</c:v>
              </c:pt>
              <c:pt idx="1826">
                <c:v>372</c:v>
              </c:pt>
              <c:pt idx="1827">
                <c:v>1182</c:v>
              </c:pt>
              <c:pt idx="1828">
                <c:v>5217</c:v>
              </c:pt>
              <c:pt idx="1829">
                <c:v>330</c:v>
              </c:pt>
              <c:pt idx="1830">
                <c:v>4664</c:v>
              </c:pt>
              <c:pt idx="1831">
                <c:v>1196</c:v>
              </c:pt>
              <c:pt idx="1832">
                <c:v>369</c:v>
              </c:pt>
              <c:pt idx="1833">
                <c:v>801</c:v>
              </c:pt>
              <c:pt idx="1834">
                <c:v>480</c:v>
              </c:pt>
              <c:pt idx="1835">
                <c:v>1261</c:v>
              </c:pt>
              <c:pt idx="1836">
                <c:v>808</c:v>
              </c:pt>
              <c:pt idx="1837">
                <c:v>240</c:v>
              </c:pt>
              <c:pt idx="1838">
                <c:v>95</c:v>
              </c:pt>
              <c:pt idx="1839">
                <c:v>1590</c:v>
              </c:pt>
              <c:pt idx="1840">
                <c:v>120</c:v>
              </c:pt>
              <c:pt idx="1841">
                <c:v>1452</c:v>
              </c:pt>
              <c:pt idx="1842">
                <c:v>407</c:v>
              </c:pt>
              <c:pt idx="1843">
                <c:v>2314</c:v>
              </c:pt>
              <c:pt idx="1844">
                <c:v>1123</c:v>
              </c:pt>
              <c:pt idx="1845">
                <c:v>506</c:v>
              </c:pt>
              <c:pt idx="1846">
                <c:v>249</c:v>
              </c:pt>
              <c:pt idx="1847">
                <c:v>399</c:v>
              </c:pt>
              <c:pt idx="1848">
                <c:v>10942</c:v>
              </c:pt>
              <c:pt idx="1849">
                <c:v>3070</c:v>
              </c:pt>
              <c:pt idx="1850">
                <c:v>1812</c:v>
              </c:pt>
              <c:pt idx="1851">
                <c:v>2968</c:v>
              </c:pt>
              <c:pt idx="1852">
                <c:v>284</c:v>
              </c:pt>
              <c:pt idx="1853">
                <c:v>100</c:v>
              </c:pt>
              <c:pt idx="1854">
                <c:v>1268</c:v>
              </c:pt>
              <c:pt idx="1855">
                <c:v>817</c:v>
              </c:pt>
              <c:pt idx="1856">
                <c:v>1127</c:v>
              </c:pt>
              <c:pt idx="1857">
                <c:v>1351</c:v>
              </c:pt>
              <c:pt idx="1858">
                <c:v>653</c:v>
              </c:pt>
              <c:pt idx="1859">
                <c:v>2152</c:v>
              </c:pt>
              <c:pt idx="1860">
                <c:v>420</c:v>
              </c:pt>
              <c:pt idx="1861">
                <c:v>13349</c:v>
              </c:pt>
              <c:pt idx="1862">
                <c:v>2688</c:v>
              </c:pt>
              <c:pt idx="1863">
                <c:v>1368</c:v>
              </c:pt>
              <c:pt idx="1864">
                <c:v>1211</c:v>
              </c:pt>
              <c:pt idx="1865">
                <c:v>332</c:v>
              </c:pt>
              <c:pt idx="1866">
                <c:v>6743</c:v>
              </c:pt>
              <c:pt idx="1867">
                <c:v>1014</c:v>
              </c:pt>
              <c:pt idx="1868">
                <c:v>5013</c:v>
              </c:pt>
              <c:pt idx="1869">
                <c:v>500</c:v>
              </c:pt>
              <c:pt idx="1870">
                <c:v>7730</c:v>
              </c:pt>
              <c:pt idx="1871">
                <c:v>296</c:v>
              </c:pt>
              <c:pt idx="1872">
                <c:v>12818</c:v>
              </c:pt>
              <c:pt idx="1873">
                <c:v>711</c:v>
              </c:pt>
              <c:pt idx="1874">
                <c:v>205</c:v>
              </c:pt>
              <c:pt idx="1875">
                <c:v>366</c:v>
              </c:pt>
              <c:pt idx="1876">
                <c:v>723</c:v>
              </c:pt>
              <c:pt idx="1877">
                <c:v>620</c:v>
              </c:pt>
              <c:pt idx="1878">
                <c:v>315</c:v>
              </c:pt>
              <c:pt idx="1879">
                <c:v>169</c:v>
              </c:pt>
              <c:pt idx="1880">
                <c:v>1520</c:v>
              </c:pt>
              <c:pt idx="1881">
                <c:v>1584</c:v>
              </c:pt>
              <c:pt idx="1882">
                <c:v>2948</c:v>
              </c:pt>
              <c:pt idx="1883">
                <c:v>2093</c:v>
              </c:pt>
              <c:pt idx="1884">
                <c:v>4487</c:v>
              </c:pt>
              <c:pt idx="1885">
                <c:v>27125</c:v>
              </c:pt>
              <c:pt idx="1886">
                <c:v>5071</c:v>
              </c:pt>
              <c:pt idx="1887">
                <c:v>207</c:v>
              </c:pt>
              <c:pt idx="1888">
                <c:v>330</c:v>
              </c:pt>
              <c:pt idx="1889">
                <c:v>2583</c:v>
              </c:pt>
              <c:pt idx="1890">
                <c:v>207</c:v>
              </c:pt>
              <c:pt idx="1891">
                <c:v>405</c:v>
              </c:pt>
              <c:pt idx="1892">
                <c:v>607</c:v>
              </c:pt>
              <c:pt idx="1893">
                <c:v>2902</c:v>
              </c:pt>
              <c:pt idx="1894">
                <c:v>715</c:v>
              </c:pt>
              <c:pt idx="1895">
                <c:v>297</c:v>
              </c:pt>
              <c:pt idx="1896">
                <c:v>180</c:v>
              </c:pt>
              <c:pt idx="1897">
                <c:v>1421</c:v>
              </c:pt>
              <c:pt idx="1898">
                <c:v>2048</c:v>
              </c:pt>
              <c:pt idx="1899">
                <c:v>688</c:v>
              </c:pt>
              <c:pt idx="1900">
                <c:v>3364</c:v>
              </c:pt>
              <c:pt idx="1901">
                <c:v>874</c:v>
              </c:pt>
              <c:pt idx="1902">
                <c:v>512</c:v>
              </c:pt>
              <c:pt idx="1903">
                <c:v>263</c:v>
              </c:pt>
              <c:pt idx="1904">
                <c:v>806</c:v>
              </c:pt>
              <c:pt idx="1905">
                <c:v>594</c:v>
              </c:pt>
              <c:pt idx="1906">
                <c:v>507</c:v>
              </c:pt>
              <c:pt idx="1907">
                <c:v>219</c:v>
              </c:pt>
              <c:pt idx="1908">
                <c:v>244</c:v>
              </c:pt>
              <c:pt idx="1909">
                <c:v>780</c:v>
              </c:pt>
              <c:pt idx="1910">
                <c:v>23097</c:v>
              </c:pt>
              <c:pt idx="1911">
                <c:v>397</c:v>
              </c:pt>
              <c:pt idx="1912">
                <c:v>580</c:v>
              </c:pt>
              <c:pt idx="1913">
                <c:v>1296</c:v>
              </c:pt>
              <c:pt idx="1914">
                <c:v>14891</c:v>
              </c:pt>
              <c:pt idx="1915">
                <c:v>6863</c:v>
              </c:pt>
              <c:pt idx="1916">
                <c:v>2656</c:v>
              </c:pt>
              <c:pt idx="1917">
                <c:v>70</c:v>
              </c:pt>
              <c:pt idx="1918">
                <c:v>659</c:v>
              </c:pt>
              <c:pt idx="1919">
                <c:v>818</c:v>
              </c:pt>
              <c:pt idx="1920">
                <c:v>330</c:v>
              </c:pt>
              <c:pt idx="1921">
                <c:v>523</c:v>
              </c:pt>
              <c:pt idx="1922">
                <c:v>199</c:v>
              </c:pt>
              <c:pt idx="1923">
                <c:v>321</c:v>
              </c:pt>
              <c:pt idx="1924">
                <c:v>1961</c:v>
              </c:pt>
              <c:pt idx="1925">
                <c:v>343</c:v>
              </c:pt>
              <c:pt idx="1926">
                <c:v>2980</c:v>
              </c:pt>
              <c:pt idx="1927">
                <c:v>835</c:v>
              </c:pt>
              <c:pt idx="1928">
                <c:v>1056</c:v>
              </c:pt>
              <c:pt idx="1929">
                <c:v>9058</c:v>
              </c:pt>
              <c:pt idx="1930">
                <c:v>900</c:v>
              </c:pt>
              <c:pt idx="1931">
                <c:v>553</c:v>
              </c:pt>
              <c:pt idx="1932">
                <c:v>421</c:v>
              </c:pt>
              <c:pt idx="1933">
                <c:v>1152</c:v>
              </c:pt>
              <c:pt idx="1934">
                <c:v>210</c:v>
              </c:pt>
              <c:pt idx="1935">
                <c:v>2350</c:v>
              </c:pt>
              <c:pt idx="1936">
                <c:v>745</c:v>
              </c:pt>
              <c:pt idx="1937">
                <c:v>0</c:v>
              </c:pt>
              <c:pt idx="1938">
                <c:v>781</c:v>
              </c:pt>
              <c:pt idx="1939">
                <c:v>325</c:v>
              </c:pt>
              <c:pt idx="1940">
                <c:v>0</c:v>
              </c:pt>
              <c:pt idx="1941">
                <c:v>1198</c:v>
              </c:pt>
              <c:pt idx="1942">
                <c:v>7902</c:v>
              </c:pt>
              <c:pt idx="1943">
                <c:v>310</c:v>
              </c:pt>
              <c:pt idx="1944">
                <c:v>242</c:v>
              </c:pt>
              <c:pt idx="1945">
                <c:v>368</c:v>
              </c:pt>
              <c:pt idx="1946">
                <c:v>2227</c:v>
              </c:pt>
              <c:pt idx="1947">
                <c:v>925</c:v>
              </c:pt>
              <c:pt idx="1948">
                <c:v>566</c:v>
              </c:pt>
              <c:pt idx="1949">
                <c:v>6837</c:v>
              </c:pt>
              <c:pt idx="1950">
                <c:v>362</c:v>
              </c:pt>
              <c:pt idx="1951">
                <c:v>188</c:v>
              </c:pt>
              <c:pt idx="1952">
                <c:v>729</c:v>
              </c:pt>
              <c:pt idx="1953">
                <c:v>7018</c:v>
              </c:pt>
              <c:pt idx="1954">
                <c:v>4361</c:v>
              </c:pt>
              <c:pt idx="1955">
                <c:v>264</c:v>
              </c:pt>
              <c:pt idx="1956">
                <c:v>113</c:v>
              </c:pt>
              <c:pt idx="1957">
                <c:v>551</c:v>
              </c:pt>
              <c:pt idx="1958">
                <c:v>618</c:v>
              </c:pt>
              <c:pt idx="1959">
                <c:v>4278</c:v>
              </c:pt>
              <c:pt idx="1960">
                <c:v>19248</c:v>
              </c:pt>
              <c:pt idx="1961">
                <c:v>7967</c:v>
              </c:pt>
              <c:pt idx="1962">
                <c:v>2401</c:v>
              </c:pt>
              <c:pt idx="1963">
                <c:v>265</c:v>
              </c:pt>
              <c:pt idx="1964">
                <c:v>15072</c:v>
              </c:pt>
              <c:pt idx="1965">
                <c:v>877</c:v>
              </c:pt>
              <c:pt idx="1966">
                <c:v>95</c:v>
              </c:pt>
              <c:pt idx="1967">
                <c:v>456</c:v>
              </c:pt>
              <c:pt idx="1968">
                <c:v>1205</c:v>
              </c:pt>
              <c:pt idx="1969">
                <c:v>171</c:v>
              </c:pt>
              <c:pt idx="1970">
                <c:v>11720</c:v>
              </c:pt>
              <c:pt idx="1971">
                <c:v>1977</c:v>
              </c:pt>
              <c:pt idx="1972">
                <c:v>5522</c:v>
              </c:pt>
              <c:pt idx="1973">
                <c:v>1400</c:v>
              </c:pt>
              <c:pt idx="1974">
                <c:v>120</c:v>
              </c:pt>
              <c:pt idx="1975">
                <c:v>20381</c:v>
              </c:pt>
              <c:pt idx="1976">
                <c:v>1769</c:v>
              </c:pt>
              <c:pt idx="1977">
                <c:v>198</c:v>
              </c:pt>
              <c:pt idx="1978">
                <c:v>6080</c:v>
              </c:pt>
              <c:pt idx="1979">
                <c:v>165</c:v>
              </c:pt>
              <c:pt idx="1980">
                <c:v>430</c:v>
              </c:pt>
              <c:pt idx="1981">
                <c:v>577</c:v>
              </c:pt>
              <c:pt idx="1982">
                <c:v>1472</c:v>
              </c:pt>
              <c:pt idx="1983">
                <c:v>1817</c:v>
              </c:pt>
              <c:pt idx="1984">
                <c:v>1591</c:v>
              </c:pt>
              <c:pt idx="1985">
                <c:v>233</c:v>
              </c:pt>
              <c:pt idx="1986">
                <c:v>198</c:v>
              </c:pt>
              <c:pt idx="1987">
                <c:v>13668</c:v>
              </c:pt>
              <c:pt idx="1988">
                <c:v>205</c:v>
              </c:pt>
              <c:pt idx="1989">
                <c:v>990</c:v>
              </c:pt>
              <c:pt idx="1990">
                <c:v>911</c:v>
              </c:pt>
              <c:pt idx="1991">
                <c:v>114</c:v>
              </c:pt>
              <c:pt idx="1992">
                <c:v>409</c:v>
              </c:pt>
              <c:pt idx="1993">
                <c:v>1107</c:v>
              </c:pt>
              <c:pt idx="1994">
                <c:v>757</c:v>
              </c:pt>
              <c:pt idx="1995">
                <c:v>5479</c:v>
              </c:pt>
              <c:pt idx="1996">
                <c:v>75</c:v>
              </c:pt>
              <c:pt idx="1997">
                <c:v>1058</c:v>
              </c:pt>
              <c:pt idx="1998">
                <c:v>2419</c:v>
              </c:pt>
              <c:pt idx="1999">
                <c:v>350</c:v>
              </c:pt>
              <c:pt idx="2000">
                <c:v>3118</c:v>
              </c:pt>
              <c:pt idx="2001">
                <c:v>768</c:v>
              </c:pt>
              <c:pt idx="2002">
                <c:v>370</c:v>
              </c:pt>
              <c:pt idx="2003">
                <c:v>701</c:v>
              </c:pt>
              <c:pt idx="2004">
                <c:v>684</c:v>
              </c:pt>
              <c:pt idx="2005">
                <c:v>988</c:v>
              </c:pt>
              <c:pt idx="2006">
                <c:v>457</c:v>
              </c:pt>
              <c:pt idx="2007">
                <c:v>30</c:v>
              </c:pt>
              <c:pt idx="2008">
                <c:v>144</c:v>
              </c:pt>
              <c:pt idx="2009">
                <c:v>1231</c:v>
              </c:pt>
              <c:pt idx="2010">
                <c:v>295</c:v>
              </c:pt>
              <c:pt idx="2011">
                <c:v>1107</c:v>
              </c:pt>
              <c:pt idx="2012">
                <c:v>592</c:v>
              </c:pt>
              <c:pt idx="2013">
                <c:v>2843</c:v>
              </c:pt>
              <c:pt idx="2014">
                <c:v>1236</c:v>
              </c:pt>
              <c:pt idx="2015">
                <c:v>823</c:v>
              </c:pt>
              <c:pt idx="2016">
                <c:v>228</c:v>
              </c:pt>
              <c:pt idx="2017">
                <c:v>1514</c:v>
              </c:pt>
              <c:pt idx="2018">
                <c:v>360</c:v>
              </c:pt>
              <c:pt idx="2019">
                <c:v>895</c:v>
              </c:pt>
              <c:pt idx="2020">
                <c:v>75</c:v>
              </c:pt>
              <c:pt idx="2021">
                <c:v>110</c:v>
              </c:pt>
              <c:pt idx="2022">
                <c:v>15897</c:v>
              </c:pt>
              <c:pt idx="2023">
                <c:v>3206</c:v>
              </c:pt>
              <c:pt idx="2024">
                <c:v>224</c:v>
              </c:pt>
              <c:pt idx="2025">
                <c:v>120</c:v>
              </c:pt>
              <c:pt idx="2026">
                <c:v>200</c:v>
              </c:pt>
              <c:pt idx="2027">
                <c:v>223</c:v>
              </c:pt>
              <c:pt idx="2028">
                <c:v>662</c:v>
              </c:pt>
              <c:pt idx="2029">
                <c:v>770</c:v>
              </c:pt>
              <c:pt idx="2030">
                <c:v>1119</c:v>
              </c:pt>
              <c:pt idx="2031">
                <c:v>60</c:v>
              </c:pt>
              <c:pt idx="2032">
                <c:v>32013</c:v>
              </c:pt>
              <c:pt idx="2033">
                <c:v>264</c:v>
              </c:pt>
              <c:pt idx="2034">
                <c:v>7821</c:v>
              </c:pt>
              <c:pt idx="2035">
                <c:v>4259</c:v>
              </c:pt>
              <c:pt idx="2036">
                <c:v>1619</c:v>
              </c:pt>
              <c:pt idx="2037">
                <c:v>85</c:v>
              </c:pt>
              <c:pt idx="2038">
                <c:v>10004</c:v>
              </c:pt>
              <c:pt idx="2039">
                <c:v>7709</c:v>
              </c:pt>
              <c:pt idx="2040">
                <c:v>3452</c:v>
              </c:pt>
              <c:pt idx="2041">
                <c:v>139</c:v>
              </c:pt>
              <c:pt idx="2042">
                <c:v>4614</c:v>
              </c:pt>
              <c:pt idx="2043">
                <c:v>5912</c:v>
              </c:pt>
              <c:pt idx="2044">
                <c:v>1184</c:v>
              </c:pt>
              <c:pt idx="2045">
                <c:v>512</c:v>
              </c:pt>
              <c:pt idx="2046">
                <c:v>377</c:v>
              </c:pt>
              <c:pt idx="2047">
                <c:v>90</c:v>
              </c:pt>
              <c:pt idx="2048">
                <c:v>167</c:v>
              </c:pt>
              <c:pt idx="2049">
                <c:v>1142</c:v>
              </c:pt>
              <c:pt idx="2050">
                <c:v>695</c:v>
              </c:pt>
              <c:pt idx="2051">
                <c:v>190</c:v>
              </c:pt>
              <c:pt idx="2052">
                <c:v>252</c:v>
              </c:pt>
              <c:pt idx="2053">
                <c:v>687</c:v>
              </c:pt>
              <c:pt idx="2054">
                <c:v>808</c:v>
              </c:pt>
              <c:pt idx="2055">
                <c:v>644</c:v>
              </c:pt>
              <c:pt idx="2056">
                <c:v>379</c:v>
              </c:pt>
              <c:pt idx="2057">
                <c:v>1255</c:v>
              </c:pt>
              <c:pt idx="2058">
                <c:v>498</c:v>
              </c:pt>
              <c:pt idx="2059">
                <c:v>569</c:v>
              </c:pt>
              <c:pt idx="2060">
                <c:v>278</c:v>
              </c:pt>
              <c:pt idx="2061">
                <c:v>110</c:v>
              </c:pt>
              <c:pt idx="2062">
                <c:v>597</c:v>
              </c:pt>
              <c:pt idx="2063">
                <c:v>1326</c:v>
              </c:pt>
              <c:pt idx="2064">
                <c:v>168</c:v>
              </c:pt>
              <c:pt idx="2065">
                <c:v>7347</c:v>
              </c:pt>
              <c:pt idx="2066">
                <c:v>1459</c:v>
              </c:pt>
              <c:pt idx="2067">
                <c:v>7310</c:v>
              </c:pt>
              <c:pt idx="2068">
                <c:v>453</c:v>
              </c:pt>
              <c:pt idx="2069">
                <c:v>178</c:v>
              </c:pt>
              <c:pt idx="2070">
                <c:v>2122</c:v>
              </c:pt>
              <c:pt idx="2071">
                <c:v>5984</c:v>
              </c:pt>
              <c:pt idx="2072">
                <c:v>3746</c:v>
              </c:pt>
              <c:pt idx="2073">
                <c:v>650</c:v>
              </c:pt>
              <c:pt idx="2074">
                <c:v>15112</c:v>
              </c:pt>
              <c:pt idx="2075">
                <c:v>429</c:v>
              </c:pt>
              <c:pt idx="2076">
                <c:v>159</c:v>
              </c:pt>
              <c:pt idx="2077">
                <c:v>1239</c:v>
              </c:pt>
              <c:pt idx="2078">
                <c:v>367</c:v>
              </c:pt>
              <c:pt idx="2079">
                <c:v>1435</c:v>
              </c:pt>
              <c:pt idx="2080">
                <c:v>19218</c:v>
              </c:pt>
              <c:pt idx="2081">
                <c:v>398</c:v>
              </c:pt>
              <c:pt idx="2082">
                <c:v>11094</c:v>
              </c:pt>
              <c:pt idx="2083">
                <c:v>2037</c:v>
              </c:pt>
              <c:pt idx="2084">
                <c:v>1886</c:v>
              </c:pt>
              <c:pt idx="2085">
                <c:v>273</c:v>
              </c:pt>
              <c:pt idx="2086">
                <c:v>370</c:v>
              </c:pt>
              <c:pt idx="2087">
                <c:v>2944</c:v>
              </c:pt>
              <c:pt idx="2088">
                <c:v>1218</c:v>
              </c:pt>
              <c:pt idx="2089">
                <c:v>326</c:v>
              </c:pt>
              <c:pt idx="2090">
                <c:v>1508</c:v>
              </c:pt>
              <c:pt idx="2091">
                <c:v>162</c:v>
              </c:pt>
              <c:pt idx="2092">
                <c:v>1841</c:v>
              </c:pt>
              <c:pt idx="2093">
                <c:v>1551</c:v>
              </c:pt>
              <c:pt idx="2094">
                <c:v>399</c:v>
              </c:pt>
              <c:pt idx="2095">
                <c:v>219</c:v>
              </c:pt>
              <c:pt idx="2096">
                <c:v>1258</c:v>
              </c:pt>
              <c:pt idx="2097">
                <c:v>648</c:v>
              </c:pt>
              <c:pt idx="2098">
                <c:v>372</c:v>
              </c:pt>
              <c:pt idx="2099">
                <c:v>6349</c:v>
              </c:pt>
              <c:pt idx="2100">
                <c:v>645</c:v>
              </c:pt>
              <c:pt idx="2101">
                <c:v>373</c:v>
              </c:pt>
              <c:pt idx="2102">
                <c:v>14489</c:v>
              </c:pt>
              <c:pt idx="2103">
                <c:v>8266</c:v>
              </c:pt>
              <c:pt idx="2104">
                <c:v>1272</c:v>
              </c:pt>
              <c:pt idx="2105">
                <c:v>748</c:v>
              </c:pt>
              <c:pt idx="2106">
                <c:v>93</c:v>
              </c:pt>
              <c:pt idx="2107">
                <c:v>759</c:v>
              </c:pt>
              <c:pt idx="2108">
                <c:v>810</c:v>
              </c:pt>
              <c:pt idx="2109">
                <c:v>456</c:v>
              </c:pt>
              <c:pt idx="2110">
                <c:v>1089</c:v>
              </c:pt>
              <c:pt idx="2111">
                <c:v>158</c:v>
              </c:pt>
              <c:pt idx="2112">
                <c:v>60</c:v>
              </c:pt>
              <c:pt idx="2113">
                <c:v>1175</c:v>
              </c:pt>
              <c:pt idx="2114">
                <c:v>2786</c:v>
              </c:pt>
              <c:pt idx="2115">
                <c:v>161</c:v>
              </c:pt>
              <c:pt idx="2116">
                <c:v>120</c:v>
              </c:pt>
              <c:pt idx="2117">
                <c:v>470</c:v>
              </c:pt>
              <c:pt idx="2118">
                <c:v>1089</c:v>
              </c:pt>
              <c:pt idx="2119">
                <c:v>225</c:v>
              </c:pt>
              <c:pt idx="2120">
                <c:v>705</c:v>
              </c:pt>
              <c:pt idx="2121">
                <c:v>95</c:v>
              </c:pt>
              <c:pt idx="2122">
                <c:v>395</c:v>
              </c:pt>
              <c:pt idx="2123">
                <c:v>90</c:v>
              </c:pt>
              <c:pt idx="2124">
                <c:v>4530</c:v>
              </c:pt>
              <c:pt idx="2125">
                <c:v>4829</c:v>
              </c:pt>
              <c:pt idx="2126">
                <c:v>832</c:v>
              </c:pt>
              <c:pt idx="2127">
                <c:v>13703</c:v>
              </c:pt>
              <c:pt idx="2128">
                <c:v>789</c:v>
              </c:pt>
              <c:pt idx="2129">
                <c:v>11954</c:v>
              </c:pt>
              <c:pt idx="2130">
                <c:v>492</c:v>
              </c:pt>
              <c:pt idx="2131">
                <c:v>866</c:v>
              </c:pt>
              <c:pt idx="2132">
                <c:v>4408</c:v>
              </c:pt>
              <c:pt idx="2133">
                <c:v>3033</c:v>
              </c:pt>
              <c:pt idx="2134">
                <c:v>843</c:v>
              </c:pt>
              <c:pt idx="2135">
                <c:v>240</c:v>
              </c:pt>
              <c:pt idx="2136">
                <c:v>8126</c:v>
              </c:pt>
              <c:pt idx="2137">
                <c:v>445</c:v>
              </c:pt>
              <c:pt idx="2138">
                <c:v>385</c:v>
              </c:pt>
              <c:pt idx="2139">
                <c:v>3896</c:v>
              </c:pt>
              <c:pt idx="2140">
                <c:v>2645</c:v>
              </c:pt>
              <c:pt idx="2141">
                <c:v>8751</c:v>
              </c:pt>
              <c:pt idx="2142">
                <c:v>408</c:v>
              </c:pt>
              <c:pt idx="2143">
                <c:v>9713</c:v>
              </c:pt>
              <c:pt idx="2144">
                <c:v>1881</c:v>
              </c:pt>
              <c:pt idx="2145">
                <c:v>2165</c:v>
              </c:pt>
              <c:pt idx="2146">
                <c:v>489</c:v>
              </c:pt>
              <c:pt idx="2147">
                <c:v>306</c:v>
              </c:pt>
              <c:pt idx="2148">
                <c:v>4480</c:v>
              </c:pt>
              <c:pt idx="2149">
                <c:v>1395</c:v>
              </c:pt>
              <c:pt idx="2150">
                <c:v>615</c:v>
              </c:pt>
              <c:pt idx="2151">
                <c:v>7048</c:v>
              </c:pt>
              <c:pt idx="2152">
                <c:v>1346</c:v>
              </c:pt>
              <c:pt idx="2153">
                <c:v>1498</c:v>
              </c:pt>
              <c:pt idx="2154">
                <c:v>573</c:v>
              </c:pt>
              <c:pt idx="2155">
                <c:v>301</c:v>
              </c:pt>
              <c:pt idx="2156">
                <c:v>896</c:v>
              </c:pt>
              <c:pt idx="2157">
                <c:v>565</c:v>
              </c:pt>
              <c:pt idx="2158">
                <c:v>2472</c:v>
              </c:pt>
              <c:pt idx="2159">
                <c:v>9644</c:v>
              </c:pt>
              <c:pt idx="2160">
                <c:v>579</c:v>
              </c:pt>
              <c:pt idx="2161">
                <c:v>2342</c:v>
              </c:pt>
              <c:pt idx="2162">
                <c:v>810</c:v>
              </c:pt>
              <c:pt idx="2163">
                <c:v>288</c:v>
              </c:pt>
              <c:pt idx="2164">
                <c:v>311</c:v>
              </c:pt>
              <c:pt idx="2165">
                <c:v>473</c:v>
              </c:pt>
              <c:pt idx="2166">
                <c:v>2894</c:v>
              </c:pt>
              <c:pt idx="2167">
                <c:v>229</c:v>
              </c:pt>
              <c:pt idx="2168">
                <c:v>9481</c:v>
              </c:pt>
              <c:pt idx="2169">
                <c:v>707</c:v>
              </c:pt>
              <c:pt idx="2170">
                <c:v>148</c:v>
              </c:pt>
              <c:pt idx="2171">
                <c:v>0</c:v>
              </c:pt>
              <c:pt idx="2172">
                <c:v>611</c:v>
              </c:pt>
              <c:pt idx="2173">
                <c:v>2555</c:v>
              </c:pt>
              <c:pt idx="2174">
                <c:v>389</c:v>
              </c:pt>
              <c:pt idx="2175">
                <c:v>1359</c:v>
              </c:pt>
              <c:pt idx="2176">
                <c:v>429</c:v>
              </c:pt>
              <c:pt idx="2177">
                <c:v>5913</c:v>
              </c:pt>
              <c:pt idx="2178">
                <c:v>4640</c:v>
              </c:pt>
              <c:pt idx="2179">
                <c:v>146</c:v>
              </c:pt>
              <c:pt idx="2180">
                <c:v>767</c:v>
              </c:pt>
              <c:pt idx="2181">
                <c:v>100</c:v>
              </c:pt>
              <c:pt idx="2182">
                <c:v>320</c:v>
              </c:pt>
              <c:pt idx="2183">
                <c:v>402</c:v>
              </c:pt>
              <c:pt idx="2184">
                <c:v>363</c:v>
              </c:pt>
              <c:pt idx="2185">
                <c:v>15474</c:v>
              </c:pt>
              <c:pt idx="2186">
                <c:v>140</c:v>
              </c:pt>
              <c:pt idx="2187">
                <c:v>103</c:v>
              </c:pt>
              <c:pt idx="2188">
                <c:v>3136</c:v>
              </c:pt>
              <c:pt idx="2189">
                <c:v>1098</c:v>
              </c:pt>
              <c:pt idx="2190">
                <c:v>336</c:v>
              </c:pt>
              <c:pt idx="2191">
                <c:v>983</c:v>
              </c:pt>
              <c:pt idx="2192">
                <c:v>92</c:v>
              </c:pt>
              <c:pt idx="2193">
                <c:v>24595</c:v>
              </c:pt>
              <c:pt idx="2194">
                <c:v>372</c:v>
              </c:pt>
              <c:pt idx="2195">
                <c:v>9368</c:v>
              </c:pt>
              <c:pt idx="2196">
                <c:v>211</c:v>
              </c:pt>
              <c:pt idx="2197">
                <c:v>310</c:v>
              </c:pt>
              <c:pt idx="2198">
                <c:v>2597</c:v>
              </c:pt>
              <c:pt idx="2199">
                <c:v>391</c:v>
              </c:pt>
              <c:pt idx="2200">
                <c:v>465</c:v>
              </c:pt>
              <c:pt idx="2201">
                <c:v>18257</c:v>
              </c:pt>
              <c:pt idx="2202">
                <c:v>60</c:v>
              </c:pt>
              <c:pt idx="2203">
                <c:v>1296</c:v>
              </c:pt>
              <c:pt idx="2204">
                <c:v>2764</c:v>
              </c:pt>
              <c:pt idx="2205">
                <c:v>169</c:v>
              </c:pt>
              <c:pt idx="2206">
                <c:v>535</c:v>
              </c:pt>
              <c:pt idx="2207">
                <c:v>793</c:v>
              </c:pt>
              <c:pt idx="2208">
                <c:v>423</c:v>
              </c:pt>
              <c:pt idx="2209">
                <c:v>3227</c:v>
              </c:pt>
              <c:pt idx="2210">
                <c:v>68</c:v>
              </c:pt>
              <c:pt idx="2211">
                <c:v>3649</c:v>
              </c:pt>
              <c:pt idx="2212">
                <c:v>581</c:v>
              </c:pt>
              <c:pt idx="2213">
                <c:v>1559</c:v>
              </c:pt>
              <c:pt idx="2214">
                <c:v>726</c:v>
              </c:pt>
              <c:pt idx="2215">
                <c:v>520</c:v>
              </c:pt>
              <c:pt idx="2216">
                <c:v>1011</c:v>
              </c:pt>
              <c:pt idx="2217">
                <c:v>134</c:v>
              </c:pt>
              <c:pt idx="2218">
                <c:v>228</c:v>
              </c:pt>
              <c:pt idx="2219">
                <c:v>834</c:v>
              </c:pt>
              <c:pt idx="2220">
                <c:v>1955</c:v>
              </c:pt>
              <c:pt idx="2221">
                <c:v>1360</c:v>
              </c:pt>
              <c:pt idx="2222">
                <c:v>307</c:v>
              </c:pt>
              <c:pt idx="2223">
                <c:v>212</c:v>
              </c:pt>
              <c:pt idx="2224">
                <c:v>625</c:v>
              </c:pt>
              <c:pt idx="2225">
                <c:v>2171</c:v>
              </c:pt>
              <c:pt idx="2226">
                <c:v>243</c:v>
              </c:pt>
              <c:pt idx="2227">
                <c:v>5422</c:v>
              </c:pt>
              <c:pt idx="2228">
                <c:v>3723</c:v>
              </c:pt>
              <c:pt idx="2229">
                <c:v>1905</c:v>
              </c:pt>
              <c:pt idx="2230">
                <c:v>95</c:v>
              </c:pt>
              <c:pt idx="2231">
                <c:v>318</c:v>
              </c:pt>
              <c:pt idx="2232">
                <c:v>534</c:v>
              </c:pt>
              <c:pt idx="2233">
                <c:v>2229</c:v>
              </c:pt>
              <c:pt idx="2234">
                <c:v>984</c:v>
              </c:pt>
              <c:pt idx="2235">
                <c:v>315</c:v>
              </c:pt>
              <c:pt idx="2236">
                <c:v>1580</c:v>
              </c:pt>
              <c:pt idx="2237">
                <c:v>1257</c:v>
              </c:pt>
              <c:pt idx="2238">
                <c:v>355</c:v>
              </c:pt>
              <c:pt idx="2239">
                <c:v>858</c:v>
              </c:pt>
              <c:pt idx="2240">
                <c:v>3173</c:v>
              </c:pt>
              <c:pt idx="2241">
                <c:v>409</c:v>
              </c:pt>
              <c:pt idx="2242">
                <c:v>355</c:v>
              </c:pt>
              <c:pt idx="2243">
                <c:v>5702</c:v>
              </c:pt>
              <c:pt idx="2244">
                <c:v>8268</c:v>
              </c:pt>
              <c:pt idx="2245">
                <c:v>2791</c:v>
              </c:pt>
              <c:pt idx="2246">
                <c:v>4466</c:v>
              </c:pt>
              <c:pt idx="2247">
                <c:v>95</c:v>
              </c:pt>
              <c:pt idx="2248">
                <c:v>355</c:v>
              </c:pt>
              <c:pt idx="2249">
                <c:v>5381</c:v>
              </c:pt>
              <c:pt idx="2250">
                <c:v>3238</c:v>
              </c:pt>
              <c:pt idx="2251">
                <c:v>985</c:v>
              </c:pt>
              <c:pt idx="2252">
                <c:v>578</c:v>
              </c:pt>
              <c:pt idx="2253">
                <c:v>567</c:v>
              </c:pt>
              <c:pt idx="2254">
                <c:v>313</c:v>
              </c:pt>
              <c:pt idx="2255">
                <c:v>3793</c:v>
              </c:pt>
              <c:pt idx="2256">
                <c:v>677</c:v>
              </c:pt>
              <c:pt idx="2257">
                <c:v>2598</c:v>
              </c:pt>
              <c:pt idx="2258">
                <c:v>4232</c:v>
              </c:pt>
              <c:pt idx="2259">
                <c:v>253</c:v>
              </c:pt>
              <c:pt idx="2260">
                <c:v>144</c:v>
              </c:pt>
              <c:pt idx="2261">
                <c:v>230</c:v>
              </c:pt>
              <c:pt idx="2262">
                <c:v>495</c:v>
              </c:pt>
              <c:pt idx="2263">
                <c:v>154</c:v>
              </c:pt>
              <c:pt idx="2264">
                <c:v>649</c:v>
              </c:pt>
              <c:pt idx="2265">
                <c:v>3646</c:v>
              </c:pt>
              <c:pt idx="2266">
                <c:v>2071</c:v>
              </c:pt>
              <c:pt idx="2267">
                <c:v>216</c:v>
              </c:pt>
              <c:pt idx="2268">
                <c:v>641</c:v>
              </c:pt>
              <c:pt idx="2269">
                <c:v>6899</c:v>
              </c:pt>
              <c:pt idx="2270">
                <c:v>521</c:v>
              </c:pt>
              <c:pt idx="2271">
                <c:v>132</c:v>
              </c:pt>
              <c:pt idx="2272">
                <c:v>310</c:v>
              </c:pt>
              <c:pt idx="2273">
                <c:v>217</c:v>
              </c:pt>
              <c:pt idx="2274">
                <c:v>180</c:v>
              </c:pt>
              <c:pt idx="2275">
                <c:v>455</c:v>
              </c:pt>
              <c:pt idx="2276">
                <c:v>24561</c:v>
              </c:pt>
              <c:pt idx="2277">
                <c:v>924</c:v>
              </c:pt>
              <c:pt idx="2278">
                <c:v>440</c:v>
              </c:pt>
              <c:pt idx="2279">
                <c:v>2169</c:v>
              </c:pt>
              <c:pt idx="2280">
                <c:v>4697</c:v>
              </c:pt>
              <c:pt idx="2281">
                <c:v>147</c:v>
              </c:pt>
              <c:pt idx="2282">
                <c:v>901</c:v>
              </c:pt>
              <c:pt idx="2283">
                <c:v>1151</c:v>
              </c:pt>
              <c:pt idx="2284">
                <c:v>150</c:v>
              </c:pt>
              <c:pt idx="2285">
                <c:v>1583</c:v>
              </c:pt>
              <c:pt idx="2286">
                <c:v>795</c:v>
              </c:pt>
              <c:pt idx="2287">
                <c:v>462</c:v>
              </c:pt>
              <c:pt idx="2288">
                <c:v>427</c:v>
              </c:pt>
              <c:pt idx="2289">
                <c:v>219</c:v>
              </c:pt>
              <c:pt idx="2290">
                <c:v>6558</c:v>
              </c:pt>
              <c:pt idx="2291">
                <c:v>510</c:v>
              </c:pt>
              <c:pt idx="2292">
                <c:v>1424</c:v>
              </c:pt>
              <c:pt idx="2293">
                <c:v>5808</c:v>
              </c:pt>
              <c:pt idx="2294">
                <c:v>425</c:v>
              </c:pt>
              <c:pt idx="2295">
                <c:v>2908</c:v>
              </c:pt>
              <c:pt idx="2296">
                <c:v>1420</c:v>
              </c:pt>
              <c:pt idx="2297">
                <c:v>1266</c:v>
              </c:pt>
              <c:pt idx="2298">
                <c:v>15465</c:v>
              </c:pt>
              <c:pt idx="2299">
                <c:v>306</c:v>
              </c:pt>
              <c:pt idx="2300">
                <c:v>1068</c:v>
              </c:pt>
              <c:pt idx="2301">
                <c:v>180</c:v>
              </c:pt>
              <c:pt idx="2302">
                <c:v>2738</c:v>
              </c:pt>
              <c:pt idx="2303">
                <c:v>2184</c:v>
              </c:pt>
              <c:pt idx="2304">
                <c:v>330</c:v>
              </c:pt>
              <c:pt idx="2305">
                <c:v>289</c:v>
              </c:pt>
              <c:pt idx="2306">
                <c:v>1395</c:v>
              </c:pt>
              <c:pt idx="2307">
                <c:v>544</c:v>
              </c:pt>
              <c:pt idx="2308">
                <c:v>6358</c:v>
              </c:pt>
              <c:pt idx="2309">
                <c:v>94</c:v>
              </c:pt>
              <c:pt idx="2310">
                <c:v>235</c:v>
              </c:pt>
              <c:pt idx="2311">
                <c:v>920</c:v>
              </c:pt>
              <c:pt idx="2312">
                <c:v>2535</c:v>
              </c:pt>
              <c:pt idx="2313">
                <c:v>6838</c:v>
              </c:pt>
              <c:pt idx="2314">
                <c:v>2573</c:v>
              </c:pt>
              <c:pt idx="2315">
                <c:v>477</c:v>
              </c:pt>
              <c:pt idx="2316">
                <c:v>190</c:v>
              </c:pt>
              <c:pt idx="2317">
                <c:v>928</c:v>
              </c:pt>
              <c:pt idx="2318">
                <c:v>51</c:v>
              </c:pt>
              <c:pt idx="2319">
                <c:v>7317</c:v>
              </c:pt>
              <c:pt idx="2320">
                <c:v>662</c:v>
              </c:pt>
              <c:pt idx="2321">
                <c:v>280</c:v>
              </c:pt>
              <c:pt idx="2322">
                <c:v>513</c:v>
              </c:pt>
              <c:pt idx="2323">
                <c:v>305</c:v>
              </c:pt>
              <c:pt idx="2324">
                <c:v>483</c:v>
              </c:pt>
              <c:pt idx="2325">
                <c:v>1381</c:v>
              </c:pt>
              <c:pt idx="2326">
                <c:v>525</c:v>
              </c:pt>
              <c:pt idx="2327">
                <c:v>297</c:v>
              </c:pt>
              <c:pt idx="2328">
                <c:v>3372</c:v>
              </c:pt>
              <c:pt idx="2329">
                <c:v>404</c:v>
              </c:pt>
              <c:pt idx="2330">
                <c:v>1625</c:v>
              </c:pt>
              <c:pt idx="2331">
                <c:v>125</c:v>
              </c:pt>
              <c:pt idx="2332">
                <c:v>3214</c:v>
              </c:pt>
              <c:pt idx="2333">
                <c:v>1086</c:v>
              </c:pt>
              <c:pt idx="2334">
                <c:v>613</c:v>
              </c:pt>
              <c:pt idx="2335">
                <c:v>427</c:v>
              </c:pt>
              <c:pt idx="2336">
                <c:v>3858</c:v>
              </c:pt>
              <c:pt idx="2337">
                <c:v>430</c:v>
              </c:pt>
              <c:pt idx="2338">
                <c:v>540</c:v>
              </c:pt>
              <c:pt idx="2339">
                <c:v>1053</c:v>
              </c:pt>
              <c:pt idx="2340">
                <c:v>418</c:v>
              </c:pt>
              <c:pt idx="2341">
                <c:v>520</c:v>
              </c:pt>
              <c:pt idx="2342">
                <c:v>2395</c:v>
              </c:pt>
              <c:pt idx="2343">
                <c:v>472</c:v>
              </c:pt>
              <c:pt idx="2344">
                <c:v>6510</c:v>
              </c:pt>
              <c:pt idx="2345">
                <c:v>13155</c:v>
              </c:pt>
              <c:pt idx="2346">
                <c:v>3586</c:v>
              </c:pt>
              <c:pt idx="2347">
                <c:v>470</c:v>
              </c:pt>
              <c:pt idx="2348">
                <c:v>1058</c:v>
              </c:pt>
              <c:pt idx="2349">
                <c:v>563</c:v>
              </c:pt>
              <c:pt idx="2350">
                <c:v>7063</c:v>
              </c:pt>
              <c:pt idx="2351">
                <c:v>334</c:v>
              </c:pt>
              <c:pt idx="2352">
                <c:v>337</c:v>
              </c:pt>
              <c:pt idx="2353">
                <c:v>3403</c:v>
              </c:pt>
              <c:pt idx="2354">
                <c:v>6481</c:v>
              </c:pt>
              <c:pt idx="2355">
                <c:v>2746</c:v>
              </c:pt>
              <c:pt idx="2356">
                <c:v>13611</c:v>
              </c:pt>
              <c:pt idx="2357">
                <c:v>544</c:v>
              </c:pt>
              <c:pt idx="2358">
                <c:v>993</c:v>
              </c:pt>
              <c:pt idx="2359">
                <c:v>560</c:v>
              </c:pt>
              <c:pt idx="2360">
                <c:v>233</c:v>
              </c:pt>
              <c:pt idx="2361">
                <c:v>1406</c:v>
              </c:pt>
              <c:pt idx="2362">
                <c:v>856</c:v>
              </c:pt>
              <c:pt idx="2363">
                <c:v>2738</c:v>
              </c:pt>
              <c:pt idx="2364">
                <c:v>14351</c:v>
              </c:pt>
              <c:pt idx="2365">
                <c:v>1717</c:v>
              </c:pt>
              <c:pt idx="2366">
                <c:v>1679</c:v>
              </c:pt>
              <c:pt idx="2367">
                <c:v>399</c:v>
              </c:pt>
              <c:pt idx="2368">
                <c:v>294</c:v>
              </c:pt>
              <c:pt idx="2369">
                <c:v>3295</c:v>
              </c:pt>
              <c:pt idx="2370">
                <c:v>185</c:v>
              </c:pt>
              <c:pt idx="2371">
                <c:v>200</c:v>
              </c:pt>
              <c:pt idx="2372">
                <c:v>1233</c:v>
              </c:pt>
              <c:pt idx="2373">
                <c:v>1237</c:v>
              </c:pt>
              <c:pt idx="2374">
                <c:v>180</c:v>
              </c:pt>
              <c:pt idx="2375">
                <c:v>320</c:v>
              </c:pt>
              <c:pt idx="2376">
                <c:v>413</c:v>
              </c:pt>
              <c:pt idx="2377">
                <c:v>159</c:v>
              </c:pt>
              <c:pt idx="2378">
                <c:v>13845</c:v>
              </c:pt>
              <c:pt idx="2379">
                <c:v>2192</c:v>
              </c:pt>
              <c:pt idx="2380">
                <c:v>2139</c:v>
              </c:pt>
              <c:pt idx="2381">
                <c:v>3111</c:v>
              </c:pt>
              <c:pt idx="2382">
                <c:v>385</c:v>
              </c:pt>
              <c:pt idx="2383">
                <c:v>4010</c:v>
              </c:pt>
              <c:pt idx="2384">
                <c:v>420</c:v>
              </c:pt>
              <c:pt idx="2385">
                <c:v>164</c:v>
              </c:pt>
              <c:pt idx="2386">
                <c:v>470</c:v>
              </c:pt>
              <c:pt idx="2387">
                <c:v>332</c:v>
              </c:pt>
              <c:pt idx="2388">
                <c:v>75</c:v>
              </c:pt>
              <c:pt idx="2389">
                <c:v>2719</c:v>
              </c:pt>
              <c:pt idx="2390">
                <c:v>722</c:v>
              </c:pt>
              <c:pt idx="2391">
                <c:v>2256</c:v>
              </c:pt>
              <c:pt idx="2392">
                <c:v>1065</c:v>
              </c:pt>
              <c:pt idx="2393">
                <c:v>204</c:v>
              </c:pt>
              <c:pt idx="2394">
                <c:v>5676</c:v>
              </c:pt>
              <c:pt idx="2395">
                <c:v>475</c:v>
              </c:pt>
              <c:pt idx="2396">
                <c:v>7413</c:v>
              </c:pt>
              <c:pt idx="2397">
                <c:v>1331</c:v>
              </c:pt>
              <c:pt idx="2398">
                <c:v>125</c:v>
              </c:pt>
              <c:pt idx="2399">
                <c:v>100</c:v>
              </c:pt>
              <c:pt idx="2400">
                <c:v>157</c:v>
              </c:pt>
              <c:pt idx="2401">
                <c:v>3967</c:v>
              </c:pt>
              <c:pt idx="2402">
                <c:v>309</c:v>
              </c:pt>
              <c:pt idx="2403">
                <c:v>4198</c:v>
              </c:pt>
              <c:pt idx="2404">
                <c:v>318</c:v>
              </c:pt>
              <c:pt idx="2405">
                <c:v>2607</c:v>
              </c:pt>
              <c:pt idx="2406">
                <c:v>743</c:v>
              </c:pt>
              <c:pt idx="2407">
                <c:v>376</c:v>
              </c:pt>
              <c:pt idx="2408">
                <c:v>4713</c:v>
              </c:pt>
              <c:pt idx="2409">
                <c:v>2563</c:v>
              </c:pt>
              <c:pt idx="2410">
                <c:v>1125</c:v>
              </c:pt>
              <c:pt idx="2411">
                <c:v>115</c:v>
              </c:pt>
              <c:pt idx="2412">
                <c:v>170</c:v>
              </c:pt>
              <c:pt idx="2413">
                <c:v>5865</c:v>
              </c:pt>
              <c:pt idx="2414">
                <c:v>4752</c:v>
              </c:pt>
              <c:pt idx="2415">
                <c:v>12377</c:v>
              </c:pt>
              <c:pt idx="2416">
                <c:v>905</c:v>
              </c:pt>
              <c:pt idx="2417">
                <c:v>8686</c:v>
              </c:pt>
              <c:pt idx="2418">
                <c:v>1059</c:v>
              </c:pt>
              <c:pt idx="2419">
                <c:v>105</c:v>
              </c:pt>
              <c:pt idx="2420">
                <c:v>424</c:v>
              </c:pt>
              <c:pt idx="2421">
                <c:v>1604</c:v>
              </c:pt>
              <c:pt idx="2422">
                <c:v>380</c:v>
              </c:pt>
              <c:pt idx="2423">
                <c:v>3304</c:v>
              </c:pt>
              <c:pt idx="2424">
                <c:v>330</c:v>
              </c:pt>
              <c:pt idx="2425">
                <c:v>1035</c:v>
              </c:pt>
              <c:pt idx="2426">
                <c:v>941</c:v>
              </c:pt>
              <c:pt idx="2427">
                <c:v>330</c:v>
              </c:pt>
              <c:pt idx="2428">
                <c:v>784</c:v>
              </c:pt>
              <c:pt idx="2429">
                <c:v>37070</c:v>
              </c:pt>
              <c:pt idx="2430">
                <c:v>175</c:v>
              </c:pt>
              <c:pt idx="2431">
                <c:v>828</c:v>
              </c:pt>
              <c:pt idx="2432">
                <c:v>821</c:v>
              </c:pt>
              <c:pt idx="2433">
                <c:v>941</c:v>
              </c:pt>
              <c:pt idx="2434">
                <c:v>4448</c:v>
              </c:pt>
              <c:pt idx="2435">
                <c:v>2071</c:v>
              </c:pt>
              <c:pt idx="2436">
                <c:v>5886</c:v>
              </c:pt>
              <c:pt idx="2437">
                <c:v>343</c:v>
              </c:pt>
              <c:pt idx="2438">
                <c:v>252</c:v>
              </c:pt>
              <c:pt idx="2439">
                <c:v>378</c:v>
              </c:pt>
              <c:pt idx="2440">
                <c:v>437</c:v>
              </c:pt>
              <c:pt idx="2441">
                <c:v>510</c:v>
              </c:pt>
              <c:pt idx="2442">
                <c:v>196</c:v>
              </c:pt>
              <c:pt idx="2443">
                <c:v>532</c:v>
              </c:pt>
              <c:pt idx="2444">
                <c:v>376</c:v>
              </c:pt>
              <c:pt idx="2445">
                <c:v>1298</c:v>
              </c:pt>
              <c:pt idx="2446">
                <c:v>4855</c:v>
              </c:pt>
              <c:pt idx="2447">
                <c:v>1960</c:v>
              </c:pt>
              <c:pt idx="2448">
                <c:v>364</c:v>
              </c:pt>
              <c:pt idx="2449">
                <c:v>571</c:v>
              </c:pt>
              <c:pt idx="2450">
                <c:v>668</c:v>
              </c:pt>
              <c:pt idx="2451">
                <c:v>2202</c:v>
              </c:pt>
              <c:pt idx="2452">
                <c:v>1639</c:v>
              </c:pt>
              <c:pt idx="2453">
                <c:v>1598</c:v>
              </c:pt>
              <c:pt idx="2454">
                <c:v>334</c:v>
              </c:pt>
              <c:pt idx="2455">
                <c:v>439</c:v>
              </c:pt>
              <c:pt idx="2456">
                <c:v>604</c:v>
              </c:pt>
              <c:pt idx="2457">
                <c:v>867</c:v>
              </c:pt>
              <c:pt idx="2458">
                <c:v>2649</c:v>
              </c:pt>
              <c:pt idx="2459">
                <c:v>919</c:v>
              </c:pt>
              <c:pt idx="2460">
                <c:v>652</c:v>
              </c:pt>
              <c:pt idx="2461">
                <c:v>194</c:v>
              </c:pt>
              <c:pt idx="2462">
                <c:v>1205</c:v>
              </c:pt>
              <c:pt idx="2463">
                <c:v>205</c:v>
              </c:pt>
              <c:pt idx="2464">
                <c:v>232</c:v>
              </c:pt>
              <c:pt idx="2465">
                <c:v>356</c:v>
              </c:pt>
              <c:pt idx="2466">
                <c:v>165</c:v>
              </c:pt>
              <c:pt idx="2467">
                <c:v>7913</c:v>
              </c:pt>
              <c:pt idx="2468">
                <c:v>1178</c:v>
              </c:pt>
              <c:pt idx="2469">
                <c:v>115</c:v>
              </c:pt>
              <c:pt idx="2470">
                <c:v>285</c:v>
              </c:pt>
              <c:pt idx="2471">
                <c:v>2971</c:v>
              </c:pt>
              <c:pt idx="2472">
                <c:v>7712</c:v>
              </c:pt>
              <c:pt idx="2473">
                <c:v>500</c:v>
              </c:pt>
              <c:pt idx="2474">
                <c:v>1986</c:v>
              </c:pt>
              <c:pt idx="2475">
                <c:v>1424</c:v>
              </c:pt>
              <c:pt idx="2476">
                <c:v>167</c:v>
              </c:pt>
              <c:pt idx="2477">
                <c:v>1348</c:v>
              </c:pt>
              <c:pt idx="2478">
                <c:v>233</c:v>
              </c:pt>
              <c:pt idx="2479">
                <c:v>2429</c:v>
              </c:pt>
              <c:pt idx="2480">
                <c:v>655</c:v>
              </c:pt>
              <c:pt idx="2481">
                <c:v>306</c:v>
              </c:pt>
              <c:pt idx="2482">
                <c:v>139</c:v>
              </c:pt>
              <c:pt idx="2483">
                <c:v>235</c:v>
              </c:pt>
              <c:pt idx="2484">
                <c:v>1396</c:v>
              </c:pt>
              <c:pt idx="2485">
                <c:v>1794</c:v>
              </c:pt>
              <c:pt idx="2486">
                <c:v>1420</c:v>
              </c:pt>
              <c:pt idx="2487">
                <c:v>340</c:v>
              </c:pt>
              <c:pt idx="2488">
                <c:v>860</c:v>
              </c:pt>
              <c:pt idx="2489">
                <c:v>546</c:v>
              </c:pt>
              <c:pt idx="2490">
                <c:v>80</c:v>
              </c:pt>
              <c:pt idx="2491">
                <c:v>1759</c:v>
              </c:pt>
              <c:pt idx="2492">
                <c:v>6021</c:v>
              </c:pt>
              <c:pt idx="2493">
                <c:v>1957</c:v>
              </c:pt>
              <c:pt idx="2494">
                <c:v>325</c:v>
              </c:pt>
              <c:pt idx="2495">
                <c:v>1059</c:v>
              </c:pt>
              <c:pt idx="2496">
                <c:v>290</c:v>
              </c:pt>
              <c:pt idx="2497">
                <c:v>250</c:v>
              </c:pt>
              <c:pt idx="2498">
                <c:v>282</c:v>
              </c:pt>
              <c:pt idx="2499">
                <c:v>1846</c:v>
              </c:pt>
              <c:pt idx="2500">
                <c:v>301</c:v>
              </c:pt>
              <c:pt idx="2501">
                <c:v>65</c:v>
              </c:pt>
              <c:pt idx="2502">
                <c:v>25653</c:v>
              </c:pt>
              <c:pt idx="2503">
                <c:v>474</c:v>
              </c:pt>
              <c:pt idx="2504">
                <c:v>8712</c:v>
              </c:pt>
              <c:pt idx="2505">
                <c:v>2986</c:v>
              </c:pt>
              <c:pt idx="2506">
                <c:v>457</c:v>
              </c:pt>
              <c:pt idx="2507">
                <c:v>95</c:v>
              </c:pt>
              <c:pt idx="2508">
                <c:v>420</c:v>
              </c:pt>
              <c:pt idx="2509">
                <c:v>1492</c:v>
              </c:pt>
              <c:pt idx="2510">
                <c:v>193</c:v>
              </c:pt>
              <c:pt idx="2511">
                <c:v>674</c:v>
              </c:pt>
              <c:pt idx="2512">
                <c:v>1223</c:v>
              </c:pt>
              <c:pt idx="2513">
                <c:v>130</c:v>
              </c:pt>
              <c:pt idx="2514">
                <c:v>603</c:v>
              </c:pt>
              <c:pt idx="2515">
                <c:v>2473</c:v>
              </c:pt>
              <c:pt idx="2516">
                <c:v>5974</c:v>
              </c:pt>
              <c:pt idx="2517">
                <c:v>641</c:v>
              </c:pt>
              <c:pt idx="2518">
                <c:v>1533</c:v>
              </c:pt>
              <c:pt idx="2519">
                <c:v>668</c:v>
              </c:pt>
              <c:pt idx="2520">
                <c:v>418</c:v>
              </c:pt>
              <c:pt idx="2521">
                <c:v>631</c:v>
              </c:pt>
              <c:pt idx="2522">
                <c:v>40</c:v>
              </c:pt>
              <c:pt idx="2523">
                <c:v>6617</c:v>
              </c:pt>
              <c:pt idx="2524">
                <c:v>434</c:v>
              </c:pt>
              <c:pt idx="2525">
                <c:v>291</c:v>
              </c:pt>
              <c:pt idx="2526">
                <c:v>415</c:v>
              </c:pt>
              <c:pt idx="2527">
                <c:v>390</c:v>
              </c:pt>
              <c:pt idx="2528">
                <c:v>444</c:v>
              </c:pt>
              <c:pt idx="2529">
                <c:v>870</c:v>
              </c:pt>
              <c:pt idx="2530">
                <c:v>495</c:v>
              </c:pt>
              <c:pt idx="2531">
                <c:v>397</c:v>
              </c:pt>
              <c:pt idx="2532">
                <c:v>10880</c:v>
              </c:pt>
              <c:pt idx="2533">
                <c:v>2344</c:v>
              </c:pt>
              <c:pt idx="2534">
                <c:v>784</c:v>
              </c:pt>
              <c:pt idx="2535">
                <c:v>629</c:v>
              </c:pt>
              <c:pt idx="2536">
                <c:v>139</c:v>
              </c:pt>
              <c:pt idx="2537">
                <c:v>6449</c:v>
              </c:pt>
              <c:pt idx="2538">
                <c:v>348</c:v>
              </c:pt>
              <c:pt idx="2539">
                <c:v>3368</c:v>
              </c:pt>
              <c:pt idx="2540">
                <c:v>4176</c:v>
              </c:pt>
              <c:pt idx="2541">
                <c:v>309</c:v>
              </c:pt>
              <c:pt idx="2542">
                <c:v>727</c:v>
              </c:pt>
              <c:pt idx="2543">
                <c:v>232</c:v>
              </c:pt>
              <c:pt idx="2544">
                <c:v>607</c:v>
              </c:pt>
              <c:pt idx="2545">
                <c:v>170</c:v>
              </c:pt>
              <c:pt idx="2546">
                <c:v>225</c:v>
              </c:pt>
              <c:pt idx="2547">
                <c:v>1298</c:v>
              </c:pt>
              <c:pt idx="2548">
                <c:v>867</c:v>
              </c:pt>
              <c:pt idx="2549">
                <c:v>2036</c:v>
              </c:pt>
              <c:pt idx="2550">
                <c:v>866</c:v>
              </c:pt>
              <c:pt idx="2551">
                <c:v>95</c:v>
              </c:pt>
              <c:pt idx="2552">
                <c:v>40</c:v>
              </c:pt>
              <c:pt idx="2553">
                <c:v>356</c:v>
              </c:pt>
              <c:pt idx="2554">
                <c:v>455</c:v>
              </c:pt>
              <c:pt idx="2555">
                <c:v>9223</c:v>
              </c:pt>
              <c:pt idx="2556">
                <c:v>2468</c:v>
              </c:pt>
              <c:pt idx="2557">
                <c:v>898</c:v>
              </c:pt>
              <c:pt idx="2558">
                <c:v>489</c:v>
              </c:pt>
              <c:pt idx="2559">
                <c:v>1628</c:v>
              </c:pt>
              <c:pt idx="2560">
                <c:v>408</c:v>
              </c:pt>
              <c:pt idx="2561">
                <c:v>272</c:v>
              </c:pt>
              <c:pt idx="2562">
                <c:v>225</c:v>
              </c:pt>
              <c:pt idx="2563">
                <c:v>261</c:v>
              </c:pt>
              <c:pt idx="2564">
                <c:v>178</c:v>
              </c:pt>
              <c:pt idx="2565">
                <c:v>516</c:v>
              </c:pt>
              <c:pt idx="2566">
                <c:v>1635</c:v>
              </c:pt>
              <c:pt idx="2567">
                <c:v>133</c:v>
              </c:pt>
              <c:pt idx="2568">
                <c:v>225</c:v>
              </c:pt>
              <c:pt idx="2569">
                <c:v>306</c:v>
              </c:pt>
              <c:pt idx="2570">
                <c:v>6261</c:v>
              </c:pt>
              <c:pt idx="2571">
                <c:v>1203</c:v>
              </c:pt>
              <c:pt idx="2572">
                <c:v>356</c:v>
              </c:pt>
              <c:pt idx="2573">
                <c:v>876</c:v>
              </c:pt>
              <c:pt idx="2574">
                <c:v>618</c:v>
              </c:pt>
              <c:pt idx="2575">
                <c:v>1110</c:v>
              </c:pt>
              <c:pt idx="2576">
                <c:v>1484</c:v>
              </c:pt>
              <c:pt idx="2577">
                <c:v>1838</c:v>
              </c:pt>
              <c:pt idx="2578">
                <c:v>785</c:v>
              </c:pt>
              <c:pt idx="2579">
                <c:v>243</c:v>
              </c:pt>
              <c:pt idx="2580">
                <c:v>373</c:v>
              </c:pt>
              <c:pt idx="2581">
                <c:v>1697</c:v>
              </c:pt>
              <c:pt idx="2582">
                <c:v>180</c:v>
              </c:pt>
              <c:pt idx="2583">
                <c:v>244</c:v>
              </c:pt>
              <c:pt idx="2584">
                <c:v>560</c:v>
              </c:pt>
              <c:pt idx="2585">
                <c:v>3205</c:v>
              </c:pt>
              <c:pt idx="2586">
                <c:v>6176</c:v>
              </c:pt>
              <c:pt idx="2587">
                <c:v>12729</c:v>
              </c:pt>
              <c:pt idx="2588">
                <c:v>91</c:v>
              </c:pt>
              <c:pt idx="2589">
                <c:v>466</c:v>
              </c:pt>
              <c:pt idx="2590">
                <c:v>799</c:v>
              </c:pt>
              <c:pt idx="2591">
                <c:v>864</c:v>
              </c:pt>
              <c:pt idx="2592">
                <c:v>628</c:v>
              </c:pt>
              <c:pt idx="2593">
                <c:v>2796</c:v>
              </c:pt>
              <c:pt idx="2594">
                <c:v>718</c:v>
              </c:pt>
              <c:pt idx="2595">
                <c:v>37795</c:v>
              </c:pt>
              <c:pt idx="2596">
                <c:v>3447</c:v>
              </c:pt>
              <c:pt idx="2597">
                <c:v>702</c:v>
              </c:pt>
              <c:pt idx="2598">
                <c:v>1191</c:v>
              </c:pt>
              <c:pt idx="2599">
                <c:v>1038</c:v>
              </c:pt>
              <c:pt idx="2600">
                <c:v>259</c:v>
              </c:pt>
              <c:pt idx="2601">
                <c:v>533</c:v>
              </c:pt>
              <c:pt idx="2602">
                <c:v>7431</c:v>
              </c:pt>
              <c:pt idx="2603">
                <c:v>5915</c:v>
              </c:pt>
              <c:pt idx="2604">
                <c:v>997</c:v>
              </c:pt>
              <c:pt idx="2605">
                <c:v>2414</c:v>
              </c:pt>
              <c:pt idx="2606">
                <c:v>13495</c:v>
              </c:pt>
              <c:pt idx="2607">
                <c:v>860</c:v>
              </c:pt>
              <c:pt idx="2608">
                <c:v>6385</c:v>
              </c:pt>
              <c:pt idx="2609">
                <c:v>80</c:v>
              </c:pt>
              <c:pt idx="2610">
                <c:v>770</c:v>
              </c:pt>
              <c:pt idx="2611">
                <c:v>890</c:v>
              </c:pt>
              <c:pt idx="2612">
                <c:v>149</c:v>
              </c:pt>
              <c:pt idx="2613">
                <c:v>14869</c:v>
              </c:pt>
              <c:pt idx="2614">
                <c:v>464</c:v>
              </c:pt>
              <c:pt idx="2615">
                <c:v>7098</c:v>
              </c:pt>
              <c:pt idx="2616">
                <c:v>1734</c:v>
              </c:pt>
              <c:pt idx="2617">
                <c:v>5957</c:v>
              </c:pt>
              <c:pt idx="2618">
                <c:v>3083</c:v>
              </c:pt>
              <c:pt idx="2619">
                <c:v>1649</c:v>
              </c:pt>
              <c:pt idx="2620">
                <c:v>75</c:v>
              </c:pt>
              <c:pt idx="2621">
                <c:v>505</c:v>
              </c:pt>
              <c:pt idx="2622">
                <c:v>747</c:v>
              </c:pt>
              <c:pt idx="2623">
                <c:v>619</c:v>
              </c:pt>
              <c:pt idx="2624">
                <c:v>257</c:v>
              </c:pt>
              <c:pt idx="2625">
                <c:v>644</c:v>
              </c:pt>
              <c:pt idx="2626">
                <c:v>307</c:v>
              </c:pt>
              <c:pt idx="2627">
                <c:v>1305</c:v>
              </c:pt>
              <c:pt idx="2628">
                <c:v>3576</c:v>
              </c:pt>
              <c:pt idx="2629">
                <c:v>1378</c:v>
              </c:pt>
              <c:pt idx="2630">
                <c:v>1037</c:v>
              </c:pt>
              <c:pt idx="2631">
                <c:v>575</c:v>
              </c:pt>
              <c:pt idx="2632">
                <c:v>1328</c:v>
              </c:pt>
              <c:pt idx="2633">
                <c:v>47</c:v>
              </c:pt>
              <c:pt idx="2634">
                <c:v>484</c:v>
              </c:pt>
              <c:pt idx="2635">
                <c:v>175</c:v>
              </c:pt>
              <c:pt idx="2636">
                <c:v>3254</c:v>
              </c:pt>
              <c:pt idx="2637">
                <c:v>525</c:v>
              </c:pt>
              <c:pt idx="2638">
                <c:v>428</c:v>
              </c:pt>
              <c:pt idx="2639">
                <c:v>1001</c:v>
              </c:pt>
              <c:pt idx="2640">
                <c:v>347</c:v>
              </c:pt>
              <c:pt idx="2641">
                <c:v>872</c:v>
              </c:pt>
              <c:pt idx="2642">
                <c:v>4382</c:v>
              </c:pt>
              <c:pt idx="2643">
                <c:v>603</c:v>
              </c:pt>
              <c:pt idx="2644">
                <c:v>690</c:v>
              </c:pt>
              <c:pt idx="2645">
                <c:v>279</c:v>
              </c:pt>
              <c:pt idx="2646">
                <c:v>725</c:v>
              </c:pt>
              <c:pt idx="2647">
                <c:v>55</c:v>
              </c:pt>
              <c:pt idx="2648">
                <c:v>240</c:v>
              </c:pt>
              <c:pt idx="2649">
                <c:v>0</c:v>
              </c:pt>
              <c:pt idx="2650">
                <c:v>2865</c:v>
              </c:pt>
              <c:pt idx="2651">
                <c:v>204</c:v>
              </c:pt>
              <c:pt idx="2652">
                <c:v>9087</c:v>
              </c:pt>
              <c:pt idx="2653">
                <c:v>1740</c:v>
              </c:pt>
              <c:pt idx="2654">
                <c:v>769</c:v>
              </c:pt>
              <c:pt idx="2655">
                <c:v>2902</c:v>
              </c:pt>
              <c:pt idx="2656">
                <c:v>3435</c:v>
              </c:pt>
              <c:pt idx="2657">
                <c:v>215</c:v>
              </c:pt>
              <c:pt idx="2658">
                <c:v>144</c:v>
              </c:pt>
              <c:pt idx="2659">
                <c:v>543</c:v>
              </c:pt>
              <c:pt idx="2660">
                <c:v>811</c:v>
              </c:pt>
              <c:pt idx="2661">
                <c:v>2531</c:v>
              </c:pt>
              <c:pt idx="2662">
                <c:v>844</c:v>
              </c:pt>
              <c:pt idx="2663">
                <c:v>3064</c:v>
              </c:pt>
              <c:pt idx="2664">
                <c:v>138</c:v>
              </c:pt>
              <c:pt idx="2665">
                <c:v>9137</c:v>
              </c:pt>
              <c:pt idx="2666">
                <c:v>51</c:v>
              </c:pt>
              <c:pt idx="2667">
                <c:v>139</c:v>
              </c:pt>
              <c:pt idx="2668">
                <c:v>1765</c:v>
              </c:pt>
              <c:pt idx="2669">
                <c:v>507</c:v>
              </c:pt>
              <c:pt idx="2670">
                <c:v>440</c:v>
              </c:pt>
              <c:pt idx="2671">
                <c:v>36292</c:v>
              </c:pt>
              <c:pt idx="2672">
                <c:v>1013</c:v>
              </c:pt>
              <c:pt idx="2673">
                <c:v>671</c:v>
              </c:pt>
              <c:pt idx="2674">
                <c:v>806</c:v>
              </c:pt>
              <c:pt idx="2675">
                <c:v>1293</c:v>
              </c:pt>
              <c:pt idx="2676">
                <c:v>15382</c:v>
              </c:pt>
              <c:pt idx="2677">
                <c:v>2602</c:v>
              </c:pt>
              <c:pt idx="2678">
                <c:v>408</c:v>
              </c:pt>
              <c:pt idx="2679">
                <c:v>192</c:v>
              </c:pt>
              <c:pt idx="2680">
                <c:v>934</c:v>
              </c:pt>
              <c:pt idx="2681">
                <c:v>450</c:v>
              </c:pt>
              <c:pt idx="2682">
                <c:v>80</c:v>
              </c:pt>
              <c:pt idx="2683">
                <c:v>454</c:v>
              </c:pt>
              <c:pt idx="2684">
                <c:v>770</c:v>
              </c:pt>
              <c:pt idx="2685">
                <c:v>255</c:v>
              </c:pt>
              <c:pt idx="2686">
                <c:v>229</c:v>
              </c:pt>
              <c:pt idx="2687">
                <c:v>405</c:v>
              </c:pt>
              <c:pt idx="2688">
                <c:v>322</c:v>
              </c:pt>
              <c:pt idx="2689">
                <c:v>410</c:v>
              </c:pt>
              <c:pt idx="2690">
                <c:v>5907</c:v>
              </c:pt>
              <c:pt idx="2691">
                <c:v>1160</c:v>
              </c:pt>
              <c:pt idx="2692">
                <c:v>480</c:v>
              </c:pt>
              <c:pt idx="2693">
                <c:v>2025</c:v>
              </c:pt>
              <c:pt idx="2694">
                <c:v>400</c:v>
              </c:pt>
              <c:pt idx="2695">
                <c:v>493</c:v>
              </c:pt>
              <c:pt idx="2696">
                <c:v>930</c:v>
              </c:pt>
              <c:pt idx="2697">
                <c:v>583</c:v>
              </c:pt>
              <c:pt idx="2698">
                <c:v>455</c:v>
              </c:pt>
              <c:pt idx="2699">
                <c:v>20438</c:v>
              </c:pt>
              <c:pt idx="2700">
                <c:v>5792</c:v>
              </c:pt>
              <c:pt idx="2701">
                <c:v>255</c:v>
              </c:pt>
              <c:pt idx="2702">
                <c:v>411</c:v>
              </c:pt>
              <c:pt idx="2703">
                <c:v>3115</c:v>
              </c:pt>
              <c:pt idx="2704">
                <c:v>4083</c:v>
              </c:pt>
              <c:pt idx="2705">
                <c:v>525</c:v>
              </c:pt>
              <c:pt idx="2706">
                <c:v>267</c:v>
              </c:pt>
              <c:pt idx="2707">
                <c:v>491</c:v>
              </c:pt>
              <c:pt idx="2708">
                <c:v>315</c:v>
              </c:pt>
              <c:pt idx="2709">
                <c:v>1261</c:v>
              </c:pt>
              <c:pt idx="2710">
                <c:v>990</c:v>
              </c:pt>
              <c:pt idx="2711">
                <c:v>140</c:v>
              </c:pt>
              <c:pt idx="2712">
                <c:v>3325</c:v>
              </c:pt>
              <c:pt idx="2713">
                <c:v>250</c:v>
              </c:pt>
              <c:pt idx="2714">
                <c:v>5438</c:v>
              </c:pt>
              <c:pt idx="2715">
                <c:v>2608</c:v>
              </c:pt>
              <c:pt idx="2716">
                <c:v>579</c:v>
              </c:pt>
              <c:pt idx="2717">
                <c:v>4094</c:v>
              </c:pt>
              <c:pt idx="2718">
                <c:v>1541</c:v>
              </c:pt>
              <c:pt idx="2719">
                <c:v>946</c:v>
              </c:pt>
              <c:pt idx="2720">
                <c:v>12809</c:v>
              </c:pt>
              <c:pt idx="2721">
                <c:v>100</c:v>
              </c:pt>
              <c:pt idx="2722">
                <c:v>306</c:v>
              </c:pt>
              <c:pt idx="2723">
                <c:v>494</c:v>
              </c:pt>
              <c:pt idx="2724">
                <c:v>991</c:v>
              </c:pt>
              <c:pt idx="2725">
                <c:v>533</c:v>
              </c:pt>
              <c:pt idx="2726">
                <c:v>545</c:v>
              </c:pt>
              <c:pt idx="2727">
                <c:v>357</c:v>
              </c:pt>
              <c:pt idx="2728">
                <c:v>630</c:v>
              </c:pt>
              <c:pt idx="2729">
                <c:v>2110</c:v>
              </c:pt>
              <c:pt idx="2730">
                <c:v>6040</c:v>
              </c:pt>
              <c:pt idx="2731">
                <c:v>568</c:v>
              </c:pt>
              <c:pt idx="2732">
                <c:v>690</c:v>
              </c:pt>
              <c:pt idx="2733">
                <c:v>8972</c:v>
              </c:pt>
              <c:pt idx="2734">
                <c:v>6872</c:v>
              </c:pt>
              <c:pt idx="2735">
                <c:v>324</c:v>
              </c:pt>
              <c:pt idx="2736">
                <c:v>110</c:v>
              </c:pt>
              <c:pt idx="2737">
                <c:v>1002</c:v>
              </c:pt>
              <c:pt idx="2738">
                <c:v>1899</c:v>
              </c:pt>
              <c:pt idx="2739">
                <c:v>527</c:v>
              </c:pt>
              <c:pt idx="2740">
                <c:v>199</c:v>
              </c:pt>
              <c:pt idx="2741">
                <c:v>555</c:v>
              </c:pt>
              <c:pt idx="2742">
                <c:v>165</c:v>
              </c:pt>
              <c:pt idx="2743">
                <c:v>515</c:v>
              </c:pt>
              <c:pt idx="2744">
                <c:v>110</c:v>
              </c:pt>
              <c:pt idx="2745">
                <c:v>6090</c:v>
              </c:pt>
              <c:pt idx="2746">
                <c:v>2100</c:v>
              </c:pt>
              <c:pt idx="2747">
                <c:v>165</c:v>
              </c:pt>
              <c:pt idx="2748">
                <c:v>294</c:v>
              </c:pt>
              <c:pt idx="2749">
                <c:v>398</c:v>
              </c:pt>
              <c:pt idx="2750">
                <c:v>1055</c:v>
              </c:pt>
              <c:pt idx="2751">
                <c:v>544</c:v>
              </c:pt>
              <c:pt idx="2752">
                <c:v>255</c:v>
              </c:pt>
              <c:pt idx="2753">
                <c:v>2142</c:v>
              </c:pt>
              <c:pt idx="2754">
                <c:v>256</c:v>
              </c:pt>
              <c:pt idx="2755">
                <c:v>309</c:v>
              </c:pt>
              <c:pt idx="2756">
                <c:v>169</c:v>
              </c:pt>
              <c:pt idx="2757">
                <c:v>1957</c:v>
              </c:pt>
              <c:pt idx="2758">
                <c:v>1222</c:v>
              </c:pt>
              <c:pt idx="2759">
                <c:v>2585</c:v>
              </c:pt>
              <c:pt idx="2760">
                <c:v>691</c:v>
              </c:pt>
              <c:pt idx="2761">
                <c:v>1295</c:v>
              </c:pt>
              <c:pt idx="2762">
                <c:v>6625</c:v>
              </c:pt>
              <c:pt idx="2763">
                <c:v>105</c:v>
              </c:pt>
              <c:pt idx="2764">
                <c:v>1037</c:v>
              </c:pt>
              <c:pt idx="2765">
                <c:v>590</c:v>
              </c:pt>
              <c:pt idx="2766">
                <c:v>872</c:v>
              </c:pt>
              <c:pt idx="2767">
                <c:v>95</c:v>
              </c:pt>
              <c:pt idx="2768">
                <c:v>123</c:v>
              </c:pt>
              <c:pt idx="2769">
                <c:v>569</c:v>
              </c:pt>
              <c:pt idx="2770">
                <c:v>547</c:v>
              </c:pt>
              <c:pt idx="2771">
                <c:v>6501</c:v>
              </c:pt>
              <c:pt idx="2772">
                <c:v>1237</c:v>
              </c:pt>
              <c:pt idx="2773">
                <c:v>1734</c:v>
              </c:pt>
              <c:pt idx="2774">
                <c:v>4152</c:v>
              </c:pt>
              <c:pt idx="2775">
                <c:v>279</c:v>
              </c:pt>
              <c:pt idx="2776">
                <c:v>165</c:v>
              </c:pt>
              <c:pt idx="2777">
                <c:v>121</c:v>
              </c:pt>
              <c:pt idx="2778">
                <c:v>92</c:v>
              </c:pt>
              <c:pt idx="2779">
                <c:v>1319</c:v>
              </c:pt>
              <c:pt idx="2780">
                <c:v>129</c:v>
              </c:pt>
              <c:pt idx="2781">
                <c:v>2134</c:v>
              </c:pt>
              <c:pt idx="2782">
                <c:v>1785</c:v>
              </c:pt>
              <c:pt idx="2783">
                <c:v>1287</c:v>
              </c:pt>
              <c:pt idx="2784">
                <c:v>353</c:v>
              </c:pt>
              <c:pt idx="2785">
                <c:v>1734</c:v>
              </c:pt>
              <c:pt idx="2786">
                <c:v>611</c:v>
              </c:pt>
              <c:pt idx="2787">
                <c:v>4520</c:v>
              </c:pt>
              <c:pt idx="2788">
                <c:v>87</c:v>
              </c:pt>
              <c:pt idx="2789">
                <c:v>4282</c:v>
              </c:pt>
              <c:pt idx="2790">
                <c:v>745</c:v>
              </c:pt>
              <c:pt idx="2791">
                <c:v>369</c:v>
              </c:pt>
              <c:pt idx="2792">
                <c:v>13439</c:v>
              </c:pt>
              <c:pt idx="2793">
                <c:v>493</c:v>
              </c:pt>
              <c:pt idx="2794">
                <c:v>797</c:v>
              </c:pt>
              <c:pt idx="2795">
                <c:v>732</c:v>
              </c:pt>
              <c:pt idx="2796">
                <c:v>1371</c:v>
              </c:pt>
              <c:pt idx="2797">
                <c:v>13505</c:v>
              </c:pt>
              <c:pt idx="2798">
                <c:v>1475</c:v>
              </c:pt>
              <c:pt idx="2799">
                <c:v>911</c:v>
              </c:pt>
              <c:pt idx="2800">
                <c:v>538</c:v>
              </c:pt>
              <c:pt idx="2801">
                <c:v>438</c:v>
              </c:pt>
              <c:pt idx="2802">
                <c:v>5504</c:v>
              </c:pt>
              <c:pt idx="2803">
                <c:v>1102</c:v>
              </c:pt>
              <c:pt idx="2804">
                <c:v>5237</c:v>
              </c:pt>
              <c:pt idx="2805">
                <c:v>610</c:v>
              </c:pt>
              <c:pt idx="2806">
                <c:v>215</c:v>
              </c:pt>
              <c:pt idx="2807">
                <c:v>272</c:v>
              </c:pt>
              <c:pt idx="2808">
                <c:v>50</c:v>
              </c:pt>
              <c:pt idx="2809">
                <c:v>505</c:v>
              </c:pt>
              <c:pt idx="2810">
                <c:v>225</c:v>
              </c:pt>
              <c:pt idx="2811">
                <c:v>1025</c:v>
              </c:pt>
              <c:pt idx="2812">
                <c:v>431</c:v>
              </c:pt>
              <c:pt idx="2813">
                <c:v>42</c:v>
              </c:pt>
              <c:pt idx="2814">
                <c:v>348</c:v>
              </c:pt>
              <c:pt idx="2815">
                <c:v>441</c:v>
              </c:pt>
              <c:pt idx="2816">
                <c:v>160</c:v>
              </c:pt>
              <c:pt idx="2817">
                <c:v>2696</c:v>
              </c:pt>
              <c:pt idx="2818">
                <c:v>489</c:v>
              </c:pt>
              <c:pt idx="2819">
                <c:v>12320</c:v>
              </c:pt>
              <c:pt idx="2820">
                <c:v>223</c:v>
              </c:pt>
              <c:pt idx="2821">
                <c:v>1214</c:v>
              </c:pt>
              <c:pt idx="2822">
                <c:v>4839</c:v>
              </c:pt>
              <c:pt idx="2823">
                <c:v>445</c:v>
              </c:pt>
              <c:pt idx="2824">
                <c:v>140</c:v>
              </c:pt>
              <c:pt idx="2825">
                <c:v>3271</c:v>
              </c:pt>
              <c:pt idx="2826">
                <c:v>2019</c:v>
              </c:pt>
              <c:pt idx="2827">
                <c:v>285</c:v>
              </c:pt>
              <c:pt idx="2828">
                <c:v>333</c:v>
              </c:pt>
              <c:pt idx="2829">
                <c:v>543</c:v>
              </c:pt>
              <c:pt idx="2830">
                <c:v>1711</c:v>
              </c:pt>
              <c:pt idx="2831">
                <c:v>1329</c:v>
              </c:pt>
              <c:pt idx="2832">
                <c:v>3380</c:v>
              </c:pt>
              <c:pt idx="2833">
                <c:v>150</c:v>
              </c:pt>
              <c:pt idx="2834">
                <c:v>151</c:v>
              </c:pt>
              <c:pt idx="2835">
                <c:v>643</c:v>
              </c:pt>
              <c:pt idx="2836">
                <c:v>491</c:v>
              </c:pt>
              <c:pt idx="2837">
                <c:v>481</c:v>
              </c:pt>
              <c:pt idx="2838">
                <c:v>165</c:v>
              </c:pt>
              <c:pt idx="2839">
                <c:v>433</c:v>
              </c:pt>
              <c:pt idx="2840">
                <c:v>1314</c:v>
              </c:pt>
              <c:pt idx="2841">
                <c:v>2449</c:v>
              </c:pt>
              <c:pt idx="2842">
                <c:v>144</c:v>
              </c:pt>
              <c:pt idx="2843">
                <c:v>96</c:v>
              </c:pt>
              <c:pt idx="2844">
                <c:v>2388</c:v>
              </c:pt>
              <c:pt idx="2845">
                <c:v>7531</c:v>
              </c:pt>
              <c:pt idx="2846">
                <c:v>1699</c:v>
              </c:pt>
              <c:pt idx="2847">
                <c:v>177</c:v>
              </c:pt>
              <c:pt idx="2848">
                <c:v>6411</c:v>
              </c:pt>
              <c:pt idx="2849">
                <c:v>1144</c:v>
              </c:pt>
              <c:pt idx="2850">
                <c:v>649</c:v>
              </c:pt>
              <c:pt idx="2851">
                <c:v>436</c:v>
              </c:pt>
              <c:pt idx="2852">
                <c:v>6070</c:v>
              </c:pt>
              <c:pt idx="2853">
                <c:v>359</c:v>
              </c:pt>
              <c:pt idx="2854">
                <c:v>719</c:v>
              </c:pt>
              <c:pt idx="2855">
                <c:v>1000</c:v>
              </c:pt>
              <c:pt idx="2856">
                <c:v>1352</c:v>
              </c:pt>
              <c:pt idx="2857">
                <c:v>405</c:v>
              </c:pt>
              <c:pt idx="2858">
                <c:v>1193</c:v>
              </c:pt>
              <c:pt idx="2859">
                <c:v>183</c:v>
              </c:pt>
              <c:pt idx="2860">
                <c:v>1422</c:v>
              </c:pt>
              <c:pt idx="2861">
                <c:v>260</c:v>
              </c:pt>
              <c:pt idx="2862">
                <c:v>369</c:v>
              </c:pt>
              <c:pt idx="2863">
                <c:v>267</c:v>
              </c:pt>
              <c:pt idx="2864">
                <c:v>5113</c:v>
              </c:pt>
              <c:pt idx="2865">
                <c:v>220</c:v>
              </c:pt>
              <c:pt idx="2866">
                <c:v>2020</c:v>
              </c:pt>
              <c:pt idx="2867">
                <c:v>726</c:v>
              </c:pt>
              <c:pt idx="2868">
                <c:v>84</c:v>
              </c:pt>
              <c:pt idx="2869">
                <c:v>229</c:v>
              </c:pt>
              <c:pt idx="2870">
                <c:v>319</c:v>
              </c:pt>
              <c:pt idx="2871">
                <c:v>744</c:v>
              </c:pt>
              <c:pt idx="2872">
                <c:v>400</c:v>
              </c:pt>
              <c:pt idx="2873">
                <c:v>682</c:v>
              </c:pt>
              <c:pt idx="2874">
                <c:v>582</c:v>
              </c:pt>
              <c:pt idx="2875">
                <c:v>685</c:v>
              </c:pt>
              <c:pt idx="2876">
                <c:v>907</c:v>
              </c:pt>
              <c:pt idx="2877">
                <c:v>6629</c:v>
              </c:pt>
              <c:pt idx="2878">
                <c:v>321</c:v>
              </c:pt>
              <c:pt idx="2879">
                <c:v>1177</c:v>
              </c:pt>
              <c:pt idx="2880">
                <c:v>300</c:v>
              </c:pt>
              <c:pt idx="2881">
                <c:v>660</c:v>
              </c:pt>
              <c:pt idx="2882">
                <c:v>878</c:v>
              </c:pt>
              <c:pt idx="2883">
                <c:v>500</c:v>
              </c:pt>
              <c:pt idx="2884">
                <c:v>1684</c:v>
              </c:pt>
              <c:pt idx="2885">
                <c:v>44</c:v>
              </c:pt>
              <c:pt idx="2886">
                <c:v>318</c:v>
              </c:pt>
              <c:pt idx="2887">
                <c:v>383</c:v>
              </c:pt>
              <c:pt idx="2888">
                <c:v>3036</c:v>
              </c:pt>
              <c:pt idx="2889">
                <c:v>2001</c:v>
              </c:pt>
              <c:pt idx="2890">
                <c:v>1306</c:v>
              </c:pt>
              <c:pt idx="2891">
                <c:v>856</c:v>
              </c:pt>
              <c:pt idx="2892">
                <c:v>429</c:v>
              </c:pt>
              <c:pt idx="2893">
                <c:v>6776</c:v>
              </c:pt>
              <c:pt idx="2894">
                <c:v>353</c:v>
              </c:pt>
              <c:pt idx="2895">
                <c:v>300</c:v>
              </c:pt>
              <c:pt idx="2896">
                <c:v>80</c:v>
              </c:pt>
              <c:pt idx="2897">
                <c:v>506</c:v>
              </c:pt>
              <c:pt idx="2898">
                <c:v>1627</c:v>
              </c:pt>
              <c:pt idx="2899">
                <c:v>395</c:v>
              </c:pt>
              <c:pt idx="2900">
                <c:v>150</c:v>
              </c:pt>
              <c:pt idx="2901">
                <c:v>2672</c:v>
              </c:pt>
              <c:pt idx="2902">
                <c:v>2991</c:v>
              </c:pt>
              <c:pt idx="2903">
                <c:v>5578</c:v>
              </c:pt>
              <c:pt idx="2904">
                <c:v>225</c:v>
              </c:pt>
              <c:pt idx="2905">
                <c:v>595</c:v>
              </c:pt>
              <c:pt idx="2906">
                <c:v>8070</c:v>
              </c:pt>
              <c:pt idx="2907">
                <c:v>5255</c:v>
              </c:pt>
              <c:pt idx="2908">
                <c:v>1791</c:v>
              </c:pt>
              <c:pt idx="2909">
                <c:v>238</c:v>
              </c:pt>
              <c:pt idx="2910">
                <c:v>223</c:v>
              </c:pt>
              <c:pt idx="2911">
                <c:v>1275</c:v>
              </c:pt>
              <c:pt idx="2912">
                <c:v>369</c:v>
              </c:pt>
              <c:pt idx="2913">
                <c:v>596</c:v>
              </c:pt>
              <c:pt idx="2914">
                <c:v>7636</c:v>
              </c:pt>
              <c:pt idx="2915">
                <c:v>1282</c:v>
              </c:pt>
              <c:pt idx="2916">
                <c:v>6089</c:v>
              </c:pt>
              <c:pt idx="2917">
                <c:v>1023</c:v>
              </c:pt>
              <c:pt idx="2918">
                <c:v>260</c:v>
              </c:pt>
              <c:pt idx="2919">
                <c:v>1166</c:v>
              </c:pt>
              <c:pt idx="2920">
                <c:v>2182</c:v>
              </c:pt>
              <c:pt idx="2921">
                <c:v>1435</c:v>
              </c:pt>
              <c:pt idx="2922">
                <c:v>268</c:v>
              </c:pt>
              <c:pt idx="2923">
                <c:v>5320</c:v>
              </c:pt>
              <c:pt idx="2924">
                <c:v>137</c:v>
              </c:pt>
              <c:pt idx="2925">
                <c:v>220</c:v>
              </c:pt>
              <c:pt idx="2926">
                <c:v>574</c:v>
              </c:pt>
              <c:pt idx="2927">
                <c:v>224</c:v>
              </c:pt>
              <c:pt idx="2928">
                <c:v>2530</c:v>
              </c:pt>
              <c:pt idx="2929">
                <c:v>4203</c:v>
              </c:pt>
              <c:pt idx="2930">
                <c:v>623</c:v>
              </c:pt>
              <c:pt idx="2931">
                <c:v>4608</c:v>
              </c:pt>
              <c:pt idx="2932">
                <c:v>1346</c:v>
              </c:pt>
              <c:pt idx="2933">
                <c:v>474</c:v>
              </c:pt>
              <c:pt idx="2934">
                <c:v>884</c:v>
              </c:pt>
              <c:pt idx="2935">
                <c:v>5469</c:v>
              </c:pt>
              <c:pt idx="2936">
                <c:v>656</c:v>
              </c:pt>
              <c:pt idx="2937">
                <c:v>190</c:v>
              </c:pt>
              <c:pt idx="2938">
                <c:v>16759</c:v>
              </c:pt>
              <c:pt idx="2939">
                <c:v>110</c:v>
              </c:pt>
              <c:pt idx="2940">
                <c:v>608</c:v>
              </c:pt>
              <c:pt idx="2941">
                <c:v>1697</c:v>
              </c:pt>
              <c:pt idx="2942">
                <c:v>1894</c:v>
              </c:pt>
              <c:pt idx="2943">
                <c:v>225</c:v>
              </c:pt>
              <c:pt idx="2944">
                <c:v>1191</c:v>
              </c:pt>
              <c:pt idx="2945">
                <c:v>1306</c:v>
              </c:pt>
              <c:pt idx="2946">
                <c:v>778</c:v>
              </c:pt>
              <c:pt idx="2947">
                <c:v>3968</c:v>
              </c:pt>
              <c:pt idx="2948">
                <c:v>3178</c:v>
              </c:pt>
              <c:pt idx="2949">
                <c:v>7949</c:v>
              </c:pt>
              <c:pt idx="2950">
                <c:v>3601</c:v>
              </c:pt>
              <c:pt idx="2951">
                <c:v>675</c:v>
              </c:pt>
              <c:pt idx="2952">
                <c:v>418</c:v>
              </c:pt>
              <c:pt idx="2953">
                <c:v>235</c:v>
              </c:pt>
              <c:pt idx="2954">
                <c:v>428</c:v>
              </c:pt>
              <c:pt idx="2955">
                <c:v>225</c:v>
              </c:pt>
              <c:pt idx="2956">
                <c:v>3865</c:v>
              </c:pt>
              <c:pt idx="2957">
                <c:v>555</c:v>
              </c:pt>
              <c:pt idx="2958">
                <c:v>660</c:v>
              </c:pt>
              <c:pt idx="2959">
                <c:v>3867</c:v>
              </c:pt>
              <c:pt idx="2960">
                <c:v>330</c:v>
              </c:pt>
              <c:pt idx="2961">
                <c:v>1209</c:v>
              </c:pt>
              <c:pt idx="2962">
                <c:v>1447</c:v>
              </c:pt>
              <c:pt idx="2963">
                <c:v>645</c:v>
              </c:pt>
              <c:pt idx="2964">
                <c:v>527</c:v>
              </c:pt>
              <c:pt idx="2965">
                <c:v>487</c:v>
              </c:pt>
              <c:pt idx="2966">
                <c:v>2888</c:v>
              </c:pt>
              <c:pt idx="2967">
                <c:v>936</c:v>
              </c:pt>
              <c:pt idx="2968">
                <c:v>2998</c:v>
              </c:pt>
              <c:pt idx="2969">
                <c:v>1783</c:v>
              </c:pt>
              <c:pt idx="2970">
                <c:v>555</c:v>
              </c:pt>
              <c:pt idx="2971">
                <c:v>495</c:v>
              </c:pt>
              <c:pt idx="2972">
                <c:v>128</c:v>
              </c:pt>
              <c:pt idx="2973">
                <c:v>16215</c:v>
              </c:pt>
              <c:pt idx="2974">
                <c:v>3046</c:v>
              </c:pt>
              <c:pt idx="2975">
                <c:v>426</c:v>
              </c:pt>
              <c:pt idx="2976">
                <c:v>1582</c:v>
              </c:pt>
              <c:pt idx="2977">
                <c:v>3048</c:v>
              </c:pt>
              <c:pt idx="2978">
                <c:v>322</c:v>
              </c:pt>
              <c:pt idx="2979">
                <c:v>4206</c:v>
              </c:pt>
              <c:pt idx="2980">
                <c:v>2536</c:v>
              </c:pt>
              <c:pt idx="2981">
                <c:v>688</c:v>
              </c:pt>
              <c:pt idx="2982">
                <c:v>342</c:v>
              </c:pt>
              <c:pt idx="2983">
                <c:v>2515</c:v>
              </c:pt>
              <c:pt idx="2984">
                <c:v>330</c:v>
              </c:pt>
              <c:pt idx="2985">
                <c:v>337</c:v>
              </c:pt>
              <c:pt idx="2986">
                <c:v>202</c:v>
              </c:pt>
              <c:pt idx="2987">
                <c:v>2378</c:v>
              </c:pt>
              <c:pt idx="2988">
                <c:v>7828</c:v>
              </c:pt>
              <c:pt idx="2989">
                <c:v>200</c:v>
              </c:pt>
              <c:pt idx="2990">
                <c:v>169</c:v>
              </c:pt>
              <c:pt idx="2991">
                <c:v>5963</c:v>
              </c:pt>
              <c:pt idx="2992">
                <c:v>330</c:v>
              </c:pt>
              <c:pt idx="2993">
                <c:v>1766</c:v>
              </c:pt>
              <c:pt idx="2994">
                <c:v>4590</c:v>
              </c:pt>
              <c:pt idx="2995">
                <c:v>200</c:v>
              </c:pt>
              <c:pt idx="2996">
                <c:v>970</c:v>
              </c:pt>
              <c:pt idx="2997">
                <c:v>11073</c:v>
              </c:pt>
              <c:pt idx="2998">
                <c:v>1952</c:v>
              </c:pt>
              <c:pt idx="2999">
                <c:v>1645</c:v>
              </c:pt>
              <c:pt idx="3000">
                <c:v>355</c:v>
              </c:pt>
              <c:pt idx="3001">
                <c:v>9555</c:v>
              </c:pt>
              <c:pt idx="3002">
                <c:v>620</c:v>
              </c:pt>
              <c:pt idx="3003">
                <c:v>439</c:v>
              </c:pt>
              <c:pt idx="3004">
                <c:v>372</c:v>
              </c:pt>
              <c:pt idx="3005">
                <c:v>1265</c:v>
              </c:pt>
              <c:pt idx="3006">
                <c:v>99</c:v>
              </c:pt>
              <c:pt idx="3007">
                <c:v>8810</c:v>
              </c:pt>
              <c:pt idx="3008">
                <c:v>355</c:v>
              </c:pt>
              <c:pt idx="3009">
                <c:v>15796</c:v>
              </c:pt>
              <c:pt idx="3010">
                <c:v>1706</c:v>
              </c:pt>
              <c:pt idx="3011">
                <c:v>5320</c:v>
              </c:pt>
              <c:pt idx="3012">
                <c:v>637</c:v>
              </c:pt>
              <c:pt idx="3013">
                <c:v>402</c:v>
              </c:pt>
              <c:pt idx="3014">
                <c:v>1065</c:v>
              </c:pt>
              <c:pt idx="3015">
                <c:v>39474</c:v>
              </c:pt>
              <c:pt idx="3016">
                <c:v>158</c:v>
              </c:pt>
              <c:pt idx="3017">
                <c:v>132</c:v>
              </c:pt>
              <c:pt idx="3018">
                <c:v>4951</c:v>
              </c:pt>
              <c:pt idx="3019">
                <c:v>2886</c:v>
              </c:pt>
              <c:pt idx="3020">
                <c:v>1428</c:v>
              </c:pt>
              <c:pt idx="3021">
                <c:v>114</c:v>
              </c:pt>
              <c:pt idx="3022">
                <c:v>1343</c:v>
              </c:pt>
              <c:pt idx="3023">
                <c:v>9082</c:v>
              </c:pt>
              <c:pt idx="3024">
                <c:v>598</c:v>
              </c:pt>
              <c:pt idx="3025">
                <c:v>799</c:v>
              </c:pt>
              <c:pt idx="3026">
                <c:v>314</c:v>
              </c:pt>
              <c:pt idx="3027">
                <c:v>1146</c:v>
              </c:pt>
              <c:pt idx="3028">
                <c:v>176</c:v>
              </c:pt>
              <c:pt idx="3029">
                <c:v>1825</c:v>
              </c:pt>
              <c:pt idx="3030">
                <c:v>134</c:v>
              </c:pt>
              <c:pt idx="3031">
                <c:v>5950</c:v>
              </c:pt>
              <c:pt idx="3032">
                <c:v>1783</c:v>
              </c:pt>
              <c:pt idx="3033">
                <c:v>1221</c:v>
              </c:pt>
              <c:pt idx="3034">
                <c:v>2547</c:v>
              </c:pt>
              <c:pt idx="3035">
                <c:v>4488</c:v>
              </c:pt>
              <c:pt idx="3036">
                <c:v>1433</c:v>
              </c:pt>
              <c:pt idx="3037">
                <c:v>630</c:v>
              </c:pt>
              <c:pt idx="3038">
                <c:v>552</c:v>
              </c:pt>
              <c:pt idx="3039">
                <c:v>417</c:v>
              </c:pt>
              <c:pt idx="3040">
                <c:v>313</c:v>
              </c:pt>
              <c:pt idx="3041">
                <c:v>255</c:v>
              </c:pt>
              <c:pt idx="3042">
                <c:v>3789</c:v>
              </c:pt>
              <c:pt idx="3043">
                <c:v>2932</c:v>
              </c:pt>
              <c:pt idx="3044">
                <c:v>3905</c:v>
              </c:pt>
              <c:pt idx="3045">
                <c:v>69</c:v>
              </c:pt>
              <c:pt idx="3046">
                <c:v>5393</c:v>
              </c:pt>
              <c:pt idx="3047">
                <c:v>8366</c:v>
              </c:pt>
              <c:pt idx="3048">
                <c:v>1144</c:v>
              </c:pt>
              <c:pt idx="3049">
                <c:v>2578</c:v>
              </c:pt>
              <c:pt idx="3050">
                <c:v>120</c:v>
              </c:pt>
              <c:pt idx="3051">
                <c:v>1217</c:v>
              </c:pt>
              <c:pt idx="3052">
                <c:v>3397</c:v>
              </c:pt>
              <c:pt idx="3053">
                <c:v>2396</c:v>
              </c:pt>
              <c:pt idx="3054">
                <c:v>1725</c:v>
              </c:pt>
              <c:pt idx="3055">
                <c:v>7948</c:v>
              </c:pt>
              <c:pt idx="3056">
                <c:v>392</c:v>
              </c:pt>
              <c:pt idx="3057">
                <c:v>325</c:v>
              </c:pt>
              <c:pt idx="3058">
                <c:v>30</c:v>
              </c:pt>
              <c:pt idx="3059">
                <c:v>5017</c:v>
              </c:pt>
              <c:pt idx="3060">
                <c:v>14877</c:v>
              </c:pt>
              <c:pt idx="3061">
                <c:v>8631</c:v>
              </c:pt>
              <c:pt idx="3062">
                <c:v>390</c:v>
              </c:pt>
              <c:pt idx="3063">
                <c:v>235</c:v>
              </c:pt>
              <c:pt idx="3064">
                <c:v>900</c:v>
              </c:pt>
              <c:pt idx="3065">
                <c:v>165</c:v>
              </c:pt>
              <c:pt idx="3066">
                <c:v>660</c:v>
              </c:pt>
              <c:pt idx="3067">
                <c:v>426</c:v>
              </c:pt>
              <c:pt idx="3068">
                <c:v>2459</c:v>
              </c:pt>
              <c:pt idx="3069">
                <c:v>1609</c:v>
              </c:pt>
              <c:pt idx="3070">
                <c:v>1679</c:v>
              </c:pt>
              <c:pt idx="3071">
                <c:v>185</c:v>
              </c:pt>
              <c:pt idx="3072">
                <c:v>603</c:v>
              </c:pt>
              <c:pt idx="3073">
                <c:v>5011</c:v>
              </c:pt>
              <c:pt idx="3074">
                <c:v>144</c:v>
              </c:pt>
              <c:pt idx="3075">
                <c:v>145</c:v>
              </c:pt>
              <c:pt idx="3076">
                <c:v>3100</c:v>
              </c:pt>
              <c:pt idx="3077">
                <c:v>616</c:v>
              </c:pt>
              <c:pt idx="3078">
                <c:v>180</c:v>
              </c:pt>
              <c:pt idx="3079">
                <c:v>1336</c:v>
              </c:pt>
              <c:pt idx="3080">
                <c:v>2588</c:v>
              </c:pt>
              <c:pt idx="3081">
                <c:v>241</c:v>
              </c:pt>
              <c:pt idx="3082">
                <c:v>1773</c:v>
              </c:pt>
              <c:pt idx="3083">
                <c:v>279</c:v>
              </c:pt>
              <c:pt idx="3084">
                <c:v>22064</c:v>
              </c:pt>
              <c:pt idx="3085">
                <c:v>7190</c:v>
              </c:pt>
              <c:pt idx="3086">
                <c:v>2559</c:v>
              </c:pt>
              <c:pt idx="3087">
                <c:v>5689</c:v>
              </c:pt>
              <c:pt idx="3088">
                <c:v>4992</c:v>
              </c:pt>
              <c:pt idx="3089">
                <c:v>0</c:v>
              </c:pt>
              <c:pt idx="3090">
                <c:v>5659</c:v>
              </c:pt>
              <c:pt idx="3091">
                <c:v>739</c:v>
              </c:pt>
              <c:pt idx="3092">
                <c:v>836</c:v>
              </c:pt>
              <c:pt idx="3093">
                <c:v>1436</c:v>
              </c:pt>
              <c:pt idx="3094">
                <c:v>123</c:v>
              </c:pt>
              <c:pt idx="3095">
                <c:v>165</c:v>
              </c:pt>
              <c:pt idx="3096">
                <c:v>5372</c:v>
              </c:pt>
              <c:pt idx="3097">
                <c:v>758</c:v>
              </c:pt>
              <c:pt idx="3098">
                <c:v>516</c:v>
              </c:pt>
              <c:pt idx="3099">
                <c:v>4187</c:v>
              </c:pt>
              <c:pt idx="3100">
                <c:v>4016</c:v>
              </c:pt>
              <c:pt idx="3101">
                <c:v>2142</c:v>
              </c:pt>
              <c:pt idx="3102">
                <c:v>1657</c:v>
              </c:pt>
              <c:pt idx="3103">
                <c:v>389</c:v>
              </c:pt>
              <c:pt idx="3104">
                <c:v>1144</c:v>
              </c:pt>
              <c:pt idx="3105">
                <c:v>415</c:v>
              </c:pt>
              <c:pt idx="3106">
                <c:v>1247</c:v>
              </c:pt>
              <c:pt idx="3107">
                <c:v>3368</c:v>
              </c:pt>
              <c:pt idx="3108">
                <c:v>42</c:v>
              </c:pt>
              <c:pt idx="3109">
                <c:v>202</c:v>
              </c:pt>
              <c:pt idx="3110">
                <c:v>300</c:v>
              </c:pt>
              <c:pt idx="3111">
                <c:v>1864</c:v>
              </c:pt>
              <c:pt idx="3112">
                <c:v>724</c:v>
              </c:pt>
              <c:pt idx="3113">
                <c:v>56</c:v>
              </c:pt>
              <c:pt idx="3114">
                <c:v>987</c:v>
              </c:pt>
              <c:pt idx="3115">
                <c:v>410</c:v>
              </c:pt>
              <c:pt idx="3116">
                <c:v>12434</c:v>
              </c:pt>
              <c:pt idx="3117">
                <c:v>165</c:v>
              </c:pt>
              <c:pt idx="3118">
                <c:v>1075</c:v>
              </c:pt>
              <c:pt idx="3119">
                <c:v>262</c:v>
              </c:pt>
              <c:pt idx="3120">
                <c:v>9601</c:v>
              </c:pt>
              <c:pt idx="3121">
                <c:v>339</c:v>
              </c:pt>
              <c:pt idx="3122">
                <c:v>8365</c:v>
              </c:pt>
              <c:pt idx="3123">
                <c:v>1983</c:v>
              </c:pt>
              <c:pt idx="3124">
                <c:v>4938</c:v>
              </c:pt>
              <c:pt idx="3125">
                <c:v>2341</c:v>
              </c:pt>
              <c:pt idx="3126">
                <c:v>396</c:v>
              </c:pt>
              <c:pt idx="3127">
                <c:v>243</c:v>
              </c:pt>
              <c:pt idx="3128">
                <c:v>3978</c:v>
              </c:pt>
              <c:pt idx="3129">
                <c:v>0</c:v>
              </c:pt>
              <c:pt idx="3130">
                <c:v>7819</c:v>
              </c:pt>
              <c:pt idx="3131">
                <c:v>893</c:v>
              </c:pt>
              <c:pt idx="3132">
                <c:v>588</c:v>
              </c:pt>
              <c:pt idx="3133">
                <c:v>147</c:v>
              </c:pt>
              <c:pt idx="3134">
                <c:v>230</c:v>
              </c:pt>
              <c:pt idx="3135">
                <c:v>1794</c:v>
              </c:pt>
              <c:pt idx="3136">
                <c:v>3187</c:v>
              </c:pt>
              <c:pt idx="3137">
                <c:v>616</c:v>
              </c:pt>
              <c:pt idx="3138">
                <c:v>182</c:v>
              </c:pt>
              <c:pt idx="3139">
                <c:v>744</c:v>
              </c:pt>
              <c:pt idx="3140">
                <c:v>308</c:v>
              </c:pt>
              <c:pt idx="3141">
                <c:v>2428</c:v>
              </c:pt>
              <c:pt idx="3142">
                <c:v>3157</c:v>
              </c:pt>
              <c:pt idx="3143">
                <c:v>525</c:v>
              </c:pt>
              <c:pt idx="3144">
                <c:v>3719</c:v>
              </c:pt>
              <c:pt idx="3145">
                <c:v>1264</c:v>
              </c:pt>
              <c:pt idx="3146">
                <c:v>1775</c:v>
              </c:pt>
              <c:pt idx="3147">
                <c:v>2200</c:v>
              </c:pt>
              <c:pt idx="3148">
                <c:v>780</c:v>
              </c:pt>
              <c:pt idx="3149">
                <c:v>495</c:v>
              </c:pt>
              <c:pt idx="3150">
                <c:v>1946</c:v>
              </c:pt>
              <c:pt idx="3151">
                <c:v>1131</c:v>
              </c:pt>
              <c:pt idx="3152">
                <c:v>120</c:v>
              </c:pt>
              <c:pt idx="3153">
                <c:v>1082</c:v>
              </c:pt>
              <c:pt idx="3154">
                <c:v>505</c:v>
              </c:pt>
              <c:pt idx="3155">
                <c:v>738</c:v>
              </c:pt>
              <c:pt idx="3156">
                <c:v>1579</c:v>
              </c:pt>
              <c:pt idx="3157">
                <c:v>274</c:v>
              </c:pt>
              <c:pt idx="3158">
                <c:v>500</c:v>
              </c:pt>
              <c:pt idx="3159">
                <c:v>1142</c:v>
              </c:pt>
              <c:pt idx="3160">
                <c:v>1581</c:v>
              </c:pt>
              <c:pt idx="3161">
                <c:v>2080</c:v>
              </c:pt>
              <c:pt idx="3162">
                <c:v>767</c:v>
              </c:pt>
              <c:pt idx="3163">
                <c:v>1034</c:v>
              </c:pt>
              <c:pt idx="3164">
                <c:v>308</c:v>
              </c:pt>
              <c:pt idx="3165">
                <c:v>875</c:v>
              </c:pt>
              <c:pt idx="3166">
                <c:v>989</c:v>
              </c:pt>
              <c:pt idx="3167">
                <c:v>375</c:v>
              </c:pt>
              <c:pt idx="3168">
                <c:v>560</c:v>
              </c:pt>
              <c:pt idx="3169">
                <c:v>368</c:v>
              </c:pt>
              <c:pt idx="3170">
                <c:v>153</c:v>
              </c:pt>
              <c:pt idx="3171">
                <c:v>1249</c:v>
              </c:pt>
              <c:pt idx="3172">
                <c:v>863</c:v>
              </c:pt>
              <c:pt idx="3173">
                <c:v>450</c:v>
              </c:pt>
              <c:pt idx="3174">
                <c:v>1362</c:v>
              </c:pt>
              <c:pt idx="3175">
                <c:v>3379</c:v>
              </c:pt>
              <c:pt idx="3176">
                <c:v>41181</c:v>
              </c:pt>
              <c:pt idx="3177">
                <c:v>230</c:v>
              </c:pt>
              <c:pt idx="3178">
                <c:v>4418</c:v>
              </c:pt>
              <c:pt idx="3179">
                <c:v>100</c:v>
              </c:pt>
              <c:pt idx="3180">
                <c:v>483</c:v>
              </c:pt>
              <c:pt idx="3181">
                <c:v>22</c:v>
              </c:pt>
              <c:pt idx="3182">
                <c:v>3234</c:v>
              </c:pt>
              <c:pt idx="3183">
                <c:v>802</c:v>
              </c:pt>
              <c:pt idx="3184">
                <c:v>323</c:v>
              </c:pt>
              <c:pt idx="3185">
                <c:v>209</c:v>
              </c:pt>
              <c:pt idx="3186">
                <c:v>105</c:v>
              </c:pt>
              <c:pt idx="3187">
                <c:v>1430</c:v>
              </c:pt>
              <c:pt idx="3188">
                <c:v>14732</c:v>
              </c:pt>
              <c:pt idx="3189">
                <c:v>4785</c:v>
              </c:pt>
              <c:pt idx="3190">
                <c:v>727</c:v>
              </c:pt>
              <c:pt idx="3191">
                <c:v>317</c:v>
              </c:pt>
              <c:pt idx="3192">
                <c:v>6067</c:v>
              </c:pt>
              <c:pt idx="3193">
                <c:v>10433</c:v>
              </c:pt>
              <c:pt idx="3194">
                <c:v>300</c:v>
              </c:pt>
              <c:pt idx="3195">
                <c:v>315</c:v>
              </c:pt>
              <c:pt idx="3196">
                <c:v>249</c:v>
              </c:pt>
              <c:pt idx="3197">
                <c:v>1661</c:v>
              </c:pt>
              <c:pt idx="3198">
                <c:v>63</c:v>
              </c:pt>
              <c:pt idx="3199">
                <c:v>3251</c:v>
              </c:pt>
              <c:pt idx="3200">
                <c:v>1119</c:v>
              </c:pt>
              <c:pt idx="3201">
                <c:v>229</c:v>
              </c:pt>
              <c:pt idx="3202">
                <c:v>2322</c:v>
              </c:pt>
              <c:pt idx="3203">
                <c:v>690</c:v>
              </c:pt>
              <c:pt idx="3204">
                <c:v>6362</c:v>
              </c:pt>
              <c:pt idx="3205">
                <c:v>1115</c:v>
              </c:pt>
              <c:pt idx="3206">
                <c:v>1034</c:v>
              </c:pt>
              <c:pt idx="3207">
                <c:v>580</c:v>
              </c:pt>
              <c:pt idx="3208">
                <c:v>1907</c:v>
              </c:pt>
              <c:pt idx="3209">
                <c:v>957</c:v>
              </c:pt>
              <c:pt idx="3210">
                <c:v>550</c:v>
              </c:pt>
              <c:pt idx="3211">
                <c:v>1791</c:v>
              </c:pt>
              <c:pt idx="3212">
                <c:v>285</c:v>
              </c:pt>
              <c:pt idx="3213">
                <c:v>3486</c:v>
              </c:pt>
              <c:pt idx="3214">
                <c:v>710</c:v>
              </c:pt>
              <c:pt idx="3215">
                <c:v>16359</c:v>
              </c:pt>
              <c:pt idx="3216">
                <c:v>8442</c:v>
              </c:pt>
              <c:pt idx="3217">
                <c:v>124</c:v>
              </c:pt>
              <c:pt idx="3218">
                <c:v>94</c:v>
              </c:pt>
              <c:pt idx="3219">
                <c:v>596</c:v>
              </c:pt>
              <c:pt idx="3220">
                <c:v>254</c:v>
              </c:pt>
              <c:pt idx="3221">
                <c:v>534</c:v>
              </c:pt>
              <c:pt idx="3222">
                <c:v>496</c:v>
              </c:pt>
              <c:pt idx="3223">
                <c:v>272</c:v>
              </c:pt>
              <c:pt idx="3224">
                <c:v>1205</c:v>
              </c:pt>
              <c:pt idx="3225">
                <c:v>3876</c:v>
              </c:pt>
              <c:pt idx="3226">
                <c:v>3210</c:v>
              </c:pt>
              <c:pt idx="3227">
                <c:v>7950</c:v>
              </c:pt>
              <c:pt idx="3228">
                <c:v>395</c:v>
              </c:pt>
              <c:pt idx="3229">
                <c:v>565</c:v>
              </c:pt>
              <c:pt idx="3230">
                <c:v>420</c:v>
              </c:pt>
              <c:pt idx="3231">
                <c:v>507</c:v>
              </c:pt>
              <c:pt idx="3232">
                <c:v>721</c:v>
              </c:pt>
              <c:pt idx="3233">
                <c:v>194</c:v>
              </c:pt>
              <c:pt idx="3234">
                <c:v>430</c:v>
              </c:pt>
              <c:pt idx="3235">
                <c:v>980</c:v>
              </c:pt>
              <c:pt idx="3236">
                <c:v>1567</c:v>
              </c:pt>
              <c:pt idx="3237">
                <c:v>68</c:v>
              </c:pt>
              <c:pt idx="3238">
                <c:v>13634</c:v>
              </c:pt>
              <c:pt idx="3239">
                <c:v>425</c:v>
              </c:pt>
              <c:pt idx="3240">
                <c:v>913</c:v>
              </c:pt>
              <c:pt idx="3241">
                <c:v>459</c:v>
              </c:pt>
              <c:pt idx="3242">
                <c:v>4677</c:v>
              </c:pt>
              <c:pt idx="3243">
                <c:v>699</c:v>
              </c:pt>
              <c:pt idx="3244">
                <c:v>247</c:v>
              </c:pt>
              <c:pt idx="3245">
                <c:v>493</c:v>
              </c:pt>
              <c:pt idx="3246">
                <c:v>1169</c:v>
              </c:pt>
              <c:pt idx="3247">
                <c:v>79</c:v>
              </c:pt>
              <c:pt idx="3248">
                <c:v>4115</c:v>
              </c:pt>
              <c:pt idx="3249">
                <c:v>37</c:v>
              </c:pt>
              <c:pt idx="3250">
                <c:v>457</c:v>
              </c:pt>
              <c:pt idx="3251">
                <c:v>1032</c:v>
              </c:pt>
              <c:pt idx="3252">
                <c:v>113</c:v>
              </c:pt>
              <c:pt idx="3253">
                <c:v>4106</c:v>
              </c:pt>
              <c:pt idx="3254">
                <c:v>237</c:v>
              </c:pt>
              <c:pt idx="3255">
                <c:v>65</c:v>
              </c:pt>
              <c:pt idx="3256">
                <c:v>340</c:v>
              </c:pt>
              <c:pt idx="3257">
                <c:v>4294</c:v>
              </c:pt>
              <c:pt idx="3258">
                <c:v>9244</c:v>
              </c:pt>
              <c:pt idx="3259">
                <c:v>12715</c:v>
              </c:pt>
              <c:pt idx="3260">
                <c:v>380</c:v>
              </c:pt>
              <c:pt idx="3261">
                <c:v>4150</c:v>
              </c:pt>
              <c:pt idx="3262">
                <c:v>400</c:v>
              </c:pt>
              <c:pt idx="3263">
                <c:v>2398</c:v>
              </c:pt>
              <c:pt idx="3264">
                <c:v>1780</c:v>
              </c:pt>
              <c:pt idx="3265">
                <c:v>165</c:v>
              </c:pt>
              <c:pt idx="3266">
                <c:v>5073</c:v>
              </c:pt>
              <c:pt idx="3267">
                <c:v>305</c:v>
              </c:pt>
              <c:pt idx="3268">
                <c:v>2654</c:v>
              </c:pt>
              <c:pt idx="3269">
                <c:v>67</c:v>
              </c:pt>
              <c:pt idx="3270">
                <c:v>8359</c:v>
              </c:pt>
              <c:pt idx="3271">
                <c:v>1444</c:v>
              </c:pt>
              <c:pt idx="3272">
                <c:v>997</c:v>
              </c:pt>
              <c:pt idx="3273">
                <c:v>121</c:v>
              </c:pt>
              <c:pt idx="3274">
                <c:v>548</c:v>
              </c:pt>
              <c:pt idx="3275">
                <c:v>314</c:v>
              </c:pt>
              <c:pt idx="3276">
                <c:v>5522</c:v>
              </c:pt>
              <c:pt idx="3277">
                <c:v>544</c:v>
              </c:pt>
              <c:pt idx="3278">
                <c:v>355</c:v>
              </c:pt>
              <c:pt idx="3279">
                <c:v>710</c:v>
              </c:pt>
              <c:pt idx="3280">
                <c:v>262</c:v>
              </c:pt>
              <c:pt idx="3281">
                <c:v>2166</c:v>
              </c:pt>
              <c:pt idx="3282">
                <c:v>1858</c:v>
              </c:pt>
              <c:pt idx="3283">
                <c:v>5896</c:v>
              </c:pt>
              <c:pt idx="3284">
                <c:v>0</c:v>
              </c:pt>
              <c:pt idx="3285">
                <c:v>2661</c:v>
              </c:pt>
              <c:pt idx="3286">
                <c:v>384</c:v>
              </c:pt>
              <c:pt idx="3287">
                <c:v>1145</c:v>
              </c:pt>
              <c:pt idx="3288">
                <c:v>205</c:v>
              </c:pt>
              <c:pt idx="3289">
                <c:v>592</c:v>
              </c:pt>
              <c:pt idx="3290">
                <c:v>2691</c:v>
              </c:pt>
              <c:pt idx="3291">
                <c:v>1225</c:v>
              </c:pt>
              <c:pt idx="3292">
                <c:v>371</c:v>
              </c:pt>
              <c:pt idx="3293">
                <c:v>40955</c:v>
              </c:pt>
              <c:pt idx="3294">
                <c:v>709</c:v>
              </c:pt>
              <c:pt idx="3295">
                <c:v>160</c:v>
              </c:pt>
              <c:pt idx="3296">
                <c:v>809</c:v>
              </c:pt>
              <c:pt idx="3297">
                <c:v>235</c:v>
              </c:pt>
              <c:pt idx="3298">
                <c:v>2170</c:v>
              </c:pt>
              <c:pt idx="3299">
                <c:v>3441</c:v>
              </c:pt>
              <c:pt idx="3300">
                <c:v>827</c:v>
              </c:pt>
              <c:pt idx="3301">
                <c:v>158</c:v>
              </c:pt>
              <c:pt idx="3302">
                <c:v>11717</c:v>
              </c:pt>
              <c:pt idx="3303">
                <c:v>509</c:v>
              </c:pt>
              <c:pt idx="3304">
                <c:v>237</c:v>
              </c:pt>
              <c:pt idx="3305">
                <c:v>9980</c:v>
              </c:pt>
              <c:pt idx="3306">
                <c:v>5739</c:v>
              </c:pt>
              <c:pt idx="3307">
                <c:v>7349</c:v>
              </c:pt>
              <c:pt idx="3308">
                <c:v>4046</c:v>
              </c:pt>
              <c:pt idx="3309">
                <c:v>2046</c:v>
              </c:pt>
              <c:pt idx="3310">
                <c:v>111</c:v>
              </c:pt>
              <c:pt idx="3311">
                <c:v>254</c:v>
              </c:pt>
              <c:pt idx="3312">
                <c:v>850</c:v>
              </c:pt>
              <c:pt idx="3313">
                <c:v>842</c:v>
              </c:pt>
              <c:pt idx="3314">
                <c:v>654</c:v>
              </c:pt>
              <c:pt idx="3315">
                <c:v>629</c:v>
              </c:pt>
              <c:pt idx="3316">
                <c:v>1789</c:v>
              </c:pt>
              <c:pt idx="3317">
                <c:v>1089</c:v>
              </c:pt>
              <c:pt idx="3318">
                <c:v>2554</c:v>
              </c:pt>
              <c:pt idx="3319">
                <c:v>2249</c:v>
              </c:pt>
              <c:pt idx="3320">
                <c:v>251</c:v>
              </c:pt>
              <c:pt idx="3321">
                <c:v>169</c:v>
              </c:pt>
              <c:pt idx="3322">
                <c:v>1220</c:v>
              </c:pt>
              <c:pt idx="3323">
                <c:v>238</c:v>
              </c:pt>
              <c:pt idx="3324">
                <c:v>959</c:v>
              </c:pt>
              <c:pt idx="3325">
                <c:v>833</c:v>
              </c:pt>
              <c:pt idx="3326">
                <c:v>516</c:v>
              </c:pt>
              <c:pt idx="3327">
                <c:v>364</c:v>
              </c:pt>
              <c:pt idx="3328">
                <c:v>1069</c:v>
              </c:pt>
              <c:pt idx="3329">
                <c:v>138</c:v>
              </c:pt>
              <c:pt idx="3330">
                <c:v>165</c:v>
              </c:pt>
              <c:pt idx="3331">
                <c:v>5383</c:v>
              </c:pt>
              <c:pt idx="3332">
                <c:v>75</c:v>
              </c:pt>
              <c:pt idx="3333">
                <c:v>130</c:v>
              </c:pt>
              <c:pt idx="3334">
                <c:v>40</c:v>
              </c:pt>
              <c:pt idx="3335">
                <c:v>439</c:v>
              </c:pt>
              <c:pt idx="3336">
                <c:v>10087</c:v>
              </c:pt>
              <c:pt idx="3337">
                <c:v>975</c:v>
              </c:pt>
              <c:pt idx="3338">
                <c:v>1547</c:v>
              </c:pt>
              <c:pt idx="3339">
                <c:v>307</c:v>
              </c:pt>
              <c:pt idx="3340">
                <c:v>2500</c:v>
              </c:pt>
              <c:pt idx="3341">
                <c:v>539</c:v>
              </c:pt>
              <c:pt idx="3342">
                <c:v>95</c:v>
              </c:pt>
              <c:pt idx="3343">
                <c:v>4630</c:v>
              </c:pt>
              <c:pt idx="3344">
                <c:v>801</c:v>
              </c:pt>
              <c:pt idx="3345">
                <c:v>2259</c:v>
              </c:pt>
              <c:pt idx="3346">
                <c:v>641</c:v>
              </c:pt>
              <c:pt idx="3347">
                <c:v>262</c:v>
              </c:pt>
              <c:pt idx="3348">
                <c:v>4838</c:v>
              </c:pt>
              <c:pt idx="3349">
                <c:v>865</c:v>
              </c:pt>
              <c:pt idx="3350">
                <c:v>1980</c:v>
              </c:pt>
              <c:pt idx="3351">
                <c:v>349</c:v>
              </c:pt>
              <c:pt idx="3352">
                <c:v>75</c:v>
              </c:pt>
              <c:pt idx="3353">
                <c:v>372</c:v>
              </c:pt>
              <c:pt idx="3354">
                <c:v>7664</c:v>
              </c:pt>
              <c:pt idx="3355">
                <c:v>858</c:v>
              </c:pt>
              <c:pt idx="3356">
                <c:v>30</c:v>
              </c:pt>
              <c:pt idx="3357">
                <c:v>750</c:v>
              </c:pt>
              <c:pt idx="3358">
                <c:v>79</c:v>
              </c:pt>
              <c:pt idx="3359">
                <c:v>270</c:v>
              </c:pt>
              <c:pt idx="3360">
                <c:v>613</c:v>
              </c:pt>
              <c:pt idx="3361">
                <c:v>437</c:v>
              </c:pt>
              <c:pt idx="3362">
                <c:v>9291</c:v>
              </c:pt>
              <c:pt idx="3363">
                <c:v>1415</c:v>
              </c:pt>
              <c:pt idx="3364">
                <c:v>130</c:v>
              </c:pt>
              <c:pt idx="3365">
                <c:v>833</c:v>
              </c:pt>
              <c:pt idx="3366">
                <c:v>774</c:v>
              </c:pt>
              <c:pt idx="3367">
                <c:v>20058</c:v>
              </c:pt>
              <c:pt idx="3368">
                <c:v>169</c:v>
              </c:pt>
              <c:pt idx="3369">
                <c:v>3561</c:v>
              </c:pt>
              <c:pt idx="3370">
                <c:v>1025</c:v>
              </c:pt>
              <c:pt idx="3371">
                <c:v>485</c:v>
              </c:pt>
              <c:pt idx="3372">
                <c:v>9060</c:v>
              </c:pt>
              <c:pt idx="3373">
                <c:v>2091</c:v>
              </c:pt>
              <c:pt idx="3374">
                <c:v>509</c:v>
              </c:pt>
              <c:pt idx="3375">
                <c:v>13685</c:v>
              </c:pt>
              <c:pt idx="3376">
                <c:v>957</c:v>
              </c:pt>
              <c:pt idx="3377">
                <c:v>580</c:v>
              </c:pt>
              <c:pt idx="3378">
                <c:v>3763</c:v>
              </c:pt>
              <c:pt idx="3379">
                <c:v>8121</c:v>
              </c:pt>
              <c:pt idx="3380">
                <c:v>219</c:v>
              </c:pt>
              <c:pt idx="3381">
                <c:v>1110</c:v>
              </c:pt>
              <c:pt idx="3382">
                <c:v>355</c:v>
              </c:pt>
              <c:pt idx="3383">
                <c:v>649</c:v>
              </c:pt>
              <c:pt idx="3384">
                <c:v>1249</c:v>
              </c:pt>
              <c:pt idx="3385">
                <c:v>1025</c:v>
              </c:pt>
              <c:pt idx="3386">
                <c:v>484</c:v>
              </c:pt>
              <c:pt idx="3387">
                <c:v>343</c:v>
              </c:pt>
              <c:pt idx="3388">
                <c:v>410</c:v>
              </c:pt>
              <c:pt idx="3389">
                <c:v>1787</c:v>
              </c:pt>
              <c:pt idx="3390">
                <c:v>818</c:v>
              </c:pt>
              <c:pt idx="3391">
                <c:v>1077</c:v>
              </c:pt>
              <c:pt idx="3392">
                <c:v>746</c:v>
              </c:pt>
              <c:pt idx="3393">
                <c:v>18798</c:v>
              </c:pt>
              <c:pt idx="3394">
                <c:v>230</c:v>
              </c:pt>
              <c:pt idx="3395">
                <c:v>549</c:v>
              </c:pt>
              <c:pt idx="3396">
                <c:v>137</c:v>
              </c:pt>
              <c:pt idx="3397">
                <c:v>144</c:v>
              </c:pt>
              <c:pt idx="3398">
                <c:v>1833</c:v>
              </c:pt>
              <c:pt idx="3399">
                <c:v>1768</c:v>
              </c:pt>
              <c:pt idx="3400">
                <c:v>605</c:v>
              </c:pt>
              <c:pt idx="3401">
                <c:v>3810</c:v>
              </c:pt>
              <c:pt idx="3402">
                <c:v>683</c:v>
              </c:pt>
              <c:pt idx="3403">
                <c:v>3605</c:v>
              </c:pt>
              <c:pt idx="3404">
                <c:v>578</c:v>
              </c:pt>
              <c:pt idx="3405">
                <c:v>790</c:v>
              </c:pt>
              <c:pt idx="3406">
                <c:v>84</c:v>
              </c:pt>
              <c:pt idx="3407">
                <c:v>1018</c:v>
              </c:pt>
              <c:pt idx="3408">
                <c:v>3007</c:v>
              </c:pt>
              <c:pt idx="3409">
                <c:v>8137</c:v>
              </c:pt>
              <c:pt idx="3410">
                <c:v>531</c:v>
              </c:pt>
              <c:pt idx="3411">
                <c:v>4906</c:v>
              </c:pt>
              <c:pt idx="3412">
                <c:v>3237</c:v>
              </c:pt>
              <c:pt idx="3413">
                <c:v>5610</c:v>
              </c:pt>
              <c:pt idx="3414">
                <c:v>42</c:v>
              </c:pt>
              <c:pt idx="3415">
                <c:v>919</c:v>
              </c:pt>
              <c:pt idx="3416">
                <c:v>2345</c:v>
              </c:pt>
              <c:pt idx="3417">
                <c:v>2799</c:v>
              </c:pt>
              <c:pt idx="3418">
                <c:v>130</c:v>
              </c:pt>
              <c:pt idx="3419">
                <c:v>1157</c:v>
              </c:pt>
              <c:pt idx="3420">
                <c:v>1918</c:v>
              </c:pt>
              <c:pt idx="3421">
                <c:v>1721</c:v>
              </c:pt>
              <c:pt idx="3422">
                <c:v>397</c:v>
              </c:pt>
              <c:pt idx="3423">
                <c:v>67</c:v>
              </c:pt>
              <c:pt idx="3424">
                <c:v>159</c:v>
              </c:pt>
              <c:pt idx="3425">
                <c:v>430</c:v>
              </c:pt>
              <c:pt idx="3426">
                <c:v>869</c:v>
              </c:pt>
              <c:pt idx="3427">
                <c:v>2539</c:v>
              </c:pt>
              <c:pt idx="3428">
                <c:v>579</c:v>
              </c:pt>
              <c:pt idx="3429">
                <c:v>173</c:v>
              </c:pt>
              <c:pt idx="3430">
                <c:v>745</c:v>
              </c:pt>
              <c:pt idx="3431">
                <c:v>330</c:v>
              </c:pt>
              <c:pt idx="3432">
                <c:v>321</c:v>
              </c:pt>
              <c:pt idx="3433">
                <c:v>0</c:v>
              </c:pt>
              <c:pt idx="3434">
                <c:v>4372</c:v>
              </c:pt>
              <c:pt idx="3435">
                <c:v>439</c:v>
              </c:pt>
              <c:pt idx="3436">
                <c:v>1175</c:v>
              </c:pt>
              <c:pt idx="3437">
                <c:v>1300</c:v>
              </c:pt>
              <c:pt idx="3438">
                <c:v>168</c:v>
              </c:pt>
              <c:pt idx="3439">
                <c:v>340</c:v>
              </c:pt>
              <c:pt idx="3440">
                <c:v>975</c:v>
              </c:pt>
              <c:pt idx="3441">
                <c:v>405</c:v>
              </c:pt>
              <c:pt idx="3442">
                <c:v>227</c:v>
              </c:pt>
              <c:pt idx="3443">
                <c:v>1728</c:v>
              </c:pt>
              <c:pt idx="3444">
                <c:v>253</c:v>
              </c:pt>
              <c:pt idx="3445">
                <c:v>18784</c:v>
              </c:pt>
              <c:pt idx="3446">
                <c:v>1344</c:v>
              </c:pt>
              <c:pt idx="3447">
                <c:v>3716</c:v>
              </c:pt>
              <c:pt idx="3448">
                <c:v>845</c:v>
              </c:pt>
              <c:pt idx="3449">
                <c:v>255</c:v>
              </c:pt>
              <c:pt idx="3450">
                <c:v>1245</c:v>
              </c:pt>
              <c:pt idx="3451">
                <c:v>132</c:v>
              </c:pt>
              <c:pt idx="3452">
                <c:v>657</c:v>
              </c:pt>
              <c:pt idx="3453">
                <c:v>541</c:v>
              </c:pt>
              <c:pt idx="3454">
                <c:v>46105</c:v>
              </c:pt>
              <c:pt idx="3455">
                <c:v>948</c:v>
              </c:pt>
              <c:pt idx="3456">
                <c:v>2172</c:v>
              </c:pt>
              <c:pt idx="3457">
                <c:v>240</c:v>
              </c:pt>
              <c:pt idx="3458">
                <c:v>359</c:v>
              </c:pt>
              <c:pt idx="3459">
                <c:v>414</c:v>
              </c:pt>
              <c:pt idx="3460">
                <c:v>999</c:v>
              </c:pt>
              <c:pt idx="3461">
                <c:v>1435</c:v>
              </c:pt>
              <c:pt idx="3462">
                <c:v>380</c:v>
              </c:pt>
              <c:pt idx="3463">
                <c:v>1017</c:v>
              </c:pt>
              <c:pt idx="3464">
                <c:v>1305</c:v>
              </c:pt>
              <c:pt idx="3465">
                <c:v>1356</c:v>
              </c:pt>
              <c:pt idx="3466">
                <c:v>1096</c:v>
              </c:pt>
              <c:pt idx="3467">
                <c:v>214</c:v>
              </c:pt>
              <c:pt idx="3468">
                <c:v>4208</c:v>
              </c:pt>
              <c:pt idx="3469">
                <c:v>884</c:v>
              </c:pt>
              <c:pt idx="3470">
                <c:v>822</c:v>
              </c:pt>
              <c:pt idx="3471">
                <c:v>3655</c:v>
              </c:pt>
              <c:pt idx="3472">
                <c:v>2067</c:v>
              </c:pt>
              <c:pt idx="3473">
                <c:v>18525</c:v>
              </c:pt>
              <c:pt idx="3474">
                <c:v>435</c:v>
              </c:pt>
              <c:pt idx="3475">
                <c:v>1236</c:v>
              </c:pt>
              <c:pt idx="3476">
                <c:v>310</c:v>
              </c:pt>
              <c:pt idx="3477">
                <c:v>4502</c:v>
              </c:pt>
              <c:pt idx="3478">
                <c:v>2651</c:v>
              </c:pt>
              <c:pt idx="3479">
                <c:v>884</c:v>
              </c:pt>
              <c:pt idx="3480">
                <c:v>1608</c:v>
              </c:pt>
              <c:pt idx="3481">
                <c:v>7172</c:v>
              </c:pt>
              <c:pt idx="3482">
                <c:v>347</c:v>
              </c:pt>
              <c:pt idx="3483">
                <c:v>722</c:v>
              </c:pt>
              <c:pt idx="3484">
                <c:v>197</c:v>
              </c:pt>
              <c:pt idx="3485">
                <c:v>196</c:v>
              </c:pt>
              <c:pt idx="3486">
                <c:v>245</c:v>
              </c:pt>
              <c:pt idx="3487">
                <c:v>430</c:v>
              </c:pt>
              <c:pt idx="3488">
                <c:v>2402</c:v>
              </c:pt>
              <c:pt idx="3489">
                <c:v>497</c:v>
              </c:pt>
              <c:pt idx="3490">
                <c:v>1542</c:v>
              </c:pt>
              <c:pt idx="3491">
                <c:v>2780</c:v>
              </c:pt>
              <c:pt idx="3492">
                <c:v>754</c:v>
              </c:pt>
              <c:pt idx="3493">
                <c:v>1082</c:v>
              </c:pt>
              <c:pt idx="3494">
                <c:v>773</c:v>
              </c:pt>
              <c:pt idx="3495">
                <c:v>395</c:v>
              </c:pt>
              <c:pt idx="3496">
                <c:v>7605</c:v>
              </c:pt>
              <c:pt idx="3497">
                <c:v>1030</c:v>
              </c:pt>
              <c:pt idx="3498">
                <c:v>234</c:v>
              </c:pt>
              <c:pt idx="3499">
                <c:v>5495</c:v>
              </c:pt>
              <c:pt idx="3500">
                <c:v>1417</c:v>
              </c:pt>
              <c:pt idx="3501">
                <c:v>4597</c:v>
              </c:pt>
              <c:pt idx="3502">
                <c:v>777</c:v>
              </c:pt>
              <c:pt idx="3503">
                <c:v>1203</c:v>
              </c:pt>
              <c:pt idx="3504">
                <c:v>5080</c:v>
              </c:pt>
              <c:pt idx="3505">
                <c:v>80</c:v>
              </c:pt>
              <c:pt idx="3506">
                <c:v>70</c:v>
              </c:pt>
              <c:pt idx="3507">
                <c:v>6343</c:v>
              </c:pt>
              <c:pt idx="3508">
                <c:v>1189</c:v>
              </c:pt>
              <c:pt idx="3509">
                <c:v>671</c:v>
              </c:pt>
              <c:pt idx="3510">
                <c:v>215</c:v>
              </c:pt>
              <c:pt idx="3511">
                <c:v>3392</c:v>
              </c:pt>
              <c:pt idx="3512">
                <c:v>578</c:v>
              </c:pt>
              <c:pt idx="3513">
                <c:v>17241</c:v>
              </c:pt>
              <c:pt idx="3514">
                <c:v>1399</c:v>
              </c:pt>
              <c:pt idx="3515">
                <c:v>209</c:v>
              </c:pt>
              <c:pt idx="3516">
                <c:v>784</c:v>
              </c:pt>
              <c:pt idx="3517">
                <c:v>609</c:v>
              </c:pt>
              <c:pt idx="3518">
                <c:v>928</c:v>
              </c:pt>
              <c:pt idx="3519">
                <c:v>159</c:v>
              </c:pt>
              <c:pt idx="3520">
                <c:v>6980</c:v>
              </c:pt>
              <c:pt idx="3521">
                <c:v>544</c:v>
              </c:pt>
              <c:pt idx="3522">
                <c:v>330</c:v>
              </c:pt>
              <c:pt idx="3523">
                <c:v>1730</c:v>
              </c:pt>
              <c:pt idx="3524">
                <c:v>919</c:v>
              </c:pt>
              <c:pt idx="3525">
                <c:v>4236</c:v>
              </c:pt>
              <c:pt idx="3526">
                <c:v>20</c:v>
              </c:pt>
              <c:pt idx="3527">
                <c:v>495</c:v>
              </c:pt>
              <c:pt idx="3528">
                <c:v>3647</c:v>
              </c:pt>
              <c:pt idx="3529">
                <c:v>2537</c:v>
              </c:pt>
              <c:pt idx="3530">
                <c:v>1089</c:v>
              </c:pt>
              <c:pt idx="3531">
                <c:v>370</c:v>
              </c:pt>
              <c:pt idx="3532">
                <c:v>85</c:v>
              </c:pt>
              <c:pt idx="3533">
                <c:v>140</c:v>
              </c:pt>
              <c:pt idx="3534">
                <c:v>1782</c:v>
              </c:pt>
              <c:pt idx="3535">
                <c:v>218</c:v>
              </c:pt>
              <c:pt idx="3536">
                <c:v>187</c:v>
              </c:pt>
              <c:pt idx="3537">
                <c:v>350</c:v>
              </c:pt>
              <c:pt idx="3538">
                <c:v>420</c:v>
              </c:pt>
              <c:pt idx="3539">
                <c:v>3070</c:v>
              </c:pt>
              <c:pt idx="3540">
                <c:v>188</c:v>
              </c:pt>
              <c:pt idx="3541">
                <c:v>155</c:v>
              </c:pt>
              <c:pt idx="3542">
                <c:v>751</c:v>
              </c:pt>
              <c:pt idx="3543">
                <c:v>2738</c:v>
              </c:pt>
              <c:pt idx="3544">
                <c:v>2050</c:v>
              </c:pt>
              <c:pt idx="3545">
                <c:v>12187</c:v>
              </c:pt>
              <c:pt idx="3546">
                <c:v>2559</c:v>
              </c:pt>
              <c:pt idx="3547">
                <c:v>646</c:v>
              </c:pt>
              <c:pt idx="3548">
                <c:v>337</c:v>
              </c:pt>
              <c:pt idx="3549">
                <c:v>10175</c:v>
              </c:pt>
              <c:pt idx="3550">
                <c:v>7020</c:v>
              </c:pt>
              <c:pt idx="3551">
                <c:v>10999</c:v>
              </c:pt>
              <c:pt idx="3552">
                <c:v>269</c:v>
              </c:pt>
              <c:pt idx="3553">
                <c:v>594</c:v>
              </c:pt>
              <c:pt idx="3554">
                <c:v>6359</c:v>
              </c:pt>
              <c:pt idx="3555">
                <c:v>4628</c:v>
              </c:pt>
              <c:pt idx="3556">
                <c:v>7116</c:v>
              </c:pt>
              <c:pt idx="3557">
                <c:v>520</c:v>
              </c:pt>
              <c:pt idx="3558">
                <c:v>667</c:v>
              </c:pt>
              <c:pt idx="3559">
                <c:v>8806</c:v>
              </c:pt>
              <c:pt idx="3560">
                <c:v>2899</c:v>
              </c:pt>
              <c:pt idx="3561">
                <c:v>1791</c:v>
              </c:pt>
              <c:pt idx="3562">
                <c:v>2935</c:v>
              </c:pt>
              <c:pt idx="3563">
                <c:v>1280</c:v>
              </c:pt>
              <c:pt idx="3564">
                <c:v>1276</c:v>
              </c:pt>
              <c:pt idx="3565">
                <c:v>740</c:v>
              </c:pt>
              <c:pt idx="3566">
                <c:v>455</c:v>
              </c:pt>
              <c:pt idx="3567">
                <c:v>515</c:v>
              </c:pt>
              <c:pt idx="3568">
                <c:v>276</c:v>
              </c:pt>
              <c:pt idx="3569">
                <c:v>318</c:v>
              </c:pt>
              <c:pt idx="3570">
                <c:v>145</c:v>
              </c:pt>
              <c:pt idx="3571">
                <c:v>1925</c:v>
              </c:pt>
              <c:pt idx="3572">
                <c:v>548</c:v>
              </c:pt>
              <c:pt idx="3573">
                <c:v>190</c:v>
              </c:pt>
              <c:pt idx="3574">
                <c:v>402</c:v>
              </c:pt>
              <c:pt idx="3575">
                <c:v>641</c:v>
              </c:pt>
              <c:pt idx="3576">
                <c:v>4059</c:v>
              </c:pt>
              <c:pt idx="3577">
                <c:v>498</c:v>
              </c:pt>
              <c:pt idx="3578">
                <c:v>705</c:v>
              </c:pt>
              <c:pt idx="3579">
                <c:v>288</c:v>
              </c:pt>
              <c:pt idx="3580">
                <c:v>685</c:v>
              </c:pt>
              <c:pt idx="3581">
                <c:v>420</c:v>
              </c:pt>
              <c:pt idx="3582">
                <c:v>270</c:v>
              </c:pt>
              <c:pt idx="3583">
                <c:v>190</c:v>
              </c:pt>
              <c:pt idx="3584">
                <c:v>1292</c:v>
              </c:pt>
              <c:pt idx="3585">
                <c:v>470</c:v>
              </c:pt>
              <c:pt idx="3586">
                <c:v>1025</c:v>
              </c:pt>
              <c:pt idx="3587">
                <c:v>169</c:v>
              </c:pt>
              <c:pt idx="3588">
                <c:v>2303</c:v>
              </c:pt>
              <c:pt idx="3589">
                <c:v>138</c:v>
              </c:pt>
              <c:pt idx="3590">
                <c:v>481</c:v>
              </c:pt>
              <c:pt idx="3591">
                <c:v>963</c:v>
              </c:pt>
              <c:pt idx="3592">
                <c:v>461</c:v>
              </c:pt>
              <c:pt idx="3593">
                <c:v>1557</c:v>
              </c:pt>
              <c:pt idx="3594">
                <c:v>20</c:v>
              </c:pt>
              <c:pt idx="3595">
                <c:v>470</c:v>
              </c:pt>
              <c:pt idx="3596">
                <c:v>1341</c:v>
              </c:pt>
              <c:pt idx="3597">
                <c:v>202</c:v>
              </c:pt>
              <c:pt idx="3598">
                <c:v>1050</c:v>
              </c:pt>
              <c:pt idx="3599">
                <c:v>134</c:v>
              </c:pt>
              <c:pt idx="3600">
                <c:v>1571</c:v>
              </c:pt>
              <c:pt idx="3601">
                <c:v>2350</c:v>
              </c:pt>
              <c:pt idx="3602">
                <c:v>179</c:v>
              </c:pt>
              <c:pt idx="3603">
                <c:v>7205</c:v>
              </c:pt>
              <c:pt idx="3604">
                <c:v>90</c:v>
              </c:pt>
              <c:pt idx="3605">
                <c:v>278</c:v>
              </c:pt>
              <c:pt idx="3606">
                <c:v>100</c:v>
              </c:pt>
              <c:pt idx="3607">
                <c:v>375</c:v>
              </c:pt>
              <c:pt idx="3608">
                <c:v>445</c:v>
              </c:pt>
              <c:pt idx="3609">
                <c:v>95</c:v>
              </c:pt>
              <c:pt idx="3610">
                <c:v>16172</c:v>
              </c:pt>
              <c:pt idx="3611">
                <c:v>65</c:v>
              </c:pt>
              <c:pt idx="3612">
                <c:v>4785</c:v>
              </c:pt>
              <c:pt idx="3613">
                <c:v>1465</c:v>
              </c:pt>
              <c:pt idx="3614">
                <c:v>147</c:v>
              </c:pt>
              <c:pt idx="3615">
                <c:v>2118</c:v>
              </c:pt>
              <c:pt idx="3616">
                <c:v>2268</c:v>
              </c:pt>
              <c:pt idx="3617">
                <c:v>6068</c:v>
              </c:pt>
              <c:pt idx="3618">
                <c:v>814</c:v>
              </c:pt>
              <c:pt idx="3619">
                <c:v>4385</c:v>
              </c:pt>
              <c:pt idx="3620">
                <c:v>1008</c:v>
              </c:pt>
              <c:pt idx="3621">
                <c:v>405</c:v>
              </c:pt>
              <c:pt idx="3622">
                <c:v>159</c:v>
              </c:pt>
              <c:pt idx="3623">
                <c:v>689</c:v>
              </c:pt>
              <c:pt idx="3624">
                <c:v>6029</c:v>
              </c:pt>
              <c:pt idx="3625">
                <c:v>95</c:v>
              </c:pt>
              <c:pt idx="3626">
                <c:v>1853</c:v>
              </c:pt>
              <c:pt idx="3627">
                <c:v>1109</c:v>
              </c:pt>
              <c:pt idx="3628">
                <c:v>330</c:v>
              </c:pt>
              <c:pt idx="3629">
                <c:v>115</c:v>
              </c:pt>
              <c:pt idx="3630">
                <c:v>85</c:v>
              </c:pt>
              <c:pt idx="3631">
                <c:v>1533</c:v>
              </c:pt>
              <c:pt idx="3632">
                <c:v>3661</c:v>
              </c:pt>
              <c:pt idx="3633">
                <c:v>729</c:v>
              </c:pt>
              <c:pt idx="3634">
                <c:v>173</c:v>
              </c:pt>
              <c:pt idx="3635">
                <c:v>593</c:v>
              </c:pt>
              <c:pt idx="3636">
                <c:v>1728</c:v>
              </c:pt>
              <c:pt idx="3637">
                <c:v>1252</c:v>
              </c:pt>
              <c:pt idx="3638">
                <c:v>2226</c:v>
              </c:pt>
              <c:pt idx="3639">
                <c:v>3813</c:v>
              </c:pt>
              <c:pt idx="3640">
                <c:v>586</c:v>
              </c:pt>
              <c:pt idx="3641">
                <c:v>318</c:v>
              </c:pt>
              <c:pt idx="3642">
                <c:v>575</c:v>
              </c:pt>
              <c:pt idx="3643">
                <c:v>73</c:v>
              </c:pt>
              <c:pt idx="3644">
                <c:v>634</c:v>
              </c:pt>
              <c:pt idx="3645">
                <c:v>1464</c:v>
              </c:pt>
              <c:pt idx="3646">
                <c:v>40</c:v>
              </c:pt>
              <c:pt idx="3647">
                <c:v>1670</c:v>
              </c:pt>
              <c:pt idx="3648">
                <c:v>467</c:v>
              </c:pt>
              <c:pt idx="3649">
                <c:v>1173</c:v>
              </c:pt>
              <c:pt idx="3650">
                <c:v>545</c:v>
              </c:pt>
              <c:pt idx="3651">
                <c:v>4443</c:v>
              </c:pt>
              <c:pt idx="3652">
                <c:v>5524</c:v>
              </c:pt>
              <c:pt idx="3653">
                <c:v>733</c:v>
              </c:pt>
              <c:pt idx="3654">
                <c:v>183</c:v>
              </c:pt>
              <c:pt idx="3655">
                <c:v>2252</c:v>
              </c:pt>
              <c:pt idx="3656">
                <c:v>3044</c:v>
              </c:pt>
              <c:pt idx="3657">
                <c:v>149</c:v>
              </c:pt>
              <c:pt idx="3658">
                <c:v>869</c:v>
              </c:pt>
              <c:pt idx="3659">
                <c:v>127</c:v>
              </c:pt>
              <c:pt idx="3660">
                <c:v>9777</c:v>
              </c:pt>
              <c:pt idx="3661">
                <c:v>996</c:v>
              </c:pt>
              <c:pt idx="3662">
                <c:v>901</c:v>
              </c:pt>
              <c:pt idx="3663">
                <c:v>190</c:v>
              </c:pt>
              <c:pt idx="3664">
                <c:v>162</c:v>
              </c:pt>
              <c:pt idx="3665">
                <c:v>1483</c:v>
              </c:pt>
              <c:pt idx="3666">
                <c:v>10951</c:v>
              </c:pt>
              <c:pt idx="3667">
                <c:v>528</c:v>
              </c:pt>
              <c:pt idx="3668">
                <c:v>223</c:v>
              </c:pt>
              <c:pt idx="3669">
                <c:v>2488</c:v>
              </c:pt>
              <c:pt idx="3670">
                <c:v>2565</c:v>
              </c:pt>
              <c:pt idx="3671">
                <c:v>2143</c:v>
              </c:pt>
              <c:pt idx="3672">
                <c:v>1058</c:v>
              </c:pt>
              <c:pt idx="3673">
                <c:v>134</c:v>
              </c:pt>
              <c:pt idx="3674">
                <c:v>1272</c:v>
              </c:pt>
              <c:pt idx="3675">
                <c:v>49</c:v>
              </c:pt>
              <c:pt idx="3676">
                <c:v>2545</c:v>
              </c:pt>
              <c:pt idx="3677">
                <c:v>204</c:v>
              </c:pt>
              <c:pt idx="3678">
                <c:v>175</c:v>
              </c:pt>
              <c:pt idx="3679">
                <c:v>16607</c:v>
              </c:pt>
              <c:pt idx="3680">
                <c:v>193</c:v>
              </c:pt>
              <c:pt idx="3681">
                <c:v>1171</c:v>
              </c:pt>
              <c:pt idx="3682">
                <c:v>670</c:v>
              </c:pt>
              <c:pt idx="3683">
                <c:v>678</c:v>
              </c:pt>
              <c:pt idx="3684">
                <c:v>396</c:v>
              </c:pt>
              <c:pt idx="3685">
                <c:v>1520</c:v>
              </c:pt>
              <c:pt idx="3686">
                <c:v>1173</c:v>
              </c:pt>
              <c:pt idx="3687">
                <c:v>394</c:v>
              </c:pt>
              <c:pt idx="3688">
                <c:v>951</c:v>
              </c:pt>
              <c:pt idx="3689">
                <c:v>6953</c:v>
              </c:pt>
              <c:pt idx="3690">
                <c:v>165</c:v>
              </c:pt>
              <c:pt idx="3691">
                <c:v>2789</c:v>
              </c:pt>
              <c:pt idx="3692">
                <c:v>250</c:v>
              </c:pt>
              <c:pt idx="3693">
                <c:v>564</c:v>
              </c:pt>
              <c:pt idx="3694">
                <c:v>419</c:v>
              </c:pt>
              <c:pt idx="3695">
                <c:v>1732</c:v>
              </c:pt>
              <c:pt idx="3696">
                <c:v>992</c:v>
              </c:pt>
              <c:pt idx="3697">
                <c:v>431</c:v>
              </c:pt>
              <c:pt idx="3698">
                <c:v>3345</c:v>
              </c:pt>
              <c:pt idx="3699">
                <c:v>4218</c:v>
              </c:pt>
              <c:pt idx="3700">
                <c:v>226</c:v>
              </c:pt>
              <c:pt idx="3701">
                <c:v>115</c:v>
              </c:pt>
              <c:pt idx="3702">
                <c:v>456</c:v>
              </c:pt>
              <c:pt idx="3703">
                <c:v>54804</c:v>
              </c:pt>
              <c:pt idx="3704">
                <c:v>121</c:v>
              </c:pt>
              <c:pt idx="3705">
                <c:v>2687</c:v>
              </c:pt>
              <c:pt idx="3706">
                <c:v>712</c:v>
              </c:pt>
              <c:pt idx="3707">
                <c:v>318</c:v>
              </c:pt>
              <c:pt idx="3708">
                <c:v>140</c:v>
              </c:pt>
              <c:pt idx="3709">
                <c:v>298</c:v>
              </c:pt>
              <c:pt idx="3710">
                <c:v>4226</c:v>
              </c:pt>
              <c:pt idx="3711">
                <c:v>425</c:v>
              </c:pt>
              <c:pt idx="3712">
                <c:v>5595</c:v>
              </c:pt>
              <c:pt idx="3713">
                <c:v>4687</c:v>
              </c:pt>
              <c:pt idx="3714">
                <c:v>120</c:v>
              </c:pt>
              <c:pt idx="3715">
                <c:v>2763</c:v>
              </c:pt>
              <c:pt idx="3716">
                <c:v>420</c:v>
              </c:pt>
              <c:pt idx="3717">
                <c:v>707</c:v>
              </c:pt>
              <c:pt idx="3718">
                <c:v>6591</c:v>
              </c:pt>
              <c:pt idx="3719">
                <c:v>7797</c:v>
              </c:pt>
              <c:pt idx="3720">
                <c:v>654</c:v>
              </c:pt>
              <c:pt idx="3721">
                <c:v>495</c:v>
              </c:pt>
              <c:pt idx="3722">
                <c:v>3563</c:v>
              </c:pt>
              <c:pt idx="3723">
                <c:v>689</c:v>
              </c:pt>
              <c:pt idx="3724">
                <c:v>385</c:v>
              </c:pt>
              <c:pt idx="3725">
                <c:v>445</c:v>
              </c:pt>
              <c:pt idx="3726">
                <c:v>435</c:v>
              </c:pt>
              <c:pt idx="3727">
                <c:v>1554</c:v>
              </c:pt>
              <c:pt idx="3728">
                <c:v>2931</c:v>
              </c:pt>
              <c:pt idx="3729">
                <c:v>429</c:v>
              </c:pt>
              <c:pt idx="3730">
                <c:v>6191</c:v>
              </c:pt>
              <c:pt idx="3731">
                <c:v>8707</c:v>
              </c:pt>
              <c:pt idx="3732">
                <c:v>363</c:v>
              </c:pt>
              <c:pt idx="3733">
                <c:v>105</c:v>
              </c:pt>
              <c:pt idx="3734">
                <c:v>2135</c:v>
              </c:pt>
              <c:pt idx="3735">
                <c:v>180</c:v>
              </c:pt>
              <c:pt idx="3736">
                <c:v>3350</c:v>
              </c:pt>
              <c:pt idx="3737">
                <c:v>218</c:v>
              </c:pt>
              <c:pt idx="3738">
                <c:v>268</c:v>
              </c:pt>
              <c:pt idx="3739">
                <c:v>380</c:v>
              </c:pt>
              <c:pt idx="3740">
                <c:v>1712</c:v>
              </c:pt>
              <c:pt idx="3741">
                <c:v>307</c:v>
              </c:pt>
              <c:pt idx="3742">
                <c:v>249</c:v>
              </c:pt>
              <c:pt idx="3743">
                <c:v>160</c:v>
              </c:pt>
              <c:pt idx="3744">
                <c:v>214</c:v>
              </c:pt>
              <c:pt idx="3745">
                <c:v>526</c:v>
              </c:pt>
              <c:pt idx="3746">
                <c:v>4911</c:v>
              </c:pt>
              <c:pt idx="3747">
                <c:v>1694</c:v>
              </c:pt>
              <c:pt idx="3748">
                <c:v>570</c:v>
              </c:pt>
              <c:pt idx="3749">
                <c:v>981</c:v>
              </c:pt>
            </c:numLit>
          </c:val>
          <c:extLst>
            <c:ext xmlns:c16="http://schemas.microsoft.com/office/drawing/2014/chart" uri="{C3380CC4-5D6E-409C-BE32-E72D297353CC}">
              <c16:uniqueId val="{00000000-17A6-4E0C-90D5-A006C492AC57}"/>
            </c:ext>
          </c:extLst>
        </c:ser>
        <c:dLbls>
          <c:showLegendKey val="0"/>
          <c:showVal val="0"/>
          <c:showCatName val="0"/>
          <c:showSerName val="0"/>
          <c:showPercent val="0"/>
          <c:showBubbleSize val="0"/>
        </c:dLbls>
        <c:gapWidth val="219"/>
        <c:overlap val="-27"/>
        <c:axId val="711230912"/>
        <c:axId val="777692936"/>
      </c:barChart>
      <c:catAx>
        <c:axId val="71123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692936"/>
        <c:crosses val="autoZero"/>
        <c:auto val="1"/>
        <c:lblAlgn val="ctr"/>
        <c:lblOffset val="100"/>
        <c:noMultiLvlLbl val="0"/>
      </c:catAx>
      <c:valAx>
        <c:axId val="777692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23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Total</c:v>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Facebook</c:v>
              </c:pt>
              <c:pt idx="1">
                <c:v>Google</c:v>
              </c:pt>
              <c:pt idx="2">
                <c:v>Instagram</c:v>
              </c:pt>
              <c:pt idx="3">
                <c:v>Offline Campaign</c:v>
              </c:pt>
              <c:pt idx="4">
                <c:v>Organic</c:v>
              </c:pt>
              <c:pt idx="5">
                <c:v>Snapchat</c:v>
              </c:pt>
            </c:strLit>
          </c:cat>
          <c:val>
            <c:numLit>
              <c:formatCode>General</c:formatCode>
              <c:ptCount val="6"/>
              <c:pt idx="0">
                <c:v>373.0779220779221</c:v>
              </c:pt>
              <c:pt idx="1">
                <c:v>383.06937172774872</c:v>
              </c:pt>
              <c:pt idx="2">
                <c:v>349.11458333333331</c:v>
              </c:pt>
              <c:pt idx="3">
                <c:v>373.04996505939903</c:v>
              </c:pt>
              <c:pt idx="4">
                <c:v>362.7327844311377</c:v>
              </c:pt>
              <c:pt idx="5">
                <c:v>389.47570130383247</c:v>
              </c:pt>
            </c:numLit>
          </c:val>
          <c:smooth val="0"/>
          <c:extLst>
            <c:ext xmlns:c16="http://schemas.microsoft.com/office/drawing/2014/chart" uri="{C3380CC4-5D6E-409C-BE32-E72D297353CC}">
              <c16:uniqueId val="{00000000-3B94-44EC-A0C4-C361C61807E6}"/>
            </c:ext>
          </c:extLst>
        </c:ser>
        <c:dLbls>
          <c:dLblPos val="ctr"/>
          <c:showLegendKey val="0"/>
          <c:showVal val="1"/>
          <c:showCatName val="0"/>
          <c:showSerName val="0"/>
          <c:showPercent val="0"/>
          <c:showBubbleSize val="0"/>
        </c:dLbls>
        <c:marker val="1"/>
        <c:smooth val="0"/>
        <c:axId val="654522168"/>
        <c:axId val="654521840"/>
      </c:lineChart>
      <c:catAx>
        <c:axId val="6545221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54521840"/>
        <c:crosses val="autoZero"/>
        <c:auto val="1"/>
        <c:lblAlgn val="ctr"/>
        <c:lblOffset val="100"/>
        <c:noMultiLvlLbl val="0"/>
      </c:catAx>
      <c:valAx>
        <c:axId val="6545218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5452216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Analysis!PivotTable13</c:name>
    <c:fmtId val="3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level Analysis'!$E$3801</c:f>
              <c:strCache>
                <c:ptCount val="1"/>
                <c:pt idx="0">
                  <c:v>Total</c:v>
                </c:pt>
              </c:strCache>
            </c:strRef>
          </c:tx>
          <c:spPr>
            <a:ln w="28575" cap="rnd">
              <a:solidFill>
                <a:schemeClr val="accent1"/>
              </a:solidFill>
              <a:round/>
            </a:ln>
            <a:effectLst/>
          </c:spPr>
          <c:marker>
            <c:symbol val="none"/>
          </c:marker>
          <c:cat>
            <c:strRef>
              <c:f>'Customer level Analysis'!$D$3802:$D$4075</c:f>
              <c:strCache>
                <c:ptCount val="273"/>
                <c:pt idx="0">
                  <c:v>01-Jan</c:v>
                </c:pt>
                <c:pt idx="1">
                  <c:v>02-Jan</c:v>
                </c:pt>
                <c:pt idx="2">
                  <c:v>03-Jan</c:v>
                </c:pt>
                <c:pt idx="3">
                  <c:v>04-Jan</c:v>
                </c:pt>
                <c:pt idx="4">
                  <c:v>05-Jan</c:v>
                </c:pt>
                <c:pt idx="5">
                  <c:v>06-Jan</c:v>
                </c:pt>
                <c:pt idx="6">
                  <c:v>07-Jan</c:v>
                </c:pt>
                <c:pt idx="7">
                  <c:v>08-Jan</c:v>
                </c:pt>
                <c:pt idx="8">
                  <c:v>09-Jan</c:v>
                </c:pt>
                <c:pt idx="9">
                  <c:v>10-Jan</c:v>
                </c:pt>
                <c:pt idx="10">
                  <c:v>11-Jan</c:v>
                </c:pt>
                <c:pt idx="11">
                  <c:v>12-Jan</c:v>
                </c:pt>
                <c:pt idx="12">
                  <c:v>13-Jan</c:v>
                </c:pt>
                <c:pt idx="13">
                  <c:v>14-Jan</c:v>
                </c:pt>
                <c:pt idx="14">
                  <c:v>15-Jan</c:v>
                </c:pt>
                <c:pt idx="15">
                  <c:v>16-Jan</c:v>
                </c:pt>
                <c:pt idx="16">
                  <c:v>17-Jan</c:v>
                </c:pt>
                <c:pt idx="17">
                  <c:v>18-Jan</c:v>
                </c:pt>
                <c:pt idx="18">
                  <c:v>19-Jan</c:v>
                </c:pt>
                <c:pt idx="19">
                  <c:v>20-Jan</c:v>
                </c:pt>
                <c:pt idx="20">
                  <c:v>21-Jan</c:v>
                </c:pt>
                <c:pt idx="21">
                  <c:v>22-Jan</c:v>
                </c:pt>
                <c:pt idx="22">
                  <c:v>23-Jan</c:v>
                </c:pt>
                <c:pt idx="23">
                  <c:v>24-Jan</c:v>
                </c:pt>
                <c:pt idx="24">
                  <c:v>25-Jan</c:v>
                </c:pt>
                <c:pt idx="25">
                  <c:v>26-Jan</c:v>
                </c:pt>
                <c:pt idx="26">
                  <c:v>27-Jan</c:v>
                </c:pt>
                <c:pt idx="27">
                  <c:v>28-Jan</c:v>
                </c:pt>
                <c:pt idx="28">
                  <c:v>29-Jan</c:v>
                </c:pt>
                <c:pt idx="29">
                  <c:v>30-Jan</c:v>
                </c:pt>
                <c:pt idx="30">
                  <c:v>31-Jan</c:v>
                </c:pt>
                <c:pt idx="31">
                  <c:v>01-Feb</c:v>
                </c:pt>
                <c:pt idx="32">
                  <c:v>02-Feb</c:v>
                </c:pt>
                <c:pt idx="33">
                  <c:v>03-Feb</c:v>
                </c:pt>
                <c:pt idx="34">
                  <c:v>04-Feb</c:v>
                </c:pt>
                <c:pt idx="35">
                  <c:v>05-Feb</c:v>
                </c:pt>
                <c:pt idx="36">
                  <c:v>06-Feb</c:v>
                </c:pt>
                <c:pt idx="37">
                  <c:v>07-Feb</c:v>
                </c:pt>
                <c:pt idx="38">
                  <c:v>08-Feb</c:v>
                </c:pt>
                <c:pt idx="39">
                  <c:v>09-Feb</c:v>
                </c:pt>
                <c:pt idx="40">
                  <c:v>10-Feb</c:v>
                </c:pt>
                <c:pt idx="41">
                  <c:v>11-Feb</c:v>
                </c:pt>
                <c:pt idx="42">
                  <c:v>12-Feb</c:v>
                </c:pt>
                <c:pt idx="43">
                  <c:v>13-Feb</c:v>
                </c:pt>
                <c:pt idx="44">
                  <c:v>14-Feb</c:v>
                </c:pt>
                <c:pt idx="45">
                  <c:v>15-Feb</c:v>
                </c:pt>
                <c:pt idx="46">
                  <c:v>16-Feb</c:v>
                </c:pt>
                <c:pt idx="47">
                  <c:v>17-Feb</c:v>
                </c:pt>
                <c:pt idx="48">
                  <c:v>18-Feb</c:v>
                </c:pt>
                <c:pt idx="49">
                  <c:v>19-Feb</c:v>
                </c:pt>
                <c:pt idx="50">
                  <c:v>20-Feb</c:v>
                </c:pt>
                <c:pt idx="51">
                  <c:v>21-Feb</c:v>
                </c:pt>
                <c:pt idx="52">
                  <c:v>22-Feb</c:v>
                </c:pt>
                <c:pt idx="53">
                  <c:v>23-Feb</c:v>
                </c:pt>
                <c:pt idx="54">
                  <c:v>24-Feb</c:v>
                </c:pt>
                <c:pt idx="55">
                  <c:v>25-Feb</c:v>
                </c:pt>
                <c:pt idx="56">
                  <c:v>26-Feb</c:v>
                </c:pt>
                <c:pt idx="57">
                  <c:v>27-Feb</c:v>
                </c:pt>
                <c:pt idx="58">
                  <c:v>28-Feb</c:v>
                </c:pt>
                <c:pt idx="59">
                  <c:v>01-Mar</c:v>
                </c:pt>
                <c:pt idx="60">
                  <c:v>02-Mar</c:v>
                </c:pt>
                <c:pt idx="61">
                  <c:v>03-Mar</c:v>
                </c:pt>
                <c:pt idx="62">
                  <c:v>04-Mar</c:v>
                </c:pt>
                <c:pt idx="63">
                  <c:v>05-Mar</c:v>
                </c:pt>
                <c:pt idx="64">
                  <c:v>06-Mar</c:v>
                </c:pt>
                <c:pt idx="65">
                  <c:v>07-Mar</c:v>
                </c:pt>
                <c:pt idx="66">
                  <c:v>08-Mar</c:v>
                </c:pt>
                <c:pt idx="67">
                  <c:v>09-Mar</c:v>
                </c:pt>
                <c:pt idx="68">
                  <c:v>10-Mar</c:v>
                </c:pt>
                <c:pt idx="69">
                  <c:v>11-Mar</c:v>
                </c:pt>
                <c:pt idx="70">
                  <c:v>12-Mar</c:v>
                </c:pt>
                <c:pt idx="71">
                  <c:v>13-Mar</c:v>
                </c:pt>
                <c:pt idx="72">
                  <c:v>14-Mar</c:v>
                </c:pt>
                <c:pt idx="73">
                  <c:v>15-Mar</c:v>
                </c:pt>
                <c:pt idx="74">
                  <c:v>16-Mar</c:v>
                </c:pt>
                <c:pt idx="75">
                  <c:v>17-Mar</c:v>
                </c:pt>
                <c:pt idx="76">
                  <c:v>18-Mar</c:v>
                </c:pt>
                <c:pt idx="77">
                  <c:v>19-Mar</c:v>
                </c:pt>
                <c:pt idx="78">
                  <c:v>20-Mar</c:v>
                </c:pt>
                <c:pt idx="79">
                  <c:v>21-Mar</c:v>
                </c:pt>
                <c:pt idx="80">
                  <c:v>22-Mar</c:v>
                </c:pt>
                <c:pt idx="81">
                  <c:v>23-Mar</c:v>
                </c:pt>
                <c:pt idx="82">
                  <c:v>24-Mar</c:v>
                </c:pt>
                <c:pt idx="83">
                  <c:v>25-Mar</c:v>
                </c:pt>
                <c:pt idx="84">
                  <c:v>26-Mar</c:v>
                </c:pt>
                <c:pt idx="85">
                  <c:v>27-Mar</c:v>
                </c:pt>
                <c:pt idx="86">
                  <c:v>28-Mar</c:v>
                </c:pt>
                <c:pt idx="87">
                  <c:v>29-Mar</c:v>
                </c:pt>
                <c:pt idx="88">
                  <c:v>30-Mar</c:v>
                </c:pt>
                <c:pt idx="89">
                  <c:v>31-Mar</c:v>
                </c:pt>
                <c:pt idx="90">
                  <c:v>01-Apr</c:v>
                </c:pt>
                <c:pt idx="91">
                  <c:v>02-Apr</c:v>
                </c:pt>
                <c:pt idx="92">
                  <c:v>03-Apr</c:v>
                </c:pt>
                <c:pt idx="93">
                  <c:v>04-Apr</c:v>
                </c:pt>
                <c:pt idx="94">
                  <c:v>05-Apr</c:v>
                </c:pt>
                <c:pt idx="95">
                  <c:v>06-Apr</c:v>
                </c:pt>
                <c:pt idx="96">
                  <c:v>07-Apr</c:v>
                </c:pt>
                <c:pt idx="97">
                  <c:v>08-Apr</c:v>
                </c:pt>
                <c:pt idx="98">
                  <c:v>09-Apr</c:v>
                </c:pt>
                <c:pt idx="99">
                  <c:v>10-Apr</c:v>
                </c:pt>
                <c:pt idx="100">
                  <c:v>11-Apr</c:v>
                </c:pt>
                <c:pt idx="101">
                  <c:v>12-Apr</c:v>
                </c:pt>
                <c:pt idx="102">
                  <c:v>13-Apr</c:v>
                </c:pt>
                <c:pt idx="103">
                  <c:v>14-Apr</c:v>
                </c:pt>
                <c:pt idx="104">
                  <c:v>15-Apr</c:v>
                </c:pt>
                <c:pt idx="105">
                  <c:v>16-Apr</c:v>
                </c:pt>
                <c:pt idx="106">
                  <c:v>17-Apr</c:v>
                </c:pt>
                <c:pt idx="107">
                  <c:v>18-Apr</c:v>
                </c:pt>
                <c:pt idx="108">
                  <c:v>19-Apr</c:v>
                </c:pt>
                <c:pt idx="109">
                  <c:v>20-Apr</c:v>
                </c:pt>
                <c:pt idx="110">
                  <c:v>21-Apr</c:v>
                </c:pt>
                <c:pt idx="111">
                  <c:v>22-Apr</c:v>
                </c:pt>
                <c:pt idx="112">
                  <c:v>23-Apr</c:v>
                </c:pt>
                <c:pt idx="113">
                  <c:v>24-Apr</c:v>
                </c:pt>
                <c:pt idx="114">
                  <c:v>25-Apr</c:v>
                </c:pt>
                <c:pt idx="115">
                  <c:v>26-Apr</c:v>
                </c:pt>
                <c:pt idx="116">
                  <c:v>27-Apr</c:v>
                </c:pt>
                <c:pt idx="117">
                  <c:v>28-Apr</c:v>
                </c:pt>
                <c:pt idx="118">
                  <c:v>29-Apr</c:v>
                </c:pt>
                <c:pt idx="119">
                  <c:v>30-Apr</c:v>
                </c:pt>
                <c:pt idx="120">
                  <c:v>01-May</c:v>
                </c:pt>
                <c:pt idx="121">
                  <c:v>02-May</c:v>
                </c:pt>
                <c:pt idx="122">
                  <c:v>03-May</c:v>
                </c:pt>
                <c:pt idx="123">
                  <c:v>04-May</c:v>
                </c:pt>
                <c:pt idx="124">
                  <c:v>05-May</c:v>
                </c:pt>
                <c:pt idx="125">
                  <c:v>06-May</c:v>
                </c:pt>
                <c:pt idx="126">
                  <c:v>07-May</c:v>
                </c:pt>
                <c:pt idx="127">
                  <c:v>08-May</c:v>
                </c:pt>
                <c:pt idx="128">
                  <c:v>09-May</c:v>
                </c:pt>
                <c:pt idx="129">
                  <c:v>10-May</c:v>
                </c:pt>
                <c:pt idx="130">
                  <c:v>11-May</c:v>
                </c:pt>
                <c:pt idx="131">
                  <c:v>12-May</c:v>
                </c:pt>
                <c:pt idx="132">
                  <c:v>13-May</c:v>
                </c:pt>
                <c:pt idx="133">
                  <c:v>14-May</c:v>
                </c:pt>
                <c:pt idx="134">
                  <c:v>15-May</c:v>
                </c:pt>
                <c:pt idx="135">
                  <c:v>16-May</c:v>
                </c:pt>
                <c:pt idx="136">
                  <c:v>17-May</c:v>
                </c:pt>
                <c:pt idx="137">
                  <c:v>18-May</c:v>
                </c:pt>
                <c:pt idx="138">
                  <c:v>19-May</c:v>
                </c:pt>
                <c:pt idx="139">
                  <c:v>20-May</c:v>
                </c:pt>
                <c:pt idx="140">
                  <c:v>21-May</c:v>
                </c:pt>
                <c:pt idx="141">
                  <c:v>22-May</c:v>
                </c:pt>
                <c:pt idx="142">
                  <c:v>23-May</c:v>
                </c:pt>
                <c:pt idx="143">
                  <c:v>24-May</c:v>
                </c:pt>
                <c:pt idx="144">
                  <c:v>25-May</c:v>
                </c:pt>
                <c:pt idx="145">
                  <c:v>26-May</c:v>
                </c:pt>
                <c:pt idx="146">
                  <c:v>27-May</c:v>
                </c:pt>
                <c:pt idx="147">
                  <c:v>28-May</c:v>
                </c:pt>
                <c:pt idx="148">
                  <c:v>29-May</c:v>
                </c:pt>
                <c:pt idx="149">
                  <c:v>30-May</c:v>
                </c:pt>
                <c:pt idx="150">
                  <c:v>31-May</c:v>
                </c:pt>
                <c:pt idx="151">
                  <c:v>01-Jun</c:v>
                </c:pt>
                <c:pt idx="152">
                  <c:v>02-Jun</c:v>
                </c:pt>
                <c:pt idx="153">
                  <c:v>03-Jun</c:v>
                </c:pt>
                <c:pt idx="154">
                  <c:v>04-Jun</c:v>
                </c:pt>
                <c:pt idx="155">
                  <c:v>05-Jun</c:v>
                </c:pt>
                <c:pt idx="156">
                  <c:v>06-Jun</c:v>
                </c:pt>
                <c:pt idx="157">
                  <c:v>07-Jun</c:v>
                </c:pt>
                <c:pt idx="158">
                  <c:v>08-Jun</c:v>
                </c:pt>
                <c:pt idx="159">
                  <c:v>09-Jun</c:v>
                </c:pt>
                <c:pt idx="160">
                  <c:v>10-Jun</c:v>
                </c:pt>
                <c:pt idx="161">
                  <c:v>11-Jun</c:v>
                </c:pt>
                <c:pt idx="162">
                  <c:v>12-Jun</c:v>
                </c:pt>
                <c:pt idx="163">
                  <c:v>13-Jun</c:v>
                </c:pt>
                <c:pt idx="164">
                  <c:v>14-Jun</c:v>
                </c:pt>
                <c:pt idx="165">
                  <c:v>15-Jun</c:v>
                </c:pt>
                <c:pt idx="166">
                  <c:v>16-Jun</c:v>
                </c:pt>
                <c:pt idx="167">
                  <c:v>17-Jun</c:v>
                </c:pt>
                <c:pt idx="168">
                  <c:v>18-Jun</c:v>
                </c:pt>
                <c:pt idx="169">
                  <c:v>19-Jun</c:v>
                </c:pt>
                <c:pt idx="170">
                  <c:v>20-Jun</c:v>
                </c:pt>
                <c:pt idx="171">
                  <c:v>21-Jun</c:v>
                </c:pt>
                <c:pt idx="172">
                  <c:v>22-Jun</c:v>
                </c:pt>
                <c:pt idx="173">
                  <c:v>23-Jun</c:v>
                </c:pt>
                <c:pt idx="174">
                  <c:v>24-Jun</c:v>
                </c:pt>
                <c:pt idx="175">
                  <c:v>25-Jun</c:v>
                </c:pt>
                <c:pt idx="176">
                  <c:v>26-Jun</c:v>
                </c:pt>
                <c:pt idx="177">
                  <c:v>27-Jun</c:v>
                </c:pt>
                <c:pt idx="178">
                  <c:v>28-Jun</c:v>
                </c:pt>
                <c:pt idx="179">
                  <c:v>29-Jun</c:v>
                </c:pt>
                <c:pt idx="180">
                  <c:v>30-Jun</c:v>
                </c:pt>
                <c:pt idx="181">
                  <c:v>01-Jul</c:v>
                </c:pt>
                <c:pt idx="182">
                  <c:v>02-Jul</c:v>
                </c:pt>
                <c:pt idx="183">
                  <c:v>03-Jul</c:v>
                </c:pt>
                <c:pt idx="184">
                  <c:v>04-Jul</c:v>
                </c:pt>
                <c:pt idx="185">
                  <c:v>05-Jul</c:v>
                </c:pt>
                <c:pt idx="186">
                  <c:v>06-Jul</c:v>
                </c:pt>
                <c:pt idx="187">
                  <c:v>07-Jul</c:v>
                </c:pt>
                <c:pt idx="188">
                  <c:v>08-Jul</c:v>
                </c:pt>
                <c:pt idx="189">
                  <c:v>09-Jul</c:v>
                </c:pt>
                <c:pt idx="190">
                  <c:v>10-Jul</c:v>
                </c:pt>
                <c:pt idx="191">
                  <c:v>11-Jul</c:v>
                </c:pt>
                <c:pt idx="192">
                  <c:v>12-Jul</c:v>
                </c:pt>
                <c:pt idx="193">
                  <c:v>13-Jul</c:v>
                </c:pt>
                <c:pt idx="194">
                  <c:v>14-Jul</c:v>
                </c:pt>
                <c:pt idx="195">
                  <c:v>15-Jul</c:v>
                </c:pt>
                <c:pt idx="196">
                  <c:v>16-Jul</c:v>
                </c:pt>
                <c:pt idx="197">
                  <c:v>17-Jul</c:v>
                </c:pt>
                <c:pt idx="198">
                  <c:v>18-Jul</c:v>
                </c:pt>
                <c:pt idx="199">
                  <c:v>19-Jul</c:v>
                </c:pt>
                <c:pt idx="200">
                  <c:v>20-Jul</c:v>
                </c:pt>
                <c:pt idx="201">
                  <c:v>21-Jul</c:v>
                </c:pt>
                <c:pt idx="202">
                  <c:v>22-Jul</c:v>
                </c:pt>
                <c:pt idx="203">
                  <c:v>23-Jul</c:v>
                </c:pt>
                <c:pt idx="204">
                  <c:v>24-Jul</c:v>
                </c:pt>
                <c:pt idx="205">
                  <c:v>25-Jul</c:v>
                </c:pt>
                <c:pt idx="206">
                  <c:v>26-Jul</c:v>
                </c:pt>
                <c:pt idx="207">
                  <c:v>27-Jul</c:v>
                </c:pt>
                <c:pt idx="208">
                  <c:v>28-Jul</c:v>
                </c:pt>
                <c:pt idx="209">
                  <c:v>29-Jul</c:v>
                </c:pt>
                <c:pt idx="210">
                  <c:v>30-Jul</c:v>
                </c:pt>
                <c:pt idx="211">
                  <c:v>31-Jul</c:v>
                </c:pt>
                <c:pt idx="212">
                  <c:v>01-Aug</c:v>
                </c:pt>
                <c:pt idx="213">
                  <c:v>02-Aug</c:v>
                </c:pt>
                <c:pt idx="214">
                  <c:v>03-Aug</c:v>
                </c:pt>
                <c:pt idx="215">
                  <c:v>04-Aug</c:v>
                </c:pt>
                <c:pt idx="216">
                  <c:v>05-Aug</c:v>
                </c:pt>
                <c:pt idx="217">
                  <c:v>06-Aug</c:v>
                </c:pt>
                <c:pt idx="218">
                  <c:v>07-Aug</c:v>
                </c:pt>
                <c:pt idx="219">
                  <c:v>08-Aug</c:v>
                </c:pt>
                <c:pt idx="220">
                  <c:v>09-Aug</c:v>
                </c:pt>
                <c:pt idx="221">
                  <c:v>10-Aug</c:v>
                </c:pt>
                <c:pt idx="222">
                  <c:v>11-Aug</c:v>
                </c:pt>
                <c:pt idx="223">
                  <c:v>12-Aug</c:v>
                </c:pt>
                <c:pt idx="224">
                  <c:v>13-Aug</c:v>
                </c:pt>
                <c:pt idx="225">
                  <c:v>14-Aug</c:v>
                </c:pt>
                <c:pt idx="226">
                  <c:v>15-Aug</c:v>
                </c:pt>
                <c:pt idx="227">
                  <c:v>16-Aug</c:v>
                </c:pt>
                <c:pt idx="228">
                  <c:v>17-Aug</c:v>
                </c:pt>
                <c:pt idx="229">
                  <c:v>18-Aug</c:v>
                </c:pt>
                <c:pt idx="230">
                  <c:v>19-Aug</c:v>
                </c:pt>
                <c:pt idx="231">
                  <c:v>20-Aug</c:v>
                </c:pt>
                <c:pt idx="232">
                  <c:v>21-Aug</c:v>
                </c:pt>
                <c:pt idx="233">
                  <c:v>22-Aug</c:v>
                </c:pt>
                <c:pt idx="234">
                  <c:v>23-Aug</c:v>
                </c:pt>
                <c:pt idx="235">
                  <c:v>24-Aug</c:v>
                </c:pt>
                <c:pt idx="236">
                  <c:v>25-Aug</c:v>
                </c:pt>
                <c:pt idx="237">
                  <c:v>26-Aug</c:v>
                </c:pt>
                <c:pt idx="238">
                  <c:v>27-Aug</c:v>
                </c:pt>
                <c:pt idx="239">
                  <c:v>28-Aug</c:v>
                </c:pt>
                <c:pt idx="240">
                  <c:v>29-Aug</c:v>
                </c:pt>
                <c:pt idx="241">
                  <c:v>30-Aug</c:v>
                </c:pt>
                <c:pt idx="242">
                  <c:v>31-Aug</c:v>
                </c:pt>
                <c:pt idx="243">
                  <c:v>01-Sep</c:v>
                </c:pt>
                <c:pt idx="244">
                  <c:v>02-Sep</c:v>
                </c:pt>
                <c:pt idx="245">
                  <c:v>03-Sep</c:v>
                </c:pt>
                <c:pt idx="246">
                  <c:v>04-Sep</c:v>
                </c:pt>
                <c:pt idx="247">
                  <c:v>05-Sep</c:v>
                </c:pt>
                <c:pt idx="248">
                  <c:v>06-Sep</c:v>
                </c:pt>
                <c:pt idx="249">
                  <c:v>07-Sep</c:v>
                </c:pt>
                <c:pt idx="250">
                  <c:v>08-Sep</c:v>
                </c:pt>
                <c:pt idx="251">
                  <c:v>09-Sep</c:v>
                </c:pt>
                <c:pt idx="252">
                  <c:v>10-Sep</c:v>
                </c:pt>
                <c:pt idx="253">
                  <c:v>11-Sep</c:v>
                </c:pt>
                <c:pt idx="254">
                  <c:v>12-Sep</c:v>
                </c:pt>
                <c:pt idx="255">
                  <c:v>13-Sep</c:v>
                </c:pt>
                <c:pt idx="256">
                  <c:v>14-Sep</c:v>
                </c:pt>
                <c:pt idx="257">
                  <c:v>15-Sep</c:v>
                </c:pt>
                <c:pt idx="258">
                  <c:v>16-Sep</c:v>
                </c:pt>
                <c:pt idx="259">
                  <c:v>17-Sep</c:v>
                </c:pt>
                <c:pt idx="260">
                  <c:v>18-Sep</c:v>
                </c:pt>
                <c:pt idx="261">
                  <c:v>19-Sep</c:v>
                </c:pt>
                <c:pt idx="262">
                  <c:v>20-Sep</c:v>
                </c:pt>
                <c:pt idx="263">
                  <c:v>21-Sep</c:v>
                </c:pt>
                <c:pt idx="264">
                  <c:v>22-Sep</c:v>
                </c:pt>
                <c:pt idx="265">
                  <c:v>23-Sep</c:v>
                </c:pt>
                <c:pt idx="266">
                  <c:v>24-Sep</c:v>
                </c:pt>
                <c:pt idx="267">
                  <c:v>25-Sep</c:v>
                </c:pt>
                <c:pt idx="268">
                  <c:v>26-Sep</c:v>
                </c:pt>
                <c:pt idx="269">
                  <c:v>27-Sep</c:v>
                </c:pt>
                <c:pt idx="270">
                  <c:v>28-Sep</c:v>
                </c:pt>
                <c:pt idx="271">
                  <c:v>29-Sep</c:v>
                </c:pt>
                <c:pt idx="272">
                  <c:v>30-Sep</c:v>
                </c:pt>
              </c:strCache>
            </c:strRef>
          </c:cat>
          <c:val>
            <c:numRef>
              <c:f>'Customer level Analysis'!$E$3802:$E$4075</c:f>
              <c:numCache>
                <c:formatCode>"₹"\ #,##0.00</c:formatCode>
                <c:ptCount val="273"/>
                <c:pt idx="0">
                  <c:v>15173</c:v>
                </c:pt>
                <c:pt idx="1">
                  <c:v>16777</c:v>
                </c:pt>
                <c:pt idx="2">
                  <c:v>18370</c:v>
                </c:pt>
                <c:pt idx="3">
                  <c:v>18162</c:v>
                </c:pt>
                <c:pt idx="4">
                  <c:v>17421</c:v>
                </c:pt>
                <c:pt idx="5">
                  <c:v>13236</c:v>
                </c:pt>
                <c:pt idx="6">
                  <c:v>21145</c:v>
                </c:pt>
                <c:pt idx="7">
                  <c:v>21215</c:v>
                </c:pt>
                <c:pt idx="8">
                  <c:v>19988</c:v>
                </c:pt>
                <c:pt idx="9">
                  <c:v>14784</c:v>
                </c:pt>
                <c:pt idx="10">
                  <c:v>20609</c:v>
                </c:pt>
                <c:pt idx="11">
                  <c:v>22332</c:v>
                </c:pt>
                <c:pt idx="12">
                  <c:v>28341</c:v>
                </c:pt>
                <c:pt idx="13">
                  <c:v>16085</c:v>
                </c:pt>
                <c:pt idx="14">
                  <c:v>13822</c:v>
                </c:pt>
                <c:pt idx="15">
                  <c:v>17793</c:v>
                </c:pt>
                <c:pt idx="16">
                  <c:v>20099</c:v>
                </c:pt>
                <c:pt idx="17">
                  <c:v>19270</c:v>
                </c:pt>
                <c:pt idx="18">
                  <c:v>5226</c:v>
                </c:pt>
                <c:pt idx="19">
                  <c:v>17265</c:v>
                </c:pt>
                <c:pt idx="20">
                  <c:v>21955</c:v>
                </c:pt>
                <c:pt idx="21">
                  <c:v>17644</c:v>
                </c:pt>
                <c:pt idx="22">
                  <c:v>18357</c:v>
                </c:pt>
                <c:pt idx="23">
                  <c:v>20457</c:v>
                </c:pt>
                <c:pt idx="24">
                  <c:v>29224</c:v>
                </c:pt>
                <c:pt idx="25">
                  <c:v>28742</c:v>
                </c:pt>
                <c:pt idx="26">
                  <c:v>22146</c:v>
                </c:pt>
                <c:pt idx="27">
                  <c:v>21724</c:v>
                </c:pt>
                <c:pt idx="28">
                  <c:v>20088</c:v>
                </c:pt>
                <c:pt idx="29">
                  <c:v>18306</c:v>
                </c:pt>
                <c:pt idx="30">
                  <c:v>19392</c:v>
                </c:pt>
                <c:pt idx="31">
                  <c:v>17286</c:v>
                </c:pt>
                <c:pt idx="32">
                  <c:v>21009</c:v>
                </c:pt>
                <c:pt idx="33">
                  <c:v>24122</c:v>
                </c:pt>
                <c:pt idx="34">
                  <c:v>20417</c:v>
                </c:pt>
                <c:pt idx="35">
                  <c:v>28902</c:v>
                </c:pt>
                <c:pt idx="36">
                  <c:v>19552</c:v>
                </c:pt>
                <c:pt idx="37">
                  <c:v>19255</c:v>
                </c:pt>
                <c:pt idx="38">
                  <c:v>16652</c:v>
                </c:pt>
                <c:pt idx="39">
                  <c:v>26897</c:v>
                </c:pt>
                <c:pt idx="40">
                  <c:v>22118</c:v>
                </c:pt>
                <c:pt idx="41">
                  <c:v>23359</c:v>
                </c:pt>
                <c:pt idx="42">
                  <c:v>21022</c:v>
                </c:pt>
                <c:pt idx="43">
                  <c:v>19917</c:v>
                </c:pt>
                <c:pt idx="44">
                  <c:v>20635</c:v>
                </c:pt>
                <c:pt idx="45">
                  <c:v>30224</c:v>
                </c:pt>
                <c:pt idx="46">
                  <c:v>18481</c:v>
                </c:pt>
                <c:pt idx="47">
                  <c:v>26810</c:v>
                </c:pt>
                <c:pt idx="48">
                  <c:v>22069</c:v>
                </c:pt>
                <c:pt idx="49">
                  <c:v>24105</c:v>
                </c:pt>
                <c:pt idx="50">
                  <c:v>19469</c:v>
                </c:pt>
                <c:pt idx="51">
                  <c:v>15352</c:v>
                </c:pt>
                <c:pt idx="52">
                  <c:v>25009</c:v>
                </c:pt>
                <c:pt idx="53">
                  <c:v>20358</c:v>
                </c:pt>
                <c:pt idx="54">
                  <c:v>19918</c:v>
                </c:pt>
                <c:pt idx="55">
                  <c:v>23609</c:v>
                </c:pt>
                <c:pt idx="56">
                  <c:v>17532</c:v>
                </c:pt>
                <c:pt idx="57">
                  <c:v>24630</c:v>
                </c:pt>
                <c:pt idx="58">
                  <c:v>25732</c:v>
                </c:pt>
                <c:pt idx="59">
                  <c:v>24406</c:v>
                </c:pt>
                <c:pt idx="60">
                  <c:v>18973</c:v>
                </c:pt>
                <c:pt idx="61">
                  <c:v>14483</c:v>
                </c:pt>
                <c:pt idx="62">
                  <c:v>25122</c:v>
                </c:pt>
                <c:pt idx="63">
                  <c:v>21866</c:v>
                </c:pt>
                <c:pt idx="64">
                  <c:v>20476</c:v>
                </c:pt>
                <c:pt idx="65">
                  <c:v>23137</c:v>
                </c:pt>
                <c:pt idx="66">
                  <c:v>21532</c:v>
                </c:pt>
                <c:pt idx="67">
                  <c:v>22882</c:v>
                </c:pt>
                <c:pt idx="68">
                  <c:v>33102</c:v>
                </c:pt>
                <c:pt idx="69">
                  <c:v>24193</c:v>
                </c:pt>
                <c:pt idx="70">
                  <c:v>23542</c:v>
                </c:pt>
                <c:pt idx="71">
                  <c:v>25709</c:v>
                </c:pt>
                <c:pt idx="72">
                  <c:v>22031</c:v>
                </c:pt>
                <c:pt idx="73">
                  <c:v>18658</c:v>
                </c:pt>
                <c:pt idx="74">
                  <c:v>21380</c:v>
                </c:pt>
                <c:pt idx="75">
                  <c:v>24464</c:v>
                </c:pt>
                <c:pt idx="76">
                  <c:v>29901</c:v>
                </c:pt>
                <c:pt idx="77">
                  <c:v>22713</c:v>
                </c:pt>
                <c:pt idx="78">
                  <c:v>23470</c:v>
                </c:pt>
                <c:pt idx="79">
                  <c:v>20128</c:v>
                </c:pt>
                <c:pt idx="80">
                  <c:v>40992</c:v>
                </c:pt>
                <c:pt idx="81">
                  <c:v>26206</c:v>
                </c:pt>
                <c:pt idx="82">
                  <c:v>18219</c:v>
                </c:pt>
                <c:pt idx="83">
                  <c:v>26260</c:v>
                </c:pt>
                <c:pt idx="84">
                  <c:v>32292</c:v>
                </c:pt>
                <c:pt idx="85">
                  <c:v>26860</c:v>
                </c:pt>
                <c:pt idx="86">
                  <c:v>33980</c:v>
                </c:pt>
                <c:pt idx="87">
                  <c:v>28280</c:v>
                </c:pt>
                <c:pt idx="88">
                  <c:v>29809</c:v>
                </c:pt>
                <c:pt idx="89">
                  <c:v>32170</c:v>
                </c:pt>
                <c:pt idx="90">
                  <c:v>33959</c:v>
                </c:pt>
                <c:pt idx="91">
                  <c:v>22359</c:v>
                </c:pt>
                <c:pt idx="92">
                  <c:v>26394</c:v>
                </c:pt>
                <c:pt idx="93">
                  <c:v>35568</c:v>
                </c:pt>
                <c:pt idx="94">
                  <c:v>28860</c:v>
                </c:pt>
                <c:pt idx="95">
                  <c:v>30416</c:v>
                </c:pt>
                <c:pt idx="96">
                  <c:v>29339</c:v>
                </c:pt>
                <c:pt idx="97">
                  <c:v>36000</c:v>
                </c:pt>
                <c:pt idx="98">
                  <c:v>25643</c:v>
                </c:pt>
                <c:pt idx="99">
                  <c:v>30619</c:v>
                </c:pt>
                <c:pt idx="100">
                  <c:v>41773</c:v>
                </c:pt>
                <c:pt idx="101">
                  <c:v>34670</c:v>
                </c:pt>
                <c:pt idx="102">
                  <c:v>28298</c:v>
                </c:pt>
                <c:pt idx="103">
                  <c:v>23658</c:v>
                </c:pt>
                <c:pt idx="104">
                  <c:v>27858</c:v>
                </c:pt>
                <c:pt idx="105">
                  <c:v>28789</c:v>
                </c:pt>
                <c:pt idx="106">
                  <c:v>30417</c:v>
                </c:pt>
                <c:pt idx="107">
                  <c:v>19569</c:v>
                </c:pt>
                <c:pt idx="108">
                  <c:v>42545</c:v>
                </c:pt>
                <c:pt idx="109">
                  <c:v>33953</c:v>
                </c:pt>
                <c:pt idx="110">
                  <c:v>29588</c:v>
                </c:pt>
                <c:pt idx="111">
                  <c:v>31782</c:v>
                </c:pt>
                <c:pt idx="112">
                  <c:v>38159</c:v>
                </c:pt>
                <c:pt idx="113">
                  <c:v>31298</c:v>
                </c:pt>
                <c:pt idx="114">
                  <c:v>29873</c:v>
                </c:pt>
                <c:pt idx="115">
                  <c:v>36929</c:v>
                </c:pt>
                <c:pt idx="116">
                  <c:v>34651</c:v>
                </c:pt>
                <c:pt idx="117">
                  <c:v>32871</c:v>
                </c:pt>
                <c:pt idx="118">
                  <c:v>32251</c:v>
                </c:pt>
                <c:pt idx="119">
                  <c:v>30469</c:v>
                </c:pt>
                <c:pt idx="120">
                  <c:v>23002</c:v>
                </c:pt>
                <c:pt idx="121">
                  <c:v>38787</c:v>
                </c:pt>
                <c:pt idx="122">
                  <c:v>26377</c:v>
                </c:pt>
                <c:pt idx="123">
                  <c:v>19620</c:v>
                </c:pt>
                <c:pt idx="124">
                  <c:v>27029</c:v>
                </c:pt>
                <c:pt idx="125">
                  <c:v>23357</c:v>
                </c:pt>
                <c:pt idx="126">
                  <c:v>28013</c:v>
                </c:pt>
                <c:pt idx="127">
                  <c:v>45352</c:v>
                </c:pt>
                <c:pt idx="128">
                  <c:v>36283</c:v>
                </c:pt>
                <c:pt idx="129">
                  <c:v>30322</c:v>
                </c:pt>
                <c:pt idx="130">
                  <c:v>38376</c:v>
                </c:pt>
                <c:pt idx="131">
                  <c:v>30334</c:v>
                </c:pt>
                <c:pt idx="132">
                  <c:v>31725</c:v>
                </c:pt>
                <c:pt idx="133">
                  <c:v>40778</c:v>
                </c:pt>
                <c:pt idx="134">
                  <c:v>36704</c:v>
                </c:pt>
                <c:pt idx="135">
                  <c:v>36963</c:v>
                </c:pt>
                <c:pt idx="136">
                  <c:v>25151</c:v>
                </c:pt>
                <c:pt idx="137">
                  <c:v>35146</c:v>
                </c:pt>
                <c:pt idx="138">
                  <c:v>29822</c:v>
                </c:pt>
                <c:pt idx="139">
                  <c:v>32572</c:v>
                </c:pt>
                <c:pt idx="140">
                  <c:v>30829</c:v>
                </c:pt>
                <c:pt idx="141">
                  <c:v>28628</c:v>
                </c:pt>
                <c:pt idx="142">
                  <c:v>42986</c:v>
                </c:pt>
                <c:pt idx="143">
                  <c:v>28664</c:v>
                </c:pt>
                <c:pt idx="144">
                  <c:v>37733</c:v>
                </c:pt>
                <c:pt idx="145">
                  <c:v>42267</c:v>
                </c:pt>
                <c:pt idx="146">
                  <c:v>30077</c:v>
                </c:pt>
                <c:pt idx="147">
                  <c:v>39238</c:v>
                </c:pt>
                <c:pt idx="148">
                  <c:v>38766</c:v>
                </c:pt>
                <c:pt idx="149">
                  <c:v>43533</c:v>
                </c:pt>
                <c:pt idx="150">
                  <c:v>37202</c:v>
                </c:pt>
                <c:pt idx="151">
                  <c:v>44878</c:v>
                </c:pt>
                <c:pt idx="152">
                  <c:v>36469</c:v>
                </c:pt>
                <c:pt idx="153">
                  <c:v>22404</c:v>
                </c:pt>
                <c:pt idx="154">
                  <c:v>36847</c:v>
                </c:pt>
                <c:pt idx="155">
                  <c:v>39230</c:v>
                </c:pt>
                <c:pt idx="156">
                  <c:v>38680</c:v>
                </c:pt>
                <c:pt idx="157">
                  <c:v>33701</c:v>
                </c:pt>
                <c:pt idx="158">
                  <c:v>27234</c:v>
                </c:pt>
                <c:pt idx="159">
                  <c:v>27977</c:v>
                </c:pt>
                <c:pt idx="160">
                  <c:v>35013</c:v>
                </c:pt>
                <c:pt idx="161">
                  <c:v>34499</c:v>
                </c:pt>
                <c:pt idx="162">
                  <c:v>39039</c:v>
                </c:pt>
                <c:pt idx="163">
                  <c:v>34615</c:v>
                </c:pt>
                <c:pt idx="164">
                  <c:v>26068</c:v>
                </c:pt>
                <c:pt idx="165">
                  <c:v>23849</c:v>
                </c:pt>
                <c:pt idx="166">
                  <c:v>31984</c:v>
                </c:pt>
                <c:pt idx="167">
                  <c:v>27858</c:v>
                </c:pt>
                <c:pt idx="168">
                  <c:v>28288</c:v>
                </c:pt>
                <c:pt idx="169">
                  <c:v>32923</c:v>
                </c:pt>
                <c:pt idx="170">
                  <c:v>35352</c:v>
                </c:pt>
                <c:pt idx="171">
                  <c:v>17479</c:v>
                </c:pt>
                <c:pt idx="172">
                  <c:v>25395</c:v>
                </c:pt>
                <c:pt idx="173">
                  <c:v>24532</c:v>
                </c:pt>
                <c:pt idx="174">
                  <c:v>30075</c:v>
                </c:pt>
                <c:pt idx="175">
                  <c:v>36385</c:v>
                </c:pt>
                <c:pt idx="176">
                  <c:v>48255</c:v>
                </c:pt>
                <c:pt idx="177">
                  <c:v>44150</c:v>
                </c:pt>
                <c:pt idx="178">
                  <c:v>27122</c:v>
                </c:pt>
                <c:pt idx="179">
                  <c:v>32859</c:v>
                </c:pt>
                <c:pt idx="180">
                  <c:v>38620</c:v>
                </c:pt>
                <c:pt idx="181">
                  <c:v>36752</c:v>
                </c:pt>
                <c:pt idx="182">
                  <c:v>29922</c:v>
                </c:pt>
                <c:pt idx="183">
                  <c:v>39125</c:v>
                </c:pt>
                <c:pt idx="184">
                  <c:v>40491</c:v>
                </c:pt>
                <c:pt idx="185">
                  <c:v>31757</c:v>
                </c:pt>
                <c:pt idx="186">
                  <c:v>21292</c:v>
                </c:pt>
                <c:pt idx="187">
                  <c:v>33556</c:v>
                </c:pt>
                <c:pt idx="188">
                  <c:v>26347</c:v>
                </c:pt>
                <c:pt idx="189">
                  <c:v>35396</c:v>
                </c:pt>
                <c:pt idx="190">
                  <c:v>30905</c:v>
                </c:pt>
                <c:pt idx="191">
                  <c:v>26753</c:v>
                </c:pt>
                <c:pt idx="192">
                  <c:v>37565</c:v>
                </c:pt>
                <c:pt idx="193">
                  <c:v>29525</c:v>
                </c:pt>
                <c:pt idx="194">
                  <c:v>36892</c:v>
                </c:pt>
                <c:pt idx="195">
                  <c:v>30891</c:v>
                </c:pt>
                <c:pt idx="196">
                  <c:v>37386</c:v>
                </c:pt>
                <c:pt idx="197">
                  <c:v>34911</c:v>
                </c:pt>
                <c:pt idx="198">
                  <c:v>33365</c:v>
                </c:pt>
                <c:pt idx="199">
                  <c:v>30671</c:v>
                </c:pt>
                <c:pt idx="200">
                  <c:v>34713</c:v>
                </c:pt>
                <c:pt idx="201">
                  <c:v>36539</c:v>
                </c:pt>
                <c:pt idx="202">
                  <c:v>34893</c:v>
                </c:pt>
                <c:pt idx="203">
                  <c:v>31108</c:v>
                </c:pt>
                <c:pt idx="204">
                  <c:v>27881</c:v>
                </c:pt>
                <c:pt idx="205">
                  <c:v>35513</c:v>
                </c:pt>
                <c:pt idx="206">
                  <c:v>21395</c:v>
                </c:pt>
                <c:pt idx="207">
                  <c:v>30148</c:v>
                </c:pt>
                <c:pt idx="208">
                  <c:v>35915</c:v>
                </c:pt>
                <c:pt idx="209">
                  <c:v>35001</c:v>
                </c:pt>
                <c:pt idx="210">
                  <c:v>29985</c:v>
                </c:pt>
                <c:pt idx="211">
                  <c:v>27576</c:v>
                </c:pt>
                <c:pt idx="212">
                  <c:v>37245</c:v>
                </c:pt>
                <c:pt idx="213">
                  <c:v>24237</c:v>
                </c:pt>
                <c:pt idx="214">
                  <c:v>27200</c:v>
                </c:pt>
                <c:pt idx="215">
                  <c:v>31634</c:v>
                </c:pt>
                <c:pt idx="216">
                  <c:v>23490</c:v>
                </c:pt>
                <c:pt idx="217">
                  <c:v>22228</c:v>
                </c:pt>
                <c:pt idx="218">
                  <c:v>36555</c:v>
                </c:pt>
                <c:pt idx="219">
                  <c:v>32556</c:v>
                </c:pt>
                <c:pt idx="220">
                  <c:v>27988</c:v>
                </c:pt>
                <c:pt idx="221">
                  <c:v>33481</c:v>
                </c:pt>
                <c:pt idx="222">
                  <c:v>41490</c:v>
                </c:pt>
                <c:pt idx="223">
                  <c:v>54831</c:v>
                </c:pt>
                <c:pt idx="224">
                  <c:v>42271</c:v>
                </c:pt>
                <c:pt idx="225">
                  <c:v>36549</c:v>
                </c:pt>
                <c:pt idx="226">
                  <c:v>28460</c:v>
                </c:pt>
                <c:pt idx="227">
                  <c:v>45419</c:v>
                </c:pt>
                <c:pt idx="228">
                  <c:v>40316</c:v>
                </c:pt>
                <c:pt idx="229">
                  <c:v>31598</c:v>
                </c:pt>
                <c:pt idx="230">
                  <c:v>31321</c:v>
                </c:pt>
                <c:pt idx="231">
                  <c:v>31085</c:v>
                </c:pt>
                <c:pt idx="232">
                  <c:v>43081</c:v>
                </c:pt>
                <c:pt idx="233">
                  <c:v>49603</c:v>
                </c:pt>
                <c:pt idx="234">
                  <c:v>31712</c:v>
                </c:pt>
                <c:pt idx="235">
                  <c:v>46365</c:v>
                </c:pt>
                <c:pt idx="236">
                  <c:v>57278</c:v>
                </c:pt>
                <c:pt idx="237">
                  <c:v>45165</c:v>
                </c:pt>
                <c:pt idx="238">
                  <c:v>42101</c:v>
                </c:pt>
                <c:pt idx="239">
                  <c:v>50928</c:v>
                </c:pt>
                <c:pt idx="240">
                  <c:v>50347</c:v>
                </c:pt>
                <c:pt idx="241">
                  <c:v>40616</c:v>
                </c:pt>
                <c:pt idx="242">
                  <c:v>39736</c:v>
                </c:pt>
                <c:pt idx="243">
                  <c:v>45195</c:v>
                </c:pt>
                <c:pt idx="244">
                  <c:v>45678</c:v>
                </c:pt>
                <c:pt idx="245">
                  <c:v>36686</c:v>
                </c:pt>
                <c:pt idx="246">
                  <c:v>34023</c:v>
                </c:pt>
                <c:pt idx="247">
                  <c:v>47653</c:v>
                </c:pt>
                <c:pt idx="248">
                  <c:v>37148</c:v>
                </c:pt>
                <c:pt idx="249">
                  <c:v>46527</c:v>
                </c:pt>
                <c:pt idx="250">
                  <c:v>36768</c:v>
                </c:pt>
                <c:pt idx="251">
                  <c:v>34701</c:v>
                </c:pt>
                <c:pt idx="252">
                  <c:v>48527</c:v>
                </c:pt>
                <c:pt idx="253">
                  <c:v>47285</c:v>
                </c:pt>
                <c:pt idx="254">
                  <c:v>64003</c:v>
                </c:pt>
                <c:pt idx="255">
                  <c:v>39229</c:v>
                </c:pt>
                <c:pt idx="256">
                  <c:v>42421</c:v>
                </c:pt>
                <c:pt idx="257">
                  <c:v>38699</c:v>
                </c:pt>
                <c:pt idx="258">
                  <c:v>42264</c:v>
                </c:pt>
                <c:pt idx="259">
                  <c:v>50880</c:v>
                </c:pt>
                <c:pt idx="260">
                  <c:v>56847</c:v>
                </c:pt>
                <c:pt idx="261">
                  <c:v>50550</c:v>
                </c:pt>
                <c:pt idx="262">
                  <c:v>48179</c:v>
                </c:pt>
                <c:pt idx="263">
                  <c:v>43171</c:v>
                </c:pt>
                <c:pt idx="264">
                  <c:v>34379</c:v>
                </c:pt>
                <c:pt idx="265">
                  <c:v>42727</c:v>
                </c:pt>
                <c:pt idx="266">
                  <c:v>50825</c:v>
                </c:pt>
                <c:pt idx="267">
                  <c:v>52159</c:v>
                </c:pt>
                <c:pt idx="268">
                  <c:v>55684</c:v>
                </c:pt>
                <c:pt idx="269">
                  <c:v>46000</c:v>
                </c:pt>
                <c:pt idx="270">
                  <c:v>40856</c:v>
                </c:pt>
                <c:pt idx="271">
                  <c:v>40801</c:v>
                </c:pt>
                <c:pt idx="272">
                  <c:v>50076</c:v>
                </c:pt>
              </c:numCache>
            </c:numRef>
          </c:val>
          <c:smooth val="0"/>
          <c:extLst>
            <c:ext xmlns:c16="http://schemas.microsoft.com/office/drawing/2014/chart" uri="{C3380CC4-5D6E-409C-BE32-E72D297353CC}">
              <c16:uniqueId val="{00000000-E33A-4944-8FE3-33A73DF17992}"/>
            </c:ext>
          </c:extLst>
        </c:ser>
        <c:dLbls>
          <c:showLegendKey val="0"/>
          <c:showVal val="0"/>
          <c:showCatName val="0"/>
          <c:showSerName val="0"/>
          <c:showPercent val="0"/>
          <c:showBubbleSize val="0"/>
        </c:dLbls>
        <c:smooth val="0"/>
        <c:axId val="887669904"/>
        <c:axId val="887663016"/>
      </c:lineChart>
      <c:catAx>
        <c:axId val="88766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663016"/>
        <c:crosses val="autoZero"/>
        <c:auto val="1"/>
        <c:lblAlgn val="ctr"/>
        <c:lblOffset val="100"/>
        <c:noMultiLvlLbl val="0"/>
      </c:catAx>
      <c:valAx>
        <c:axId val="8876630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669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16C6-C291-4AC1-9308-67CAFD9B0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89B480-80A9-47D3-BEC9-298D770C1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94721-D9E6-4A73-982A-B40DC7A7F062}"/>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88D9EFB6-48B5-4624-B258-085A6C97B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2A52C-B3B6-40B7-8F2B-32AAE9B0E207}"/>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92988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4304-30E1-4F33-9127-77B362CC60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3A55D-C734-4FA4-B0E8-10FA59650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2F4766-F2AE-4E56-8466-2FEC0447F1ED}"/>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8BCCE718-9546-4C16-B274-9B3BB42E91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E007E-4064-4E97-8567-CE60A0862EFB}"/>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138892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D9F76-8999-40AD-8ACB-2C3646933F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08B810-078A-45CB-B3FA-2DD827E96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E32BB-6032-46E5-8F6E-E7BC89DA6B72}"/>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2CB31DD6-43F2-4765-B426-DB016D384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32A15-B1E1-429D-ACE6-44758027D996}"/>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46375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202C-27B8-4158-BB6E-F7F1A5F7D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9FEE98-19C7-4539-A0A4-2D85D6A61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CC94B-1F2C-428E-92AF-347841C68078}"/>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6773AB26-8881-4F1D-B644-5EAD6810A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21616-6667-4DBF-8E83-DE325F44DB01}"/>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84603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D43B-7A03-4BB8-B659-BC93DE9CC9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E10E97-F541-4E9B-B96C-C78B5ED13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CACBE-2973-4C2D-A3B4-86CDAD97B365}"/>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1AFF4E88-707C-41C6-81B6-19D7CBA4A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3B1-462A-4CD4-9C33-F1667C5254D0}"/>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82428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45BC-31B6-4549-ACCF-28185554C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DDCAFC-21D5-457C-8E26-5659D43DF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26E4FB-A4A9-426A-8569-BC828783F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277564-072E-48A2-893B-F46EA7C02E3E}"/>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6" name="Footer Placeholder 5">
            <a:extLst>
              <a:ext uri="{FF2B5EF4-FFF2-40B4-BE49-F238E27FC236}">
                <a16:creationId xmlns:a16="http://schemas.microsoft.com/office/drawing/2014/main" id="{B2FF784B-F524-4928-AFB6-6D3C7B7E7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08103-AD51-44D3-9A5E-837161ED9337}"/>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1703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CF50-A1F7-43DB-BD75-490173D291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79B6E-406E-4496-B053-5CBC29C10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9104E-4646-466C-A5C9-B608AC78B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B52DFA-BCF1-424F-BDB2-4FD12EE67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9A267-6782-4E28-AC05-1B53D2CC1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9593D4-389F-4F76-8CD7-BCFC80B5E3CA}"/>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8" name="Footer Placeholder 7">
            <a:extLst>
              <a:ext uri="{FF2B5EF4-FFF2-40B4-BE49-F238E27FC236}">
                <a16:creationId xmlns:a16="http://schemas.microsoft.com/office/drawing/2014/main" id="{103F083E-2B3F-4C72-AC73-75B7AE47EC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37CF10-1BB9-40D2-B003-D0C941DD80A0}"/>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83654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402D-1CCF-4BA7-925F-CCB98D7987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5C86A-F7D2-497C-A570-C25EC4AE0719}"/>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4" name="Footer Placeholder 3">
            <a:extLst>
              <a:ext uri="{FF2B5EF4-FFF2-40B4-BE49-F238E27FC236}">
                <a16:creationId xmlns:a16="http://schemas.microsoft.com/office/drawing/2014/main" id="{66485F53-C59A-43BA-861D-5DB52D4B4C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A5E9BA-B68E-491D-8D83-41C883BC3C19}"/>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75984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238C1-3D49-4F67-894F-2386562D13FD}"/>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3" name="Footer Placeholder 2">
            <a:extLst>
              <a:ext uri="{FF2B5EF4-FFF2-40B4-BE49-F238E27FC236}">
                <a16:creationId xmlns:a16="http://schemas.microsoft.com/office/drawing/2014/main" id="{3B9D747C-F82C-4786-B4E4-0D86A65D49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FDB99A-363A-4C6E-83EA-BC02C1F2F114}"/>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29906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3B0E-229D-452E-A9A7-3965D317A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F2B648-1BC1-4467-885F-8A1684018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C313C9-F69D-4102-A731-20FE9A513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43EAD-52D5-4909-BEC6-004151DAFF8E}"/>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6" name="Footer Placeholder 5">
            <a:extLst>
              <a:ext uri="{FF2B5EF4-FFF2-40B4-BE49-F238E27FC236}">
                <a16:creationId xmlns:a16="http://schemas.microsoft.com/office/drawing/2014/main" id="{C6CD69D5-FCFD-45CB-A87F-091B582DA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3760CD-6503-403B-962C-CD292542109C}"/>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46362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F95B-7287-4992-B079-267EE2B80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4AE7BD-F16B-4541-889F-76C9D8D68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D2FCF8-E5CB-4B0C-A67F-1D8A91979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565B0-C42F-4F16-8524-5993C9F5B549}"/>
              </a:ext>
            </a:extLst>
          </p:cNvPr>
          <p:cNvSpPr>
            <a:spLocks noGrp="1"/>
          </p:cNvSpPr>
          <p:nvPr>
            <p:ph type="dt" sz="half" idx="10"/>
          </p:nvPr>
        </p:nvSpPr>
        <p:spPr/>
        <p:txBody>
          <a:bodyPr/>
          <a:lstStyle/>
          <a:p>
            <a:fld id="{E060FD6A-A243-453E-AE23-A921FE3FCAC2}" type="datetimeFigureOut">
              <a:rPr lang="en-IN" smtClean="0"/>
              <a:t>28-01-2024</a:t>
            </a:fld>
            <a:endParaRPr lang="en-IN"/>
          </a:p>
        </p:txBody>
      </p:sp>
      <p:sp>
        <p:nvSpPr>
          <p:cNvPr id="6" name="Footer Placeholder 5">
            <a:extLst>
              <a:ext uri="{FF2B5EF4-FFF2-40B4-BE49-F238E27FC236}">
                <a16:creationId xmlns:a16="http://schemas.microsoft.com/office/drawing/2014/main" id="{1DDCDC10-08A8-4BF5-B14E-4AFD10E00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BD0EA-276B-44AA-A927-34273117D65C}"/>
              </a:ext>
            </a:extLst>
          </p:cNvPr>
          <p:cNvSpPr>
            <a:spLocks noGrp="1"/>
          </p:cNvSpPr>
          <p:nvPr>
            <p:ph type="sldNum" sz="quarter" idx="12"/>
          </p:nvPr>
        </p:nvSpPr>
        <p:spPr/>
        <p:txBody>
          <a:bodyPr/>
          <a:lstStyle/>
          <a:p>
            <a:fld id="{7DF3958D-C36A-4F83-B279-25746788AA46}" type="slidenum">
              <a:rPr lang="en-IN" smtClean="0"/>
              <a:t>‹#›</a:t>
            </a:fld>
            <a:endParaRPr lang="en-IN"/>
          </a:p>
        </p:txBody>
      </p:sp>
    </p:spTree>
    <p:extLst>
      <p:ext uri="{BB962C8B-B14F-4D97-AF65-F5344CB8AC3E}">
        <p14:creationId xmlns:p14="http://schemas.microsoft.com/office/powerpoint/2010/main" val="271149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A0E27-E419-488E-BF5D-D9546011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0CDCB-7504-49F0-8209-10B6B5661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9CC60-DAA0-4B16-9D9A-558CB695B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FD6A-A243-453E-AE23-A921FE3FCAC2}" type="datetimeFigureOut">
              <a:rPr lang="en-IN" smtClean="0"/>
              <a:t>28-01-2024</a:t>
            </a:fld>
            <a:endParaRPr lang="en-IN"/>
          </a:p>
        </p:txBody>
      </p:sp>
      <p:sp>
        <p:nvSpPr>
          <p:cNvPr id="5" name="Footer Placeholder 4">
            <a:extLst>
              <a:ext uri="{FF2B5EF4-FFF2-40B4-BE49-F238E27FC236}">
                <a16:creationId xmlns:a16="http://schemas.microsoft.com/office/drawing/2014/main" id="{9C58A18B-FB0A-4AB5-84AC-5543E8FD2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1F7527-8F32-4F32-B732-3979EB295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3958D-C36A-4F83-B279-25746788AA46}" type="slidenum">
              <a:rPr lang="en-IN" smtClean="0"/>
              <a:t>‹#›</a:t>
            </a:fld>
            <a:endParaRPr lang="en-IN"/>
          </a:p>
        </p:txBody>
      </p:sp>
    </p:spTree>
    <p:extLst>
      <p:ext uri="{BB962C8B-B14F-4D97-AF65-F5344CB8AC3E}">
        <p14:creationId xmlns:p14="http://schemas.microsoft.com/office/powerpoint/2010/main" val="345418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F85E-6FDE-4EF5-9759-EAD5685EF67E}"/>
              </a:ext>
            </a:extLst>
          </p:cNvPr>
          <p:cNvSpPr>
            <a:spLocks noGrp="1"/>
          </p:cNvSpPr>
          <p:nvPr>
            <p:ph type="title"/>
          </p:nvPr>
        </p:nvSpPr>
        <p:spPr>
          <a:xfrm>
            <a:off x="0" y="365126"/>
            <a:ext cx="11734801" cy="1158874"/>
          </a:xfrm>
        </p:spPr>
        <p:txBody>
          <a:bodyPr>
            <a:noAutofit/>
          </a:bodyPr>
          <a:lstStyle/>
          <a:p>
            <a:pPr algn="ctr"/>
            <a:r>
              <a:rPr lang="en-US" sz="4800" b="1" i="1" dirty="0" err="1">
                <a:solidFill>
                  <a:schemeClr val="accent5">
                    <a:lumMod val="75000"/>
                  </a:schemeClr>
                </a:solidFill>
                <a:latin typeface="+mn-lt"/>
                <a:cs typeface="Arial" panose="020B0604020202020204" pitchFamily="34" charset="0"/>
              </a:rPr>
              <a:t>Freshco</a:t>
            </a:r>
            <a:r>
              <a:rPr lang="en-US" sz="4800" b="1" i="1" dirty="0">
                <a:solidFill>
                  <a:schemeClr val="accent5">
                    <a:lumMod val="75000"/>
                  </a:schemeClr>
                </a:solidFill>
                <a:latin typeface="+mn-lt"/>
              </a:rPr>
              <a:t> Hypermarket - Enhancing Customer Convenience</a:t>
            </a:r>
            <a:endParaRPr lang="en-IN" sz="4800" b="1" i="1" dirty="0">
              <a:solidFill>
                <a:schemeClr val="accent5">
                  <a:lumMod val="75000"/>
                </a:schemeClr>
              </a:solidFill>
              <a:latin typeface="+mn-lt"/>
            </a:endParaRPr>
          </a:p>
        </p:txBody>
      </p:sp>
      <p:sp>
        <p:nvSpPr>
          <p:cNvPr id="7" name="Text Placeholder 6">
            <a:extLst>
              <a:ext uri="{FF2B5EF4-FFF2-40B4-BE49-F238E27FC236}">
                <a16:creationId xmlns:a16="http://schemas.microsoft.com/office/drawing/2014/main" id="{BF70BD60-DEC7-4FF6-BEEE-ABAD8A161D77}"/>
              </a:ext>
            </a:extLst>
          </p:cNvPr>
          <p:cNvSpPr>
            <a:spLocks noGrp="1"/>
          </p:cNvSpPr>
          <p:nvPr>
            <p:ph sz="half" idx="1"/>
          </p:nvPr>
        </p:nvSpPr>
        <p:spPr/>
        <p:txBody>
          <a:bodyPr>
            <a:normAutofit/>
          </a:bodyPr>
          <a:lstStyle/>
          <a:p>
            <a:pPr marL="0" indent="0" algn="ctr">
              <a:buNone/>
            </a:pPr>
            <a:r>
              <a:rPr lang="en-IN" i="1" dirty="0">
                <a:solidFill>
                  <a:schemeClr val="bg2">
                    <a:lumMod val="25000"/>
                  </a:schemeClr>
                </a:solidFill>
              </a:rPr>
              <a:t>HSR, Bangalore</a:t>
            </a:r>
          </a:p>
          <a:p>
            <a:pPr marL="0" indent="0" algn="ctr">
              <a:buNone/>
            </a:pPr>
            <a:r>
              <a:rPr lang="en-US" b="1" i="1" dirty="0" err="1">
                <a:solidFill>
                  <a:schemeClr val="bg2">
                    <a:lumMod val="25000"/>
                  </a:schemeClr>
                </a:solidFill>
              </a:rPr>
              <a:t>Freshco</a:t>
            </a:r>
            <a:r>
              <a:rPr lang="en-US" b="1" i="1" dirty="0">
                <a:solidFill>
                  <a:schemeClr val="bg2">
                    <a:lumMod val="25000"/>
                  </a:schemeClr>
                </a:solidFill>
              </a:rPr>
              <a:t> Hypermarket: Optimizing Home Delivery Service</a:t>
            </a:r>
            <a:endParaRPr lang="en-IN" b="1" i="1" dirty="0">
              <a:solidFill>
                <a:schemeClr val="bg2">
                  <a:lumMod val="25000"/>
                </a:schemeClr>
              </a:solidFill>
            </a:endParaRPr>
          </a:p>
          <a:p>
            <a:pPr marL="0" indent="0" algn="ctr">
              <a:buNone/>
            </a:pPr>
            <a:r>
              <a:rPr lang="en-US" u="sng" dirty="0">
                <a:solidFill>
                  <a:schemeClr val="bg2">
                    <a:lumMod val="25000"/>
                  </a:schemeClr>
                </a:solidFill>
              </a:rPr>
              <a:t>Order Level Analysis, Customer Level Analysis, Delivery Analysis Completion </a:t>
            </a:r>
            <a:r>
              <a:rPr lang="en-US" u="sng">
                <a:solidFill>
                  <a:schemeClr val="bg2">
                    <a:lumMod val="25000"/>
                  </a:schemeClr>
                </a:solidFill>
              </a:rPr>
              <a:t>Rate Analysis </a:t>
            </a:r>
            <a:endParaRPr lang="en-IN" i="1" u="sng" dirty="0">
              <a:solidFill>
                <a:schemeClr val="bg2">
                  <a:lumMod val="25000"/>
                </a:schemeClr>
              </a:solidFill>
            </a:endParaRPr>
          </a:p>
        </p:txBody>
      </p:sp>
      <p:pic>
        <p:nvPicPr>
          <p:cNvPr id="1028" name="Picture 4" descr="Freshco Hypermarket in Haralur-hsr Layout,Bangalore - Best Rice Flour  Retailers in Bangalore - Justdial">
            <a:extLst>
              <a:ext uri="{FF2B5EF4-FFF2-40B4-BE49-F238E27FC236}">
                <a16:creationId xmlns:a16="http://schemas.microsoft.com/office/drawing/2014/main" id="{E68AD39F-6E51-4D52-8185-C59F29D42C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5074" y="1690689"/>
            <a:ext cx="5305425" cy="425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9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D66-1C33-43A2-89EF-F000ED45C08C}"/>
              </a:ext>
            </a:extLst>
          </p:cNvPr>
          <p:cNvSpPr>
            <a:spLocks noGrp="1"/>
          </p:cNvSpPr>
          <p:nvPr>
            <p:ph type="title"/>
          </p:nvPr>
        </p:nvSpPr>
        <p:spPr/>
        <p:txBody>
          <a:bodyPr>
            <a:normAutofit/>
          </a:bodyPr>
          <a:lstStyle/>
          <a:p>
            <a:r>
              <a:rPr lang="en-US" sz="2000" dirty="0"/>
              <a:t>Home delivery service in the year 2021: Order Level Analysis in Table and Chart Order Distribution at Delivery Charges as a Percentage of Product Amount at Slot and Month Level.</a:t>
            </a:r>
            <a:br>
              <a:rPr lang="en-US" sz="2000" dirty="0"/>
            </a:br>
            <a:endParaRPr lang="en-IN" sz="2000" dirty="0"/>
          </a:p>
        </p:txBody>
      </p:sp>
      <p:graphicFrame>
        <p:nvGraphicFramePr>
          <p:cNvPr id="5" name="Content Placeholder 4">
            <a:extLst>
              <a:ext uri="{FF2B5EF4-FFF2-40B4-BE49-F238E27FC236}">
                <a16:creationId xmlns:a16="http://schemas.microsoft.com/office/drawing/2014/main" id="{2B9DAA67-727E-4CA3-8FCB-A2B227617DDC}"/>
              </a:ext>
            </a:extLst>
          </p:cNvPr>
          <p:cNvGraphicFramePr>
            <a:graphicFrameLocks noGrp="1"/>
          </p:cNvGraphicFramePr>
          <p:nvPr>
            <p:ph sz="half" idx="1"/>
            <p:extLst>
              <p:ext uri="{D42A27DB-BD31-4B8C-83A1-F6EECF244321}">
                <p14:modId xmlns:p14="http://schemas.microsoft.com/office/powerpoint/2010/main" val="623188839"/>
              </p:ext>
            </p:extLst>
          </p:nvPr>
        </p:nvGraphicFramePr>
        <p:xfrm>
          <a:off x="492762" y="1825625"/>
          <a:ext cx="5775958" cy="4067176"/>
        </p:xfrm>
        <a:graphic>
          <a:graphicData uri="http://schemas.openxmlformats.org/drawingml/2006/table">
            <a:tbl>
              <a:tblPr>
                <a:tableStyleId>{5C22544A-7EE6-4342-B048-85BDC9FD1C3A}</a:tableStyleId>
              </a:tblPr>
              <a:tblGrid>
                <a:gridCol w="1136668">
                  <a:extLst>
                    <a:ext uri="{9D8B030D-6E8A-4147-A177-3AD203B41FA5}">
                      <a16:colId xmlns:a16="http://schemas.microsoft.com/office/drawing/2014/main" val="3226951677"/>
                    </a:ext>
                  </a:extLst>
                </a:gridCol>
                <a:gridCol w="808298">
                  <a:extLst>
                    <a:ext uri="{9D8B030D-6E8A-4147-A177-3AD203B41FA5}">
                      <a16:colId xmlns:a16="http://schemas.microsoft.com/office/drawing/2014/main" val="13512762"/>
                    </a:ext>
                  </a:extLst>
                </a:gridCol>
                <a:gridCol w="420989">
                  <a:extLst>
                    <a:ext uri="{9D8B030D-6E8A-4147-A177-3AD203B41FA5}">
                      <a16:colId xmlns:a16="http://schemas.microsoft.com/office/drawing/2014/main" val="1178154795"/>
                    </a:ext>
                  </a:extLst>
                </a:gridCol>
                <a:gridCol w="446248">
                  <a:extLst>
                    <a:ext uri="{9D8B030D-6E8A-4147-A177-3AD203B41FA5}">
                      <a16:colId xmlns:a16="http://schemas.microsoft.com/office/drawing/2014/main" val="1008525471"/>
                    </a:ext>
                  </a:extLst>
                </a:gridCol>
                <a:gridCol w="420989">
                  <a:extLst>
                    <a:ext uri="{9D8B030D-6E8A-4147-A177-3AD203B41FA5}">
                      <a16:colId xmlns:a16="http://schemas.microsoft.com/office/drawing/2014/main" val="637930476"/>
                    </a:ext>
                  </a:extLst>
                </a:gridCol>
                <a:gridCol w="395729">
                  <a:extLst>
                    <a:ext uri="{9D8B030D-6E8A-4147-A177-3AD203B41FA5}">
                      <a16:colId xmlns:a16="http://schemas.microsoft.com/office/drawing/2014/main" val="3965136875"/>
                    </a:ext>
                  </a:extLst>
                </a:gridCol>
                <a:gridCol w="437827">
                  <a:extLst>
                    <a:ext uri="{9D8B030D-6E8A-4147-A177-3AD203B41FA5}">
                      <a16:colId xmlns:a16="http://schemas.microsoft.com/office/drawing/2014/main" val="727572822"/>
                    </a:ext>
                  </a:extLst>
                </a:gridCol>
                <a:gridCol w="387308">
                  <a:extLst>
                    <a:ext uri="{9D8B030D-6E8A-4147-A177-3AD203B41FA5}">
                      <a16:colId xmlns:a16="http://schemas.microsoft.com/office/drawing/2014/main" val="963080078"/>
                    </a:ext>
                  </a:extLst>
                </a:gridCol>
                <a:gridCol w="420989">
                  <a:extLst>
                    <a:ext uri="{9D8B030D-6E8A-4147-A177-3AD203B41FA5}">
                      <a16:colId xmlns:a16="http://schemas.microsoft.com/office/drawing/2014/main" val="3268895559"/>
                    </a:ext>
                  </a:extLst>
                </a:gridCol>
                <a:gridCol w="412568">
                  <a:extLst>
                    <a:ext uri="{9D8B030D-6E8A-4147-A177-3AD203B41FA5}">
                      <a16:colId xmlns:a16="http://schemas.microsoft.com/office/drawing/2014/main" val="1027080568"/>
                    </a:ext>
                  </a:extLst>
                </a:gridCol>
                <a:gridCol w="488345">
                  <a:extLst>
                    <a:ext uri="{9D8B030D-6E8A-4147-A177-3AD203B41FA5}">
                      <a16:colId xmlns:a16="http://schemas.microsoft.com/office/drawing/2014/main" val="2496890803"/>
                    </a:ext>
                  </a:extLst>
                </a:gridCol>
              </a:tblGrid>
              <a:tr h="508397">
                <a:tc>
                  <a:txBody>
                    <a:bodyPr/>
                    <a:lstStyle/>
                    <a:p>
                      <a:pPr algn="ctr" fontAlgn="b"/>
                      <a:r>
                        <a:rPr lang="en-IN" sz="700" u="none" strike="noStrike">
                          <a:effectLst/>
                        </a:rPr>
                        <a:t>Sum of delivery charges </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Column Labels</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2810746559"/>
                  </a:ext>
                </a:extLst>
              </a:tr>
              <a:tr h="508397">
                <a:tc>
                  <a:txBody>
                    <a:bodyPr/>
                    <a:lstStyle/>
                    <a:p>
                      <a:pPr algn="ctr" fontAlgn="b"/>
                      <a:r>
                        <a:rPr lang="en-IN" sz="700" u="none" strike="noStrike">
                          <a:effectLst/>
                        </a:rPr>
                        <a:t>Row Labels</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Jan</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Feb</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Mar</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Apr</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May</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Jun</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Jul</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Aug</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Sep</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Grand Total</a:t>
                      </a:r>
                      <a:endParaRPr lang="en-IN" sz="700" b="1"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471234639"/>
                  </a:ext>
                </a:extLst>
              </a:tr>
              <a:tr h="508397">
                <a:tc>
                  <a:txBody>
                    <a:bodyPr/>
                    <a:lstStyle/>
                    <a:p>
                      <a:pPr algn="ctr" fontAlgn="b"/>
                      <a:r>
                        <a:rPr lang="en-IN" sz="700" u="none" strike="noStrike">
                          <a:effectLst/>
                        </a:rPr>
                        <a:t>Afternoon</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9.3%</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7.8%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7.5%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7.8%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5.2%</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4.3%</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5.1%</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763418826"/>
                  </a:ext>
                </a:extLst>
              </a:tr>
              <a:tr h="508397">
                <a:tc>
                  <a:txBody>
                    <a:bodyPr/>
                    <a:lstStyle/>
                    <a:p>
                      <a:pPr algn="ctr" fontAlgn="b"/>
                      <a:r>
                        <a:rPr lang="en-IN" sz="700" u="none" strike="noStrike">
                          <a:effectLst/>
                        </a:rPr>
                        <a:t>Evening</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10.2%</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2.2%</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5.4%</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3126393581"/>
                  </a:ext>
                </a:extLst>
              </a:tr>
              <a:tr h="508397">
                <a:tc>
                  <a:txBody>
                    <a:bodyPr/>
                    <a:lstStyle/>
                    <a:p>
                      <a:pPr algn="ctr" fontAlgn="b"/>
                      <a:r>
                        <a:rPr lang="en-IN" sz="700" u="none" strike="noStrike">
                          <a:effectLst/>
                        </a:rPr>
                        <a:t>Late Night</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15.9%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17.0%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15.9%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15.6%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12.7%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12.9%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7.7%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12.3%</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4242053608"/>
                  </a:ext>
                </a:extLst>
              </a:tr>
              <a:tr h="508397">
                <a:tc>
                  <a:txBody>
                    <a:bodyPr/>
                    <a:lstStyle/>
                    <a:p>
                      <a:pPr algn="ctr" fontAlgn="b"/>
                      <a:r>
                        <a:rPr lang="en-IN" sz="700" u="none" strike="noStrike">
                          <a:effectLst/>
                        </a:rPr>
                        <a:t>Morning</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7.9%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5.3%</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2352415373"/>
                  </a:ext>
                </a:extLst>
              </a:tr>
              <a:tr h="508397">
                <a:tc>
                  <a:txBody>
                    <a:bodyPr/>
                    <a:lstStyle/>
                    <a:p>
                      <a:pPr algn="ctr" fontAlgn="b"/>
                      <a:r>
                        <a:rPr lang="en-IN" sz="700" u="none" strike="noStrike">
                          <a:effectLst/>
                        </a:rPr>
                        <a:t>Night</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9.4%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2.2%</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6.4%</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4101825104"/>
                  </a:ext>
                </a:extLst>
              </a:tr>
              <a:tr h="508397">
                <a:tc>
                  <a:txBody>
                    <a:bodyPr/>
                    <a:lstStyle/>
                    <a:p>
                      <a:pPr algn="ctr" fontAlgn="b"/>
                      <a:r>
                        <a:rPr lang="en-IN" sz="700" u="none" strike="noStrike">
                          <a:effectLst/>
                        </a:rPr>
                        <a:t>Grand Total</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10.7%</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9.7%</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9.0%</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8.6%</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5.3%</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5.5%</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5.7%</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2.9%</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2.1%</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dirty="0">
                          <a:effectLst/>
                        </a:rPr>
                        <a:t>5.9%</a:t>
                      </a:r>
                      <a:endParaRPr lang="en-IN" sz="700" b="1" i="0" u="none" strike="noStrike" dirty="0">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237523552"/>
                  </a:ext>
                </a:extLst>
              </a:tr>
            </a:tbl>
          </a:graphicData>
        </a:graphic>
      </p:graphicFrame>
      <p:graphicFrame>
        <p:nvGraphicFramePr>
          <p:cNvPr id="6" name="Content Placeholder 5">
            <a:extLst>
              <a:ext uri="{FF2B5EF4-FFF2-40B4-BE49-F238E27FC236}">
                <a16:creationId xmlns:a16="http://schemas.microsoft.com/office/drawing/2014/main" id="{390C1B7C-BE07-4AE3-BB8A-9C5976A0DB72}"/>
              </a:ext>
            </a:extLst>
          </p:cNvPr>
          <p:cNvGraphicFramePr>
            <a:graphicFrameLocks noGrp="1"/>
          </p:cNvGraphicFramePr>
          <p:nvPr>
            <p:ph sz="half" idx="2"/>
            <p:extLst>
              <p:ext uri="{D42A27DB-BD31-4B8C-83A1-F6EECF244321}">
                <p14:modId xmlns:p14="http://schemas.microsoft.com/office/powerpoint/2010/main" val="2291429975"/>
              </p:ext>
            </p:extLst>
          </p:nvPr>
        </p:nvGraphicFramePr>
        <p:xfrm>
          <a:off x="6421120" y="1825625"/>
          <a:ext cx="5679440" cy="4067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51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9549-133E-4D08-BF4B-494CE4E80481}"/>
              </a:ext>
            </a:extLst>
          </p:cNvPr>
          <p:cNvSpPr>
            <a:spLocks noGrp="1"/>
          </p:cNvSpPr>
          <p:nvPr>
            <p:ph type="title"/>
          </p:nvPr>
        </p:nvSpPr>
        <p:spPr/>
        <p:txBody>
          <a:bodyPr>
            <a:normAutofit/>
          </a:bodyPr>
          <a:lstStyle/>
          <a:p>
            <a:r>
              <a:rPr lang="en-US" sz="2000" dirty="0"/>
              <a:t>Home delivery service in the year 2021: Order Level Analysis in Table and Chart Order Distribution at Discount as a percentage of product amount at slot and month level</a:t>
            </a:r>
            <a:endParaRPr lang="en-IN" sz="2000" dirty="0"/>
          </a:p>
        </p:txBody>
      </p:sp>
      <p:graphicFrame>
        <p:nvGraphicFramePr>
          <p:cNvPr id="5" name="Content Placeholder 4">
            <a:extLst>
              <a:ext uri="{FF2B5EF4-FFF2-40B4-BE49-F238E27FC236}">
                <a16:creationId xmlns:a16="http://schemas.microsoft.com/office/drawing/2014/main" id="{CC12CBAA-C9D9-4047-91AA-3D59D775824C}"/>
              </a:ext>
            </a:extLst>
          </p:cNvPr>
          <p:cNvGraphicFramePr>
            <a:graphicFrameLocks noGrp="1"/>
          </p:cNvGraphicFramePr>
          <p:nvPr>
            <p:ph sz="half" idx="1"/>
            <p:extLst>
              <p:ext uri="{D42A27DB-BD31-4B8C-83A1-F6EECF244321}">
                <p14:modId xmlns:p14="http://schemas.microsoft.com/office/powerpoint/2010/main" val="1282698140"/>
              </p:ext>
            </p:extLst>
          </p:nvPr>
        </p:nvGraphicFramePr>
        <p:xfrm>
          <a:off x="838200" y="1825624"/>
          <a:ext cx="5897879" cy="4209416"/>
        </p:xfrm>
        <a:graphic>
          <a:graphicData uri="http://schemas.openxmlformats.org/drawingml/2006/table">
            <a:tbl>
              <a:tblPr>
                <a:tableStyleId>{5C22544A-7EE6-4342-B048-85BDC9FD1C3A}</a:tableStyleId>
              </a:tblPr>
              <a:tblGrid>
                <a:gridCol w="1160661">
                  <a:extLst>
                    <a:ext uri="{9D8B030D-6E8A-4147-A177-3AD203B41FA5}">
                      <a16:colId xmlns:a16="http://schemas.microsoft.com/office/drawing/2014/main" val="2618055196"/>
                    </a:ext>
                  </a:extLst>
                </a:gridCol>
                <a:gridCol w="825361">
                  <a:extLst>
                    <a:ext uri="{9D8B030D-6E8A-4147-A177-3AD203B41FA5}">
                      <a16:colId xmlns:a16="http://schemas.microsoft.com/office/drawing/2014/main" val="3229280935"/>
                    </a:ext>
                  </a:extLst>
                </a:gridCol>
                <a:gridCol w="429875">
                  <a:extLst>
                    <a:ext uri="{9D8B030D-6E8A-4147-A177-3AD203B41FA5}">
                      <a16:colId xmlns:a16="http://schemas.microsoft.com/office/drawing/2014/main" val="1029111203"/>
                    </a:ext>
                  </a:extLst>
                </a:gridCol>
                <a:gridCol w="455667">
                  <a:extLst>
                    <a:ext uri="{9D8B030D-6E8A-4147-A177-3AD203B41FA5}">
                      <a16:colId xmlns:a16="http://schemas.microsoft.com/office/drawing/2014/main" val="2048444795"/>
                    </a:ext>
                  </a:extLst>
                </a:gridCol>
                <a:gridCol w="429875">
                  <a:extLst>
                    <a:ext uri="{9D8B030D-6E8A-4147-A177-3AD203B41FA5}">
                      <a16:colId xmlns:a16="http://schemas.microsoft.com/office/drawing/2014/main" val="787010486"/>
                    </a:ext>
                  </a:extLst>
                </a:gridCol>
                <a:gridCol w="404083">
                  <a:extLst>
                    <a:ext uri="{9D8B030D-6E8A-4147-A177-3AD203B41FA5}">
                      <a16:colId xmlns:a16="http://schemas.microsoft.com/office/drawing/2014/main" val="4091195189"/>
                    </a:ext>
                  </a:extLst>
                </a:gridCol>
                <a:gridCol w="447069">
                  <a:extLst>
                    <a:ext uri="{9D8B030D-6E8A-4147-A177-3AD203B41FA5}">
                      <a16:colId xmlns:a16="http://schemas.microsoft.com/office/drawing/2014/main" val="3331386951"/>
                    </a:ext>
                  </a:extLst>
                </a:gridCol>
                <a:gridCol w="395482">
                  <a:extLst>
                    <a:ext uri="{9D8B030D-6E8A-4147-A177-3AD203B41FA5}">
                      <a16:colId xmlns:a16="http://schemas.microsoft.com/office/drawing/2014/main" val="174620613"/>
                    </a:ext>
                  </a:extLst>
                </a:gridCol>
                <a:gridCol w="429875">
                  <a:extLst>
                    <a:ext uri="{9D8B030D-6E8A-4147-A177-3AD203B41FA5}">
                      <a16:colId xmlns:a16="http://schemas.microsoft.com/office/drawing/2014/main" val="351942314"/>
                    </a:ext>
                  </a:extLst>
                </a:gridCol>
                <a:gridCol w="421278">
                  <a:extLst>
                    <a:ext uri="{9D8B030D-6E8A-4147-A177-3AD203B41FA5}">
                      <a16:colId xmlns:a16="http://schemas.microsoft.com/office/drawing/2014/main" val="574075910"/>
                    </a:ext>
                  </a:extLst>
                </a:gridCol>
                <a:gridCol w="498653">
                  <a:extLst>
                    <a:ext uri="{9D8B030D-6E8A-4147-A177-3AD203B41FA5}">
                      <a16:colId xmlns:a16="http://schemas.microsoft.com/office/drawing/2014/main" val="371261070"/>
                    </a:ext>
                  </a:extLst>
                </a:gridCol>
              </a:tblGrid>
              <a:tr h="920536">
                <a:tc>
                  <a:txBody>
                    <a:bodyPr/>
                    <a:lstStyle/>
                    <a:p>
                      <a:pPr algn="ctr" fontAlgn="b"/>
                      <a:r>
                        <a:rPr lang="en-IN" sz="700" u="none" strike="noStrike">
                          <a:effectLst/>
                        </a:rPr>
                        <a:t>Sum of Discount percentage</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Column Labels</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endParaRPr lang="en-IN" sz="700" b="1"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782775271"/>
                  </a:ext>
                </a:extLst>
              </a:tr>
              <a:tr h="469840">
                <a:tc>
                  <a:txBody>
                    <a:bodyPr/>
                    <a:lstStyle/>
                    <a:p>
                      <a:pPr algn="ctr" fontAlgn="b"/>
                      <a:r>
                        <a:rPr lang="en-IN" sz="700" u="none" strike="noStrike">
                          <a:effectLst/>
                        </a:rPr>
                        <a:t>Row Labels</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Jan</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Feb</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Mar</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Apr</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May</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Jun</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Jul</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Aug</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Sep</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Grand Total</a:t>
                      </a:r>
                      <a:endParaRPr lang="en-IN" sz="700" b="1"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371602026"/>
                  </a:ext>
                </a:extLst>
              </a:tr>
              <a:tr h="469840">
                <a:tc>
                  <a:txBody>
                    <a:bodyPr/>
                    <a:lstStyle/>
                    <a:p>
                      <a:pPr algn="ctr" fontAlgn="b"/>
                      <a:r>
                        <a:rPr lang="en-IN" sz="700" u="none" strike="noStrike">
                          <a:effectLst/>
                        </a:rPr>
                        <a:t>Afternoon</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21.5%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6.4%</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008571867"/>
                  </a:ext>
                </a:extLst>
              </a:tr>
              <a:tr h="469840">
                <a:tc>
                  <a:txBody>
                    <a:bodyPr/>
                    <a:lstStyle/>
                    <a:p>
                      <a:pPr algn="ctr" fontAlgn="b"/>
                      <a:r>
                        <a:rPr lang="en-IN" sz="700" u="none" strike="noStrike">
                          <a:effectLst/>
                        </a:rPr>
                        <a:t>Evening</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1.2%</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dirty="0">
                          <a:effectLst/>
                        </a:rPr>
                        <a:t>0.4%</a:t>
                      </a:r>
                      <a:endParaRPr lang="en-IN" sz="700" b="0" i="0" u="none" strike="noStrike" dirty="0">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4.5%</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dirty="0">
                          <a:effectLst/>
                        </a:rPr>
                        <a:t>11.5%</a:t>
                      </a:r>
                      <a:endParaRPr lang="en-IN" sz="700" b="0" i="0" u="none" strike="noStrike" dirty="0">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6.5%</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2797790515"/>
                  </a:ext>
                </a:extLst>
              </a:tr>
              <a:tr h="469840">
                <a:tc>
                  <a:txBody>
                    <a:bodyPr/>
                    <a:lstStyle/>
                    <a:p>
                      <a:pPr algn="ctr" fontAlgn="b"/>
                      <a:r>
                        <a:rPr lang="en-IN" sz="700" u="none" strike="noStrike">
                          <a:effectLst/>
                        </a:rPr>
                        <a:t>Late Night</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3.4%</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3.3%</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12.8%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3.7%</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25895106"/>
                  </a:ext>
                </a:extLst>
              </a:tr>
              <a:tr h="469840">
                <a:tc>
                  <a:txBody>
                    <a:bodyPr/>
                    <a:lstStyle/>
                    <a:p>
                      <a:pPr algn="ctr" fontAlgn="b"/>
                      <a:r>
                        <a:rPr lang="en-IN" sz="700" u="none" strike="noStrike">
                          <a:effectLst/>
                        </a:rPr>
                        <a:t>Morning</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20.9%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11.0%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6.5%</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858526759"/>
                  </a:ext>
                </a:extLst>
              </a:tr>
              <a:tr h="469840">
                <a:tc>
                  <a:txBody>
                    <a:bodyPr/>
                    <a:lstStyle/>
                    <a:p>
                      <a:pPr algn="ctr" fontAlgn="b"/>
                      <a:r>
                        <a:rPr lang="en-IN" sz="700" u="none" strike="noStrike">
                          <a:effectLst/>
                        </a:rPr>
                        <a:t>Night</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0.6%</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dirty="0">
                          <a:effectLst/>
                        </a:rPr>
                        <a:t>0.9%</a:t>
                      </a:r>
                      <a:endParaRPr lang="en-IN" sz="700" b="0" i="0" u="none" strike="noStrike" dirty="0">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6.7%</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22.1%</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9.8%</a:t>
                      </a:r>
                      <a:endParaRPr lang="en-IN" sz="700" b="0"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6.8%</a:t>
                      </a:r>
                      <a:endParaRPr lang="en-IN" sz="700" b="0" i="0" u="none" strike="noStrike">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1015443525"/>
                  </a:ext>
                </a:extLst>
              </a:tr>
              <a:tr h="469840">
                <a:tc>
                  <a:txBody>
                    <a:bodyPr/>
                    <a:lstStyle/>
                    <a:p>
                      <a:pPr algn="ctr" fontAlgn="b"/>
                      <a:r>
                        <a:rPr lang="en-IN" sz="700" u="none" strike="noStrike">
                          <a:effectLst/>
                        </a:rPr>
                        <a:t>Grand Total</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0.7%</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0.7%</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0.8%</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4.6%</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2.0%</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5.3%</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20.8%</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a:effectLst/>
                        </a:rPr>
                        <a:t>10.4%</a:t>
                      </a:r>
                      <a:endParaRPr lang="en-IN" sz="700" b="1" i="0" u="none" strike="noStrike">
                        <a:solidFill>
                          <a:srgbClr val="000000"/>
                        </a:solidFill>
                        <a:effectLst/>
                        <a:latin typeface="Calibri" panose="020F0502020204030204" pitchFamily="34" charset="0"/>
                      </a:endParaRPr>
                    </a:p>
                  </a:txBody>
                  <a:tcPr marL="4532" marR="4532" marT="4532" marB="0" anchor="b"/>
                </a:tc>
                <a:tc>
                  <a:txBody>
                    <a:bodyPr/>
                    <a:lstStyle/>
                    <a:p>
                      <a:pPr algn="ctr" fontAlgn="b"/>
                      <a:r>
                        <a:rPr lang="en-IN" sz="700" u="none" strike="noStrike" dirty="0">
                          <a:effectLst/>
                        </a:rPr>
                        <a:t>6.4%</a:t>
                      </a:r>
                      <a:endParaRPr lang="en-IN" sz="700" b="1" i="0" u="none" strike="noStrike" dirty="0">
                        <a:solidFill>
                          <a:srgbClr val="000000"/>
                        </a:solidFill>
                        <a:effectLst/>
                        <a:latin typeface="Calibri" panose="020F0502020204030204" pitchFamily="34" charset="0"/>
                      </a:endParaRPr>
                    </a:p>
                  </a:txBody>
                  <a:tcPr marL="4532" marR="4532" marT="4532" marB="0" anchor="b"/>
                </a:tc>
                <a:extLst>
                  <a:ext uri="{0D108BD9-81ED-4DB2-BD59-A6C34878D82A}">
                    <a16:rowId xmlns:a16="http://schemas.microsoft.com/office/drawing/2014/main" val="2893585031"/>
                  </a:ext>
                </a:extLst>
              </a:tr>
            </a:tbl>
          </a:graphicData>
        </a:graphic>
      </p:graphicFrame>
      <p:graphicFrame>
        <p:nvGraphicFramePr>
          <p:cNvPr id="6" name="Content Placeholder 5">
            <a:extLst>
              <a:ext uri="{FF2B5EF4-FFF2-40B4-BE49-F238E27FC236}">
                <a16:creationId xmlns:a16="http://schemas.microsoft.com/office/drawing/2014/main" id="{7DA921A6-73AC-4A4E-BC2A-2F944ADFA486}"/>
              </a:ext>
            </a:extLst>
          </p:cNvPr>
          <p:cNvGraphicFramePr>
            <a:graphicFrameLocks noGrp="1"/>
          </p:cNvGraphicFramePr>
          <p:nvPr>
            <p:ph sz="half" idx="2"/>
            <p:extLst>
              <p:ext uri="{D42A27DB-BD31-4B8C-83A1-F6EECF244321}">
                <p14:modId xmlns:p14="http://schemas.microsoft.com/office/powerpoint/2010/main" val="1472009978"/>
              </p:ext>
            </p:extLst>
          </p:nvPr>
        </p:nvGraphicFramePr>
        <p:xfrm>
          <a:off x="6878320" y="1825625"/>
          <a:ext cx="4881878" cy="4117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308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D47D-A137-49F4-9016-873B395ABEC4}"/>
              </a:ext>
            </a:extLst>
          </p:cNvPr>
          <p:cNvSpPr>
            <a:spLocks noGrp="1"/>
          </p:cNvSpPr>
          <p:nvPr>
            <p:ph type="title"/>
          </p:nvPr>
        </p:nvSpPr>
        <p:spPr/>
        <p:txBody>
          <a:bodyPr>
            <a:normAutofit/>
          </a:bodyPr>
          <a:lstStyle/>
          <a:p>
            <a:r>
              <a:rPr lang="en-US" sz="2000" dirty="0"/>
              <a:t>Home delivery service in the year 2021: Order Level Analysis in Table and Chart Order at a discount as a percentage of the product amount at the drop-off area and slot level.</a:t>
            </a:r>
            <a:br>
              <a:rPr lang="en-US" sz="2000" dirty="0"/>
            </a:br>
            <a:endParaRPr lang="en-IN" sz="2000" dirty="0"/>
          </a:p>
        </p:txBody>
      </p:sp>
      <p:graphicFrame>
        <p:nvGraphicFramePr>
          <p:cNvPr id="8" name="Content Placeholder 7">
            <a:extLst>
              <a:ext uri="{FF2B5EF4-FFF2-40B4-BE49-F238E27FC236}">
                <a16:creationId xmlns:a16="http://schemas.microsoft.com/office/drawing/2014/main" id="{FD0B9064-A084-40CC-B56A-AFDFF9AA6877}"/>
              </a:ext>
            </a:extLst>
          </p:cNvPr>
          <p:cNvGraphicFramePr>
            <a:graphicFrameLocks noGrp="1"/>
          </p:cNvGraphicFramePr>
          <p:nvPr>
            <p:ph sz="half" idx="1"/>
            <p:extLst>
              <p:ext uri="{D42A27DB-BD31-4B8C-83A1-F6EECF244321}">
                <p14:modId xmlns:p14="http://schemas.microsoft.com/office/powerpoint/2010/main" val="3594524116"/>
              </p:ext>
            </p:extLst>
          </p:nvPr>
        </p:nvGraphicFramePr>
        <p:xfrm>
          <a:off x="965200" y="1493520"/>
          <a:ext cx="4886960" cy="4999344"/>
        </p:xfrm>
        <a:graphic>
          <a:graphicData uri="http://schemas.openxmlformats.org/drawingml/2006/table">
            <a:tbl>
              <a:tblPr>
                <a:tableStyleId>{5C22544A-7EE6-4342-B048-85BDC9FD1C3A}</a:tableStyleId>
              </a:tblPr>
              <a:tblGrid>
                <a:gridCol w="1365919">
                  <a:extLst>
                    <a:ext uri="{9D8B030D-6E8A-4147-A177-3AD203B41FA5}">
                      <a16:colId xmlns:a16="http://schemas.microsoft.com/office/drawing/2014/main" val="1382889702"/>
                    </a:ext>
                  </a:extLst>
                </a:gridCol>
                <a:gridCol w="971319">
                  <a:extLst>
                    <a:ext uri="{9D8B030D-6E8A-4147-A177-3AD203B41FA5}">
                      <a16:colId xmlns:a16="http://schemas.microsoft.com/office/drawing/2014/main" val="3590363288"/>
                    </a:ext>
                  </a:extLst>
                </a:gridCol>
                <a:gridCol w="505897">
                  <a:extLst>
                    <a:ext uri="{9D8B030D-6E8A-4147-A177-3AD203B41FA5}">
                      <a16:colId xmlns:a16="http://schemas.microsoft.com/office/drawing/2014/main" val="412999505"/>
                    </a:ext>
                  </a:extLst>
                </a:gridCol>
                <a:gridCol w="536251">
                  <a:extLst>
                    <a:ext uri="{9D8B030D-6E8A-4147-A177-3AD203B41FA5}">
                      <a16:colId xmlns:a16="http://schemas.microsoft.com/office/drawing/2014/main" val="3782829369"/>
                    </a:ext>
                  </a:extLst>
                </a:gridCol>
                <a:gridCol w="505897">
                  <a:extLst>
                    <a:ext uri="{9D8B030D-6E8A-4147-A177-3AD203B41FA5}">
                      <a16:colId xmlns:a16="http://schemas.microsoft.com/office/drawing/2014/main" val="2660421973"/>
                    </a:ext>
                  </a:extLst>
                </a:gridCol>
                <a:gridCol w="475544">
                  <a:extLst>
                    <a:ext uri="{9D8B030D-6E8A-4147-A177-3AD203B41FA5}">
                      <a16:colId xmlns:a16="http://schemas.microsoft.com/office/drawing/2014/main" val="2611768527"/>
                    </a:ext>
                  </a:extLst>
                </a:gridCol>
                <a:gridCol w="526133">
                  <a:extLst>
                    <a:ext uri="{9D8B030D-6E8A-4147-A177-3AD203B41FA5}">
                      <a16:colId xmlns:a16="http://schemas.microsoft.com/office/drawing/2014/main" val="301763371"/>
                    </a:ext>
                  </a:extLst>
                </a:gridCol>
              </a:tblGrid>
              <a:tr h="159881">
                <a:tc>
                  <a:txBody>
                    <a:bodyPr/>
                    <a:lstStyle/>
                    <a:p>
                      <a:pPr algn="l" fontAlgn="b"/>
                      <a:r>
                        <a:rPr lang="en-US" sz="500" u="none" strike="noStrike">
                          <a:effectLst/>
                        </a:rPr>
                        <a:t>Sum of Discount percentages at slot and PA</a:t>
                      </a:r>
                      <a:endParaRPr lang="en-US"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Column Labels</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490263812"/>
                  </a:ext>
                </a:extLst>
              </a:tr>
              <a:tr h="159881">
                <a:tc>
                  <a:txBody>
                    <a:bodyPr/>
                    <a:lstStyle/>
                    <a:p>
                      <a:pPr algn="l" fontAlgn="b"/>
                      <a:r>
                        <a:rPr lang="en-IN" sz="500" u="none" strike="noStrike">
                          <a:effectLst/>
                        </a:rPr>
                        <a:t>Row Labels</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Afternoon</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Evening</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Late Night</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Morning</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Night</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890468727"/>
                  </a:ext>
                </a:extLst>
              </a:tr>
              <a:tr h="88294">
                <a:tc>
                  <a:txBody>
                    <a:bodyPr/>
                    <a:lstStyle/>
                    <a:p>
                      <a:pPr algn="l"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0.002866356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0.002541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0.001761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0.104827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0.014858</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357715907"/>
                  </a:ext>
                </a:extLst>
              </a:tr>
              <a:tr h="88294">
                <a:tc>
                  <a:txBody>
                    <a:bodyPr/>
                    <a:lstStyle/>
                    <a:p>
                      <a:pPr algn="l"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0.016949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0.030568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0.008225</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23201011"/>
                  </a:ext>
                </a:extLst>
              </a:tr>
              <a:tr h="88294">
                <a:tc>
                  <a:txBody>
                    <a:bodyPr/>
                    <a:lstStyle/>
                    <a:p>
                      <a:pPr algn="l"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005885385"/>
                  </a:ext>
                </a:extLst>
              </a:tr>
              <a:tr h="88294">
                <a:tc>
                  <a:txBody>
                    <a:bodyPr/>
                    <a:lstStyle/>
                    <a:p>
                      <a:pPr algn="l" fontAlgn="b"/>
                      <a:r>
                        <a:rPr lang="en-IN" sz="500" u="none" strike="noStrike">
                          <a:effectLst/>
                        </a:rPr>
                        <a:t>Bannerghatta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0.019504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0.077163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0.025685</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736604785"/>
                  </a:ext>
                </a:extLst>
              </a:tr>
              <a:tr h="88294">
                <a:tc>
                  <a:txBody>
                    <a:bodyPr/>
                    <a:lstStyle/>
                    <a:p>
                      <a:pPr algn="l"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30688204"/>
                  </a:ext>
                </a:extLst>
              </a:tr>
              <a:tr h="88294">
                <a:tc>
                  <a:txBody>
                    <a:bodyPr/>
                    <a:lstStyle/>
                    <a:p>
                      <a:pPr algn="l"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0.050126217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0.041766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0.018018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0.142254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0.074555</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198171918"/>
                  </a:ext>
                </a:extLst>
              </a:tr>
              <a:tr h="88294">
                <a:tc>
                  <a:txBody>
                    <a:bodyPr/>
                    <a:lstStyle/>
                    <a:p>
                      <a:pPr algn="l"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0.040885609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0.029605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0.01094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0.066667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0.029392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927121863"/>
                  </a:ext>
                </a:extLst>
              </a:tr>
              <a:tr h="88294">
                <a:tc>
                  <a:txBody>
                    <a:bodyPr/>
                    <a:lstStyle/>
                    <a:p>
                      <a:pPr algn="l"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510269242"/>
                  </a:ext>
                </a:extLst>
              </a:tr>
              <a:tr h="88294">
                <a:tc>
                  <a:txBody>
                    <a:bodyPr/>
                    <a:lstStyle/>
                    <a:p>
                      <a:pPr algn="l"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182651477"/>
                  </a:ext>
                </a:extLst>
              </a:tr>
              <a:tr h="88294">
                <a:tc>
                  <a:txBody>
                    <a:bodyPr/>
                    <a:lstStyle/>
                    <a:p>
                      <a:pPr algn="l"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0.046692885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0.058257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0.0422187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0.022259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0.061356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0.046499</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116839650"/>
                  </a:ext>
                </a:extLst>
              </a:tr>
              <a:tr h="88294">
                <a:tc>
                  <a:txBody>
                    <a:bodyPr/>
                    <a:lstStyle/>
                    <a:p>
                      <a:pPr algn="l" fontAlgn="b"/>
                      <a:r>
                        <a:rPr lang="en-IN" sz="500" u="none" strike="noStrike">
                          <a:effectLst/>
                        </a:rPr>
                        <a:t>Bellandur, Sakara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0.01492983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0.4323144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0.03125</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459066397"/>
                  </a:ext>
                </a:extLst>
              </a:tr>
              <a:tr h="88294">
                <a:tc>
                  <a:txBody>
                    <a:bodyPr/>
                    <a:lstStyle/>
                    <a:p>
                      <a:pPr algn="l"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0.007111031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0.017364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0.0124577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0.022835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0.009926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0.011443</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100400455"/>
                  </a:ext>
                </a:extLst>
              </a:tr>
              <a:tr h="88294">
                <a:tc>
                  <a:txBody>
                    <a:bodyPr/>
                    <a:lstStyle/>
                    <a:p>
                      <a:pPr algn="l"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0.132515337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0.01657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0.131519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0.297297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0.077719</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222222150"/>
                  </a:ext>
                </a:extLst>
              </a:tr>
              <a:tr h="88294">
                <a:tc>
                  <a:txBody>
                    <a:bodyPr/>
                    <a:lstStyle/>
                    <a:p>
                      <a:pPr algn="l"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985010428"/>
                  </a:ext>
                </a:extLst>
              </a:tr>
              <a:tr h="88294">
                <a:tc>
                  <a:txBody>
                    <a:bodyPr/>
                    <a:lstStyle/>
                    <a:p>
                      <a:pPr algn="l"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0.021487151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0.02674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0.0211078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0.037263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0.068201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0.035143</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30312665"/>
                  </a:ext>
                </a:extLst>
              </a:tr>
              <a:tr h="88294">
                <a:tc>
                  <a:txBody>
                    <a:bodyPr/>
                    <a:lstStyle/>
                    <a:p>
                      <a:pPr algn="l"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0.018961253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0.028577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0.0443038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0.012243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0.033267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0.023068</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564855322"/>
                  </a:ext>
                </a:extLst>
              </a:tr>
              <a:tr h="88294">
                <a:tc>
                  <a:txBody>
                    <a:bodyPr/>
                    <a:lstStyle/>
                    <a:p>
                      <a:pPr algn="l"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45023620"/>
                  </a:ext>
                </a:extLst>
              </a:tr>
              <a:tr h="88294">
                <a:tc>
                  <a:txBody>
                    <a:bodyPr/>
                    <a:lstStyle/>
                    <a:p>
                      <a:pPr algn="l"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0.146874368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0.082136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0.006755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0.065171</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480437900"/>
                  </a:ext>
                </a:extLst>
              </a:tr>
              <a:tr h="88294">
                <a:tc>
                  <a:txBody>
                    <a:bodyPr/>
                    <a:lstStyle/>
                    <a:p>
                      <a:pPr algn="l"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0.005263158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0.088263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0.048753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0.018409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0.041276</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220106951"/>
                  </a:ext>
                </a:extLst>
              </a:tr>
              <a:tr h="88294">
                <a:tc>
                  <a:txBody>
                    <a:bodyPr/>
                    <a:lstStyle/>
                    <a:p>
                      <a:pPr algn="l"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035699952"/>
                  </a:ext>
                </a:extLst>
              </a:tr>
              <a:tr h="88294">
                <a:tc>
                  <a:txBody>
                    <a:bodyPr/>
                    <a:lstStyle/>
                    <a:p>
                      <a:pPr algn="l"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783743877"/>
                  </a:ext>
                </a:extLst>
              </a:tr>
              <a:tr h="88294">
                <a:tc>
                  <a:txBody>
                    <a:bodyPr/>
                    <a:lstStyle/>
                    <a:p>
                      <a:pPr algn="l"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626119717"/>
                  </a:ext>
                </a:extLst>
              </a:tr>
              <a:tr h="88294">
                <a:tc>
                  <a:txBody>
                    <a:bodyPr/>
                    <a:lstStyle/>
                    <a:p>
                      <a:pPr algn="l"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0.011627907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0.124228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0.061944</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082083448"/>
                  </a:ext>
                </a:extLst>
              </a:tr>
              <a:tr h="88294">
                <a:tc>
                  <a:txBody>
                    <a:bodyPr/>
                    <a:lstStyle/>
                    <a:p>
                      <a:pPr algn="l"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0.033333</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960193330"/>
                  </a:ext>
                </a:extLst>
              </a:tr>
              <a:tr h="88294">
                <a:tc>
                  <a:txBody>
                    <a:bodyPr/>
                    <a:lstStyle/>
                    <a:p>
                      <a:pPr algn="l"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0.1708633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0.013081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0.033504</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567637359"/>
                  </a:ext>
                </a:extLst>
              </a:tr>
              <a:tr h="88294">
                <a:tc>
                  <a:txBody>
                    <a:bodyPr/>
                    <a:lstStyle/>
                    <a:p>
                      <a:pPr algn="l"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028220634"/>
                  </a:ext>
                </a:extLst>
              </a:tr>
              <a:tr h="88294">
                <a:tc>
                  <a:txBody>
                    <a:bodyPr/>
                    <a:lstStyle/>
                    <a:p>
                      <a:pPr algn="l"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0.103118749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0.092412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0.0369523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0.101701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0.098968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0.097028</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016609238"/>
                  </a:ext>
                </a:extLst>
              </a:tr>
              <a:tr h="88294">
                <a:tc>
                  <a:txBody>
                    <a:bodyPr/>
                    <a:lstStyle/>
                    <a:p>
                      <a:pPr algn="l"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0.062110194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0.065306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0.0396011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0.060091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0.065187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0.061959</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697019502"/>
                  </a:ext>
                </a:extLst>
              </a:tr>
              <a:tr h="88294">
                <a:tc>
                  <a:txBody>
                    <a:bodyPr/>
                    <a:lstStyle/>
                    <a:p>
                      <a:pPr algn="l"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0.01584343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0.067633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0.028422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732915860"/>
                  </a:ext>
                </a:extLst>
              </a:tr>
              <a:tr h="88294">
                <a:tc>
                  <a:txBody>
                    <a:bodyPr/>
                    <a:lstStyle/>
                    <a:p>
                      <a:pPr algn="l"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0.072091789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0.070856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0.0411268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0.08209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0.07972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0.073612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636167776"/>
                  </a:ext>
                </a:extLst>
              </a:tr>
              <a:tr h="88294">
                <a:tc>
                  <a:txBody>
                    <a:bodyPr/>
                    <a:lstStyle/>
                    <a:p>
                      <a:pPr algn="l"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0.356115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0.055649</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245218375"/>
                  </a:ext>
                </a:extLst>
              </a:tr>
              <a:tr h="88294">
                <a:tc>
                  <a:txBody>
                    <a:bodyPr/>
                    <a:lstStyle/>
                    <a:p>
                      <a:pPr algn="l"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0.166948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0.063543</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80495735"/>
                  </a:ext>
                </a:extLst>
              </a:tr>
              <a:tr h="88294">
                <a:tc>
                  <a:txBody>
                    <a:bodyPr/>
                    <a:lstStyle/>
                    <a:p>
                      <a:pPr algn="l"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0.2066806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0.002662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0.018056</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051551580"/>
                  </a:ext>
                </a:extLst>
              </a:tr>
              <a:tr h="88294">
                <a:tc>
                  <a:txBody>
                    <a:bodyPr/>
                    <a:lstStyle/>
                    <a:p>
                      <a:pPr algn="l"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0.002028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0.001358</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751297372"/>
                  </a:ext>
                </a:extLst>
              </a:tr>
              <a:tr h="88294">
                <a:tc>
                  <a:txBody>
                    <a:bodyPr/>
                    <a:lstStyle/>
                    <a:p>
                      <a:pPr algn="l"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0.004146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0.004146</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156699480"/>
                  </a:ext>
                </a:extLst>
              </a:tr>
              <a:tr h="88294">
                <a:tc>
                  <a:txBody>
                    <a:bodyPr/>
                    <a:lstStyle/>
                    <a:p>
                      <a:pPr algn="l"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0.019342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0.002481</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853731260"/>
                  </a:ext>
                </a:extLst>
              </a:tr>
              <a:tr h="88294">
                <a:tc>
                  <a:txBody>
                    <a:bodyPr/>
                    <a:lstStyle/>
                    <a:p>
                      <a:pPr algn="l"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4236541757"/>
                  </a:ext>
                </a:extLst>
              </a:tr>
              <a:tr h="88294">
                <a:tc>
                  <a:txBody>
                    <a:bodyPr/>
                    <a:lstStyle/>
                    <a:p>
                      <a:pPr algn="l"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0.068831466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0.057383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0.0205208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0.013149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0.030085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0.041757</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292618687"/>
                  </a:ext>
                </a:extLst>
              </a:tr>
              <a:tr h="88294">
                <a:tc>
                  <a:txBody>
                    <a:bodyPr/>
                    <a:lstStyle/>
                    <a:p>
                      <a:pPr algn="l"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0.063637977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0.036598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0.0143698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0.04875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0.046868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0.047626</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216967493"/>
                  </a:ext>
                </a:extLst>
              </a:tr>
              <a:tr h="88294">
                <a:tc>
                  <a:txBody>
                    <a:bodyPr/>
                    <a:lstStyle/>
                    <a:p>
                      <a:pPr algn="l"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697662579"/>
                  </a:ext>
                </a:extLst>
              </a:tr>
              <a:tr h="88294">
                <a:tc>
                  <a:txBody>
                    <a:bodyPr/>
                    <a:lstStyle/>
                    <a:p>
                      <a:pPr algn="l"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763208953"/>
                  </a:ext>
                </a:extLst>
              </a:tr>
              <a:tr h="88294">
                <a:tc>
                  <a:txBody>
                    <a:bodyPr/>
                    <a:lstStyle/>
                    <a:p>
                      <a:pPr algn="l"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0.035326319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0.033234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0.0585774</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0.045738</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0.12419</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0.04882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587964442"/>
                  </a:ext>
                </a:extLst>
              </a:tr>
              <a:tr h="88294">
                <a:tc>
                  <a:txBody>
                    <a:bodyPr/>
                    <a:lstStyle/>
                    <a:p>
                      <a:pPr algn="l"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172900953"/>
                  </a:ext>
                </a:extLst>
              </a:tr>
              <a:tr h="88294">
                <a:tc>
                  <a:txBody>
                    <a:bodyPr/>
                    <a:lstStyle/>
                    <a:p>
                      <a:pPr algn="l"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702381024"/>
                  </a:ext>
                </a:extLst>
              </a:tr>
              <a:tr h="88294">
                <a:tc>
                  <a:txBody>
                    <a:bodyPr/>
                    <a:lstStyle/>
                    <a:p>
                      <a:pPr algn="l"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412982537"/>
                  </a:ext>
                </a:extLst>
              </a:tr>
              <a:tr h="88294">
                <a:tc>
                  <a:txBody>
                    <a:bodyPr/>
                    <a:lstStyle/>
                    <a:p>
                      <a:pPr algn="l"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0.001295337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0.023457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0.010912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000935714"/>
                  </a:ext>
                </a:extLst>
              </a:tr>
              <a:tr h="88294">
                <a:tc>
                  <a:txBody>
                    <a:bodyPr/>
                    <a:lstStyle/>
                    <a:p>
                      <a:pPr algn="l"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0.070707</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0.070707</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649160935"/>
                  </a:ext>
                </a:extLst>
              </a:tr>
              <a:tr h="88294">
                <a:tc>
                  <a:txBody>
                    <a:bodyPr/>
                    <a:lstStyle/>
                    <a:p>
                      <a:pPr algn="l"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35547963"/>
                  </a:ext>
                </a:extLst>
              </a:tr>
              <a:tr h="88294">
                <a:tc>
                  <a:txBody>
                    <a:bodyPr/>
                    <a:lstStyle/>
                    <a:p>
                      <a:pPr algn="l"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0.005813953</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0.003026</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0.004602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883619315"/>
                  </a:ext>
                </a:extLst>
              </a:tr>
              <a:tr h="88294">
                <a:tc>
                  <a:txBody>
                    <a:bodyPr/>
                    <a:lstStyle/>
                    <a:p>
                      <a:pPr algn="l"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385924891"/>
                  </a:ext>
                </a:extLst>
              </a:tr>
              <a:tr h="88294">
                <a:tc>
                  <a:txBody>
                    <a:bodyPr/>
                    <a:lstStyle/>
                    <a:p>
                      <a:pPr algn="l"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0.022472</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0.038095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0.030928</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3226479616"/>
                  </a:ext>
                </a:extLst>
              </a:tr>
              <a:tr h="88294">
                <a:tc>
                  <a:txBody>
                    <a:bodyPr/>
                    <a:lstStyle/>
                    <a:p>
                      <a:pPr algn="l"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0.098765</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0.121771</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0.069142</a:t>
                      </a:r>
                      <a:endParaRPr lang="en-IN" sz="500" b="0" i="0" u="none" strike="noStrike">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1773362300"/>
                  </a:ext>
                </a:extLst>
              </a:tr>
              <a:tr h="88294">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0.0637256</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0.064884</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0.0372638</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0.064506</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a:effectLst/>
                        </a:rPr>
                        <a:t>0.068192</a:t>
                      </a:r>
                      <a:endParaRPr lang="en-IN" sz="500" b="1" i="0" u="none" strike="noStrike">
                        <a:solidFill>
                          <a:srgbClr val="000000"/>
                        </a:solidFill>
                        <a:effectLst/>
                        <a:latin typeface="Calibri" panose="020F0502020204030204" pitchFamily="34" charset="0"/>
                      </a:endParaRPr>
                    </a:p>
                  </a:txBody>
                  <a:tcPr marL="3195" marR="3195" marT="3195" marB="0" anchor="b"/>
                </a:tc>
                <a:tc>
                  <a:txBody>
                    <a:bodyPr/>
                    <a:lstStyle/>
                    <a:p>
                      <a:pPr algn="r" fontAlgn="b"/>
                      <a:r>
                        <a:rPr lang="en-IN" sz="500" u="none" strike="noStrike" dirty="0">
                          <a:effectLst/>
                        </a:rPr>
                        <a:t>0.063732</a:t>
                      </a:r>
                      <a:endParaRPr lang="en-IN" sz="500" b="1" i="0" u="none" strike="noStrike" dirty="0">
                        <a:solidFill>
                          <a:srgbClr val="000000"/>
                        </a:solidFill>
                        <a:effectLst/>
                        <a:latin typeface="Calibri" panose="020F0502020204030204" pitchFamily="34" charset="0"/>
                      </a:endParaRPr>
                    </a:p>
                  </a:txBody>
                  <a:tcPr marL="3195" marR="3195" marT="3195" marB="0" anchor="b"/>
                </a:tc>
                <a:extLst>
                  <a:ext uri="{0D108BD9-81ED-4DB2-BD59-A6C34878D82A}">
                    <a16:rowId xmlns:a16="http://schemas.microsoft.com/office/drawing/2014/main" val="2870568812"/>
                  </a:ext>
                </a:extLst>
              </a:tr>
            </a:tbl>
          </a:graphicData>
        </a:graphic>
      </p:graphicFrame>
      <p:graphicFrame>
        <p:nvGraphicFramePr>
          <p:cNvPr id="9" name="Content Placeholder 8">
            <a:extLst>
              <a:ext uri="{FF2B5EF4-FFF2-40B4-BE49-F238E27FC236}">
                <a16:creationId xmlns:a16="http://schemas.microsoft.com/office/drawing/2014/main" id="{98203C7B-31DB-4EE7-B5F7-AEA9741C892B}"/>
              </a:ext>
            </a:extLst>
          </p:cNvPr>
          <p:cNvGraphicFramePr>
            <a:graphicFrameLocks noGrp="1"/>
          </p:cNvGraphicFramePr>
          <p:nvPr>
            <p:ph sz="half" idx="2"/>
            <p:extLst>
              <p:ext uri="{D42A27DB-BD31-4B8C-83A1-F6EECF244321}">
                <p14:modId xmlns:p14="http://schemas.microsoft.com/office/powerpoint/2010/main" val="4207765073"/>
              </p:ext>
            </p:extLst>
          </p:nvPr>
        </p:nvGraphicFramePr>
        <p:xfrm>
          <a:off x="6172200" y="1493520"/>
          <a:ext cx="5755640" cy="49993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944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8A431F-D2D3-4EB7-9C04-E16F7445EACD}"/>
              </a:ext>
            </a:extLst>
          </p:cNvPr>
          <p:cNvSpPr>
            <a:spLocks noGrp="1"/>
          </p:cNvSpPr>
          <p:nvPr>
            <p:ph type="title"/>
          </p:nvPr>
        </p:nvSpPr>
        <p:spPr/>
        <p:txBody>
          <a:bodyPr>
            <a:normAutofit/>
          </a:bodyPr>
          <a:lstStyle/>
          <a:p>
            <a:r>
              <a:rPr lang="en-IN" u="sng" dirty="0">
                <a:solidFill>
                  <a:srgbClr val="0070C0"/>
                </a:solidFill>
                <a:latin typeface="Bahnschrift" panose="020B0502040204020203" pitchFamily="34" charset="0"/>
              </a:rPr>
              <a:t>Customer Level analysis: </a:t>
            </a:r>
            <a:r>
              <a:rPr lang="en-US" sz="2200" dirty="0"/>
              <a:t>Hypermarket involves a detailed examination of customer behavior, preferences, and satisfaction specific to the home delivery experience. Here are key elements to consider in such an analysis</a:t>
            </a:r>
            <a:endParaRPr lang="en-IN" sz="2200" u="sng" dirty="0"/>
          </a:p>
        </p:txBody>
      </p:sp>
      <p:sp>
        <p:nvSpPr>
          <p:cNvPr id="6" name="Content Placeholder 5">
            <a:extLst>
              <a:ext uri="{FF2B5EF4-FFF2-40B4-BE49-F238E27FC236}">
                <a16:creationId xmlns:a16="http://schemas.microsoft.com/office/drawing/2014/main" id="{3A24944D-28E2-4C9D-AA61-30F4835AE3C5}"/>
              </a:ext>
            </a:extLst>
          </p:cNvPr>
          <p:cNvSpPr>
            <a:spLocks noGrp="1"/>
          </p:cNvSpPr>
          <p:nvPr>
            <p:ph idx="1"/>
          </p:nvPr>
        </p:nvSpPr>
        <p:spPr/>
        <p:txBody>
          <a:bodyPr>
            <a:normAutofit fontScale="70000" lnSpcReduction="20000"/>
          </a:bodyPr>
          <a:lstStyle/>
          <a:p>
            <a:r>
              <a:rPr lang="en-US" b="1" dirty="0"/>
              <a:t>Ordering Patterns:</a:t>
            </a:r>
            <a:endParaRPr lang="en-US" dirty="0"/>
          </a:p>
          <a:p>
            <a:pPr lvl="1"/>
            <a:r>
              <a:rPr lang="en-US" dirty="0"/>
              <a:t>Analyzing the frequency and consistency of home delivery orders from individual customers.</a:t>
            </a:r>
          </a:p>
          <a:p>
            <a:pPr lvl="1"/>
            <a:r>
              <a:rPr lang="en-US" dirty="0"/>
              <a:t>Identifying peak ordering times and adjusting resources accordingly.</a:t>
            </a:r>
          </a:p>
          <a:p>
            <a:r>
              <a:rPr lang="en-US" b="1" dirty="0"/>
              <a:t>Product Preferences:</a:t>
            </a:r>
            <a:endParaRPr lang="en-US" dirty="0"/>
          </a:p>
          <a:p>
            <a:pPr lvl="1"/>
            <a:r>
              <a:rPr lang="en-US" dirty="0"/>
              <a:t>Understanding the types of products customers prefer for home delivery.</a:t>
            </a:r>
          </a:p>
          <a:p>
            <a:pPr lvl="1"/>
            <a:r>
              <a:rPr lang="en-US" dirty="0"/>
              <a:t>Tailoring promotions and offerings based on customer purchasing history.</a:t>
            </a:r>
          </a:p>
          <a:p>
            <a:r>
              <a:rPr lang="en-US" b="1" dirty="0"/>
              <a:t>Delivery Time Preferences:</a:t>
            </a:r>
            <a:endParaRPr lang="en-US" dirty="0"/>
          </a:p>
          <a:p>
            <a:pPr lvl="1"/>
            <a:r>
              <a:rPr lang="en-US" dirty="0"/>
              <a:t>Examining customer preferences for delivery time slots.</a:t>
            </a:r>
          </a:p>
          <a:p>
            <a:pPr lvl="1"/>
            <a:r>
              <a:rPr lang="en-US" dirty="0"/>
              <a:t>Offering flexible delivery options and optimizing delivery routes for efficiency.</a:t>
            </a:r>
          </a:p>
          <a:p>
            <a:r>
              <a:rPr lang="en-US" b="1" dirty="0"/>
              <a:t>User Experience on Online Platforms:</a:t>
            </a:r>
            <a:endParaRPr lang="en-US" dirty="0"/>
          </a:p>
          <a:p>
            <a:pPr lvl="1"/>
            <a:r>
              <a:rPr lang="en-US" dirty="0"/>
              <a:t>Evaluating the usability and efficiency of the online ordering platform.</a:t>
            </a:r>
          </a:p>
          <a:p>
            <a:pPr lvl="1"/>
            <a:r>
              <a:rPr lang="en-US" dirty="0"/>
              <a:t>Identifying any issues that may impact the customer's ability to place orders seamlessly.</a:t>
            </a:r>
          </a:p>
          <a:p>
            <a:r>
              <a:rPr lang="en-US" b="1" dirty="0"/>
              <a:t>Customer Feedback and Reviews:</a:t>
            </a:r>
            <a:endParaRPr lang="en-US" dirty="0"/>
          </a:p>
          <a:p>
            <a:pPr lvl="1"/>
            <a:r>
              <a:rPr lang="en-US" dirty="0"/>
              <a:t>Collecting and analyzing customer feedback and reviews related to the home delivery service.</a:t>
            </a:r>
          </a:p>
          <a:p>
            <a:pPr lvl="1"/>
            <a:r>
              <a:rPr lang="en-US" dirty="0"/>
              <a:t>Addressing any concerns or issues raised by customers to enhance satisfaction</a:t>
            </a:r>
          </a:p>
          <a:p>
            <a:endParaRPr lang="en-IN" dirty="0"/>
          </a:p>
        </p:txBody>
      </p:sp>
    </p:spTree>
    <p:extLst>
      <p:ext uri="{BB962C8B-B14F-4D97-AF65-F5344CB8AC3E}">
        <p14:creationId xmlns:p14="http://schemas.microsoft.com/office/powerpoint/2010/main" val="394220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B80E3-98CA-4516-A0C7-FE9C987A3058}"/>
              </a:ext>
            </a:extLst>
          </p:cNvPr>
          <p:cNvSpPr>
            <a:spLocks noGrp="1"/>
          </p:cNvSpPr>
          <p:nvPr>
            <p:ph type="title"/>
          </p:nvPr>
        </p:nvSpPr>
        <p:spPr/>
        <p:txBody>
          <a:bodyPr>
            <a:normAutofit/>
          </a:bodyPr>
          <a:lstStyle/>
          <a:p>
            <a:r>
              <a:rPr lang="en-IN" sz="2800" u="sng" dirty="0">
                <a:solidFill>
                  <a:srgbClr val="0070C0"/>
                </a:solidFill>
                <a:latin typeface="Arial" panose="020B0604020202020204" pitchFamily="34" charset="0"/>
                <a:cs typeface="Arial" panose="020B0604020202020204" pitchFamily="34" charset="0"/>
              </a:rPr>
              <a:t>Customer Level analysis:</a:t>
            </a:r>
          </a:p>
        </p:txBody>
      </p:sp>
      <p:sp>
        <p:nvSpPr>
          <p:cNvPr id="5" name="Content Placeholder 4">
            <a:extLst>
              <a:ext uri="{FF2B5EF4-FFF2-40B4-BE49-F238E27FC236}">
                <a16:creationId xmlns:a16="http://schemas.microsoft.com/office/drawing/2014/main" id="{156050EC-5D5B-4EF9-9D33-7939FDD327D0}"/>
              </a:ext>
            </a:extLst>
          </p:cNvPr>
          <p:cNvSpPr>
            <a:spLocks noGrp="1"/>
          </p:cNvSpPr>
          <p:nvPr>
            <p:ph idx="1"/>
          </p:nvPr>
        </p:nvSpPr>
        <p:spPr>
          <a:xfrm>
            <a:off x="838200" y="1825624"/>
            <a:ext cx="10515600" cy="4460875"/>
          </a:xfrm>
        </p:spPr>
        <p:txBody>
          <a:bodyPr>
            <a:normAutofit fontScale="70000" lnSpcReduction="20000"/>
          </a:bodyPr>
          <a:lstStyle/>
          <a:p>
            <a:r>
              <a:rPr lang="en-US" b="1" dirty="0"/>
              <a:t>Loyalty Program Participation</a:t>
            </a:r>
            <a:r>
              <a:rPr lang="en-US" dirty="0"/>
              <a:t>:</a:t>
            </a:r>
          </a:p>
          <a:p>
            <a:pPr lvl="1"/>
            <a:r>
              <a:rPr lang="en-US" dirty="0"/>
              <a:t>Analyzing customer participation in loyalty programs related to home delivery.</a:t>
            </a:r>
          </a:p>
          <a:p>
            <a:pPr lvl="1"/>
            <a:r>
              <a:rPr lang="en-US" dirty="0"/>
              <a:t>Encouraging repeat business through tailored incentives and rewards.</a:t>
            </a:r>
          </a:p>
          <a:p>
            <a:r>
              <a:rPr lang="en-US" b="1" dirty="0"/>
              <a:t>Order Accuracy and Timeliness:</a:t>
            </a:r>
            <a:endParaRPr lang="en-US" dirty="0"/>
          </a:p>
          <a:p>
            <a:pPr lvl="1"/>
            <a:r>
              <a:rPr lang="en-US" dirty="0"/>
              <a:t>Assessing the accuracy of delivered orders and the timeliness of deliveries.</a:t>
            </a:r>
          </a:p>
          <a:p>
            <a:pPr lvl="1"/>
            <a:r>
              <a:rPr lang="en-US" dirty="0"/>
              <a:t>Implementing measures to minimize errors and enhance delivery speed.</a:t>
            </a:r>
          </a:p>
          <a:p>
            <a:r>
              <a:rPr lang="en-US" b="1" dirty="0"/>
              <a:t>Communication Effectiveness:</a:t>
            </a:r>
            <a:endParaRPr lang="en-US" dirty="0"/>
          </a:p>
          <a:p>
            <a:pPr lvl="1"/>
            <a:r>
              <a:rPr lang="en-US" dirty="0"/>
              <a:t>Examining the effectiveness of communication with customers regarding order confirmations, delivery updates, and any issues that may arise.</a:t>
            </a:r>
          </a:p>
          <a:p>
            <a:pPr lvl="1"/>
            <a:r>
              <a:rPr lang="en-US" dirty="0"/>
              <a:t>Ensuring clear and timely communication through various channels.</a:t>
            </a:r>
          </a:p>
          <a:p>
            <a:r>
              <a:rPr lang="en-US" b="1" dirty="0"/>
              <a:t>Promotion and Marketing Impact:</a:t>
            </a:r>
            <a:endParaRPr lang="en-US" dirty="0"/>
          </a:p>
          <a:p>
            <a:pPr lvl="1"/>
            <a:r>
              <a:rPr lang="en-US" dirty="0"/>
              <a:t>Evaluating the success of promotions and marketing efforts related to the home delivery service.</a:t>
            </a:r>
          </a:p>
          <a:p>
            <a:pPr lvl="1"/>
            <a:r>
              <a:rPr lang="en-US" dirty="0"/>
              <a:t>Adjusting promotional strategies based on customer response.</a:t>
            </a:r>
          </a:p>
          <a:p>
            <a:r>
              <a:rPr lang="en-US" b="1" dirty="0"/>
              <a:t>Customer Retention Strategies:</a:t>
            </a:r>
            <a:endParaRPr lang="en-US" dirty="0"/>
          </a:p>
          <a:p>
            <a:pPr lvl="1"/>
            <a:r>
              <a:rPr lang="en-US" dirty="0"/>
              <a:t>Developing and implementing strategies to retain home delivery customers, such as personalized offers and exclusive benefits.</a:t>
            </a:r>
          </a:p>
          <a:p>
            <a:endParaRPr lang="en-IN" dirty="0"/>
          </a:p>
        </p:txBody>
      </p:sp>
    </p:spTree>
    <p:extLst>
      <p:ext uri="{BB962C8B-B14F-4D97-AF65-F5344CB8AC3E}">
        <p14:creationId xmlns:p14="http://schemas.microsoft.com/office/powerpoint/2010/main" val="104412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A3CD-C7FD-4DF5-9BC1-50125E64217F}"/>
              </a:ext>
            </a:extLst>
          </p:cNvPr>
          <p:cNvSpPr>
            <a:spLocks noGrp="1"/>
          </p:cNvSpPr>
          <p:nvPr>
            <p:ph type="title"/>
          </p:nvPr>
        </p:nvSpPr>
        <p:spPr>
          <a:xfrm>
            <a:off x="838200" y="314325"/>
            <a:ext cx="10515600" cy="1325563"/>
          </a:xfrm>
        </p:spPr>
        <p:txBody>
          <a:bodyPr>
            <a:normAutofit/>
          </a:bodyPr>
          <a:lstStyle/>
          <a:p>
            <a:r>
              <a:rPr lang="en-US" sz="2000" dirty="0"/>
              <a:t>Home delivery service in the year 2021: customer level analysis in Table and Chart completion rate at source level</a:t>
            </a:r>
            <a:endParaRPr lang="en-IN" sz="2000" dirty="0"/>
          </a:p>
        </p:txBody>
      </p:sp>
      <p:graphicFrame>
        <p:nvGraphicFramePr>
          <p:cNvPr id="7" name="Content Placeholder 6">
            <a:extLst>
              <a:ext uri="{FF2B5EF4-FFF2-40B4-BE49-F238E27FC236}">
                <a16:creationId xmlns:a16="http://schemas.microsoft.com/office/drawing/2014/main" id="{433E40BB-7708-4BA4-90FB-219786CD140C}"/>
              </a:ext>
            </a:extLst>
          </p:cNvPr>
          <p:cNvGraphicFramePr>
            <a:graphicFrameLocks noGrp="1"/>
          </p:cNvGraphicFramePr>
          <p:nvPr>
            <p:ph sz="half" idx="1"/>
            <p:extLst>
              <p:ext uri="{D42A27DB-BD31-4B8C-83A1-F6EECF244321}">
                <p14:modId xmlns:p14="http://schemas.microsoft.com/office/powerpoint/2010/main" val="2755806117"/>
              </p:ext>
            </p:extLst>
          </p:nvPr>
        </p:nvGraphicFramePr>
        <p:xfrm>
          <a:off x="975360" y="1825625"/>
          <a:ext cx="3484880" cy="4371970"/>
        </p:xfrm>
        <a:graphic>
          <a:graphicData uri="http://schemas.openxmlformats.org/drawingml/2006/table">
            <a:tbl>
              <a:tblPr>
                <a:tableStyleId>{5C22544A-7EE6-4342-B048-85BDC9FD1C3A}</a:tableStyleId>
              </a:tblPr>
              <a:tblGrid>
                <a:gridCol w="1309238">
                  <a:extLst>
                    <a:ext uri="{9D8B030D-6E8A-4147-A177-3AD203B41FA5}">
                      <a16:colId xmlns:a16="http://schemas.microsoft.com/office/drawing/2014/main" val="2398516896"/>
                    </a:ext>
                  </a:extLst>
                </a:gridCol>
                <a:gridCol w="2175642">
                  <a:extLst>
                    <a:ext uri="{9D8B030D-6E8A-4147-A177-3AD203B41FA5}">
                      <a16:colId xmlns:a16="http://schemas.microsoft.com/office/drawing/2014/main" val="2382487815"/>
                    </a:ext>
                  </a:extLst>
                </a:gridCol>
              </a:tblGrid>
              <a:tr h="492616">
                <a:tc>
                  <a:txBody>
                    <a:bodyPr/>
                    <a:lstStyle/>
                    <a:p>
                      <a:pPr algn="ctr" fontAlgn="b"/>
                      <a:r>
                        <a:rPr lang="en-IN" sz="1100" b="1" i="0" u="none" strike="noStrike" dirty="0">
                          <a:solidFill>
                            <a:srgbClr val="000000"/>
                          </a:solidFill>
                          <a:effectLst/>
                          <a:latin typeface="Calibri" panose="020F0502020204030204" pitchFamily="34" charset="0"/>
                        </a:rPr>
                        <a:t>Row Labels</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Sum of Completion Rate</a:t>
                      </a:r>
                    </a:p>
                  </a:txBody>
                  <a:tcPr marL="7620" marR="7620" marT="7620" marB="0" anchor="b"/>
                </a:tc>
                <a:extLst>
                  <a:ext uri="{0D108BD9-81ED-4DB2-BD59-A6C34878D82A}">
                    <a16:rowId xmlns:a16="http://schemas.microsoft.com/office/drawing/2014/main" val="1440010813"/>
                  </a:ext>
                </a:extLst>
              </a:tr>
              <a:tr h="492616">
                <a:tc>
                  <a:txBody>
                    <a:bodyPr/>
                    <a:lstStyle/>
                    <a:p>
                      <a:pPr algn="ctr" fontAlgn="b"/>
                      <a:r>
                        <a:rPr lang="en-IN" sz="1100" b="0" i="0" u="none" strike="noStrike">
                          <a:solidFill>
                            <a:srgbClr val="000000"/>
                          </a:solidFill>
                          <a:effectLst/>
                          <a:latin typeface="Calibri" panose="020F0502020204030204" pitchFamily="34" charset="0"/>
                        </a:rPr>
                        <a:t>Facebook</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0.114226876</a:t>
                      </a:r>
                    </a:p>
                  </a:txBody>
                  <a:tcPr marL="7620" marR="7620" marT="7620" marB="0" anchor="b"/>
                </a:tc>
                <a:extLst>
                  <a:ext uri="{0D108BD9-81ED-4DB2-BD59-A6C34878D82A}">
                    <a16:rowId xmlns:a16="http://schemas.microsoft.com/office/drawing/2014/main" val="443739824"/>
                  </a:ext>
                </a:extLst>
              </a:tr>
              <a:tr h="492616">
                <a:tc>
                  <a:txBody>
                    <a:bodyPr/>
                    <a:lstStyle/>
                    <a:p>
                      <a:pPr algn="ctr" fontAlgn="b"/>
                      <a:r>
                        <a:rPr lang="en-IN" sz="1100" b="0" i="0" u="none" strike="noStrike">
                          <a:solidFill>
                            <a:srgbClr val="000000"/>
                          </a:solidFill>
                          <a:effectLst/>
                          <a:latin typeface="Calibri" panose="020F0502020204030204" pitchFamily="34" charset="0"/>
                        </a:rPr>
                        <a:t>Google</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0.233273452</a:t>
                      </a:r>
                    </a:p>
                  </a:txBody>
                  <a:tcPr marL="7620" marR="7620" marT="7620" marB="0" anchor="b"/>
                </a:tc>
                <a:extLst>
                  <a:ext uri="{0D108BD9-81ED-4DB2-BD59-A6C34878D82A}">
                    <a16:rowId xmlns:a16="http://schemas.microsoft.com/office/drawing/2014/main" val="535725316"/>
                  </a:ext>
                </a:extLst>
              </a:tr>
              <a:tr h="492616">
                <a:tc>
                  <a:txBody>
                    <a:bodyPr/>
                    <a:lstStyle/>
                    <a:p>
                      <a:pPr algn="ctr" fontAlgn="b"/>
                      <a:r>
                        <a:rPr lang="en-IN" sz="1100" b="0" i="0" u="none" strike="noStrike">
                          <a:solidFill>
                            <a:srgbClr val="000000"/>
                          </a:solidFill>
                          <a:effectLst/>
                          <a:latin typeface="Calibri" panose="020F0502020204030204" pitchFamily="34" charset="0"/>
                        </a:rPr>
                        <a:t>Instagram</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0.121324979</a:t>
                      </a:r>
                    </a:p>
                  </a:txBody>
                  <a:tcPr marL="7620" marR="7620" marT="7620" marB="0" anchor="b"/>
                </a:tc>
                <a:extLst>
                  <a:ext uri="{0D108BD9-81ED-4DB2-BD59-A6C34878D82A}">
                    <a16:rowId xmlns:a16="http://schemas.microsoft.com/office/drawing/2014/main" val="100701324"/>
                  </a:ext>
                </a:extLst>
              </a:tr>
              <a:tr h="923658">
                <a:tc>
                  <a:txBody>
                    <a:bodyPr/>
                    <a:lstStyle/>
                    <a:p>
                      <a:pPr algn="ctr" fontAlgn="b"/>
                      <a:r>
                        <a:rPr lang="en-IN" sz="1100" b="0" i="0" u="none" strike="noStrike">
                          <a:solidFill>
                            <a:srgbClr val="000000"/>
                          </a:solidFill>
                          <a:effectLst/>
                          <a:latin typeface="Calibri" panose="020F0502020204030204" pitchFamily="34" charset="0"/>
                        </a:rPr>
                        <a:t>Offline Campaign</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0.124698769</a:t>
                      </a:r>
                    </a:p>
                  </a:txBody>
                  <a:tcPr marL="7620" marR="7620" marT="7620" marB="0" anchor="b"/>
                </a:tc>
                <a:extLst>
                  <a:ext uri="{0D108BD9-81ED-4DB2-BD59-A6C34878D82A}">
                    <a16:rowId xmlns:a16="http://schemas.microsoft.com/office/drawing/2014/main" val="1801260174"/>
                  </a:ext>
                </a:extLst>
              </a:tr>
              <a:tr h="492616">
                <a:tc>
                  <a:txBody>
                    <a:bodyPr/>
                    <a:lstStyle/>
                    <a:p>
                      <a:pPr algn="ctr" fontAlgn="b"/>
                      <a:r>
                        <a:rPr lang="en-IN" sz="1100" b="0" i="0" u="none" strike="noStrike">
                          <a:solidFill>
                            <a:srgbClr val="000000"/>
                          </a:solidFill>
                          <a:effectLst/>
                          <a:latin typeface="Calibri" panose="020F0502020204030204" pitchFamily="34" charset="0"/>
                        </a:rPr>
                        <a:t>Organic</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0.291591815</a:t>
                      </a:r>
                    </a:p>
                  </a:txBody>
                  <a:tcPr marL="7620" marR="7620" marT="7620" marB="0" anchor="b"/>
                </a:tc>
                <a:extLst>
                  <a:ext uri="{0D108BD9-81ED-4DB2-BD59-A6C34878D82A}">
                    <a16:rowId xmlns:a16="http://schemas.microsoft.com/office/drawing/2014/main" val="2223829552"/>
                  </a:ext>
                </a:extLst>
              </a:tr>
              <a:tr h="492616">
                <a:tc>
                  <a:txBody>
                    <a:bodyPr/>
                    <a:lstStyle/>
                    <a:p>
                      <a:pPr algn="ctr" fontAlgn="b"/>
                      <a:r>
                        <a:rPr lang="en-IN" sz="1100" b="0" i="0" u="none" strike="noStrike">
                          <a:solidFill>
                            <a:srgbClr val="000000"/>
                          </a:solidFill>
                          <a:effectLst/>
                          <a:latin typeface="Calibri" panose="020F0502020204030204" pitchFamily="34" charset="0"/>
                        </a:rPr>
                        <a:t>Snapchat</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0.110414932</a:t>
                      </a:r>
                    </a:p>
                  </a:txBody>
                  <a:tcPr marL="7620" marR="7620" marT="7620" marB="0" anchor="b"/>
                </a:tc>
                <a:extLst>
                  <a:ext uri="{0D108BD9-81ED-4DB2-BD59-A6C34878D82A}">
                    <a16:rowId xmlns:a16="http://schemas.microsoft.com/office/drawing/2014/main" val="3136705394"/>
                  </a:ext>
                </a:extLst>
              </a:tr>
              <a:tr h="492616">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0.995530824</a:t>
                      </a:r>
                    </a:p>
                  </a:txBody>
                  <a:tcPr marL="7620" marR="7620" marT="7620" marB="0" anchor="b"/>
                </a:tc>
                <a:extLst>
                  <a:ext uri="{0D108BD9-81ED-4DB2-BD59-A6C34878D82A}">
                    <a16:rowId xmlns:a16="http://schemas.microsoft.com/office/drawing/2014/main" val="2507012323"/>
                  </a:ext>
                </a:extLst>
              </a:tr>
            </a:tbl>
          </a:graphicData>
        </a:graphic>
      </p:graphicFrame>
      <p:graphicFrame>
        <p:nvGraphicFramePr>
          <p:cNvPr id="8" name="Content Placeholder 7">
            <a:extLst>
              <a:ext uri="{FF2B5EF4-FFF2-40B4-BE49-F238E27FC236}">
                <a16:creationId xmlns:a16="http://schemas.microsoft.com/office/drawing/2014/main" id="{C61991AF-DD5B-4638-9119-062B2B639CBD}"/>
              </a:ext>
            </a:extLst>
          </p:cNvPr>
          <p:cNvGraphicFramePr>
            <a:graphicFrameLocks noGrp="1"/>
          </p:cNvGraphicFramePr>
          <p:nvPr>
            <p:ph sz="half" idx="2"/>
            <p:extLst>
              <p:ext uri="{D42A27DB-BD31-4B8C-83A1-F6EECF244321}">
                <p14:modId xmlns:p14="http://schemas.microsoft.com/office/powerpoint/2010/main" val="498201520"/>
              </p:ext>
            </p:extLst>
          </p:nvPr>
        </p:nvGraphicFramePr>
        <p:xfrm>
          <a:off x="5140960" y="1825625"/>
          <a:ext cx="677672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315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BB9D25-3819-48B0-98C2-5DFFC00557F2}"/>
              </a:ext>
            </a:extLst>
          </p:cNvPr>
          <p:cNvSpPr>
            <a:spLocks noGrp="1"/>
          </p:cNvSpPr>
          <p:nvPr>
            <p:ph type="title"/>
          </p:nvPr>
        </p:nvSpPr>
        <p:spPr/>
        <p:txBody>
          <a:bodyPr>
            <a:normAutofit/>
          </a:bodyPr>
          <a:lstStyle/>
          <a:p>
            <a:r>
              <a:rPr lang="en-US" sz="2000" dirty="0"/>
              <a:t>Home delivery service in the year 2021: customer level analysis in Chart LTV for every customer</a:t>
            </a:r>
            <a:br>
              <a:rPr lang="en-US" sz="2000" dirty="0"/>
            </a:br>
            <a:endParaRPr lang="en-IN" sz="2000" dirty="0"/>
          </a:p>
        </p:txBody>
      </p:sp>
      <p:graphicFrame>
        <p:nvGraphicFramePr>
          <p:cNvPr id="5" name="Content Placeholder 4">
            <a:extLst>
              <a:ext uri="{FF2B5EF4-FFF2-40B4-BE49-F238E27FC236}">
                <a16:creationId xmlns:a16="http://schemas.microsoft.com/office/drawing/2014/main" id="{E378D94A-AF5E-4CC9-BC8E-AB3A32BEC67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750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AE892A-1364-420D-A2C2-9C071CEF609F}"/>
              </a:ext>
            </a:extLst>
          </p:cNvPr>
          <p:cNvSpPr>
            <a:spLocks noGrp="1"/>
          </p:cNvSpPr>
          <p:nvPr>
            <p:ph type="title"/>
          </p:nvPr>
        </p:nvSpPr>
        <p:spPr/>
        <p:txBody>
          <a:bodyPr>
            <a:normAutofit/>
          </a:bodyPr>
          <a:lstStyle/>
          <a:p>
            <a:r>
              <a:rPr lang="en-US" sz="2000" dirty="0"/>
              <a:t>Home delivery service in the year 2021: customer-level analysis in Table and Chart Aggregated LTV at the customer acquisition source level</a:t>
            </a:r>
            <a:br>
              <a:rPr lang="en-US" sz="2000" dirty="0"/>
            </a:br>
            <a:endParaRPr lang="en-IN" sz="2000" dirty="0"/>
          </a:p>
        </p:txBody>
      </p:sp>
      <p:graphicFrame>
        <p:nvGraphicFramePr>
          <p:cNvPr id="7" name="Content Placeholder 6">
            <a:extLst>
              <a:ext uri="{FF2B5EF4-FFF2-40B4-BE49-F238E27FC236}">
                <a16:creationId xmlns:a16="http://schemas.microsoft.com/office/drawing/2014/main" id="{371E4E6B-8CD2-4541-BA2E-527F0387B1B5}"/>
              </a:ext>
            </a:extLst>
          </p:cNvPr>
          <p:cNvGraphicFramePr>
            <a:graphicFrameLocks noGrp="1"/>
          </p:cNvGraphicFramePr>
          <p:nvPr>
            <p:ph sz="half" idx="1"/>
            <p:extLst>
              <p:ext uri="{D42A27DB-BD31-4B8C-83A1-F6EECF244321}">
                <p14:modId xmlns:p14="http://schemas.microsoft.com/office/powerpoint/2010/main" val="2438898447"/>
              </p:ext>
            </p:extLst>
          </p:nvPr>
        </p:nvGraphicFramePr>
        <p:xfrm>
          <a:off x="670560" y="1825620"/>
          <a:ext cx="4196080" cy="4351340"/>
        </p:xfrm>
        <a:graphic>
          <a:graphicData uri="http://schemas.openxmlformats.org/drawingml/2006/table">
            <a:tbl>
              <a:tblPr>
                <a:tableStyleId>{5C22544A-7EE6-4342-B048-85BDC9FD1C3A}</a:tableStyleId>
              </a:tblPr>
              <a:tblGrid>
                <a:gridCol w="1576428">
                  <a:extLst>
                    <a:ext uri="{9D8B030D-6E8A-4147-A177-3AD203B41FA5}">
                      <a16:colId xmlns:a16="http://schemas.microsoft.com/office/drawing/2014/main" val="1682852801"/>
                    </a:ext>
                  </a:extLst>
                </a:gridCol>
                <a:gridCol w="2619652">
                  <a:extLst>
                    <a:ext uri="{9D8B030D-6E8A-4147-A177-3AD203B41FA5}">
                      <a16:colId xmlns:a16="http://schemas.microsoft.com/office/drawing/2014/main" val="3616570673"/>
                    </a:ext>
                  </a:extLst>
                </a:gridCol>
              </a:tblGrid>
              <a:tr h="836797">
                <a:tc>
                  <a:txBody>
                    <a:bodyPr/>
                    <a:lstStyle/>
                    <a:p>
                      <a:pPr algn="ctr" fontAlgn="b"/>
                      <a:r>
                        <a:rPr lang="en-IN" sz="1100" b="1" i="0" u="none" strike="noStrike">
                          <a:solidFill>
                            <a:srgbClr val="000000"/>
                          </a:solidFill>
                          <a:effectLst/>
                          <a:latin typeface="Calibri" panose="020F0502020204030204" pitchFamily="34" charset="0"/>
                        </a:rPr>
                        <a:t>Row Labels</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Average of Aggregated LTV</a:t>
                      </a:r>
                    </a:p>
                  </a:txBody>
                  <a:tcPr marL="7620" marR="7620" marT="7620" marB="0" anchor="b"/>
                </a:tc>
                <a:extLst>
                  <a:ext uri="{0D108BD9-81ED-4DB2-BD59-A6C34878D82A}">
                    <a16:rowId xmlns:a16="http://schemas.microsoft.com/office/drawing/2014/main" val="1448156127"/>
                  </a:ext>
                </a:extLst>
              </a:tr>
              <a:tr h="446291">
                <a:tc>
                  <a:txBody>
                    <a:bodyPr/>
                    <a:lstStyle/>
                    <a:p>
                      <a:pPr algn="ctr" fontAlgn="b"/>
                      <a:r>
                        <a:rPr lang="en-IN" sz="1100" b="0" i="0" u="none" strike="noStrike">
                          <a:solidFill>
                            <a:srgbClr val="000000"/>
                          </a:solidFill>
                          <a:effectLst/>
                          <a:latin typeface="Calibri" panose="020F0502020204030204" pitchFamily="34" charset="0"/>
                        </a:rPr>
                        <a:t>Facebook</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373.08</a:t>
                      </a:r>
                    </a:p>
                  </a:txBody>
                  <a:tcPr marL="7620" marR="7620" marT="7620" marB="0" anchor="b"/>
                </a:tc>
                <a:extLst>
                  <a:ext uri="{0D108BD9-81ED-4DB2-BD59-A6C34878D82A}">
                    <a16:rowId xmlns:a16="http://schemas.microsoft.com/office/drawing/2014/main" val="909599229"/>
                  </a:ext>
                </a:extLst>
              </a:tr>
              <a:tr h="446291">
                <a:tc>
                  <a:txBody>
                    <a:bodyPr/>
                    <a:lstStyle/>
                    <a:p>
                      <a:pPr algn="ctr" fontAlgn="b"/>
                      <a:r>
                        <a:rPr lang="en-IN" sz="1100" b="0" i="0" u="none" strike="noStrike">
                          <a:solidFill>
                            <a:srgbClr val="000000"/>
                          </a:solidFill>
                          <a:effectLst/>
                          <a:latin typeface="Calibri" panose="020F0502020204030204" pitchFamily="34" charset="0"/>
                        </a:rPr>
                        <a:t>Google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383.07</a:t>
                      </a:r>
                    </a:p>
                  </a:txBody>
                  <a:tcPr marL="7620" marR="7620" marT="7620" marB="0" anchor="b"/>
                </a:tc>
                <a:extLst>
                  <a:ext uri="{0D108BD9-81ED-4DB2-BD59-A6C34878D82A}">
                    <a16:rowId xmlns:a16="http://schemas.microsoft.com/office/drawing/2014/main" val="3738267284"/>
                  </a:ext>
                </a:extLst>
              </a:tr>
              <a:tr h="446291">
                <a:tc>
                  <a:txBody>
                    <a:bodyPr/>
                    <a:lstStyle/>
                    <a:p>
                      <a:pPr algn="ctr" fontAlgn="b"/>
                      <a:r>
                        <a:rPr lang="en-IN" sz="1100" b="0" i="0" u="none" strike="noStrike" dirty="0">
                          <a:solidFill>
                            <a:srgbClr val="000000"/>
                          </a:solidFill>
                          <a:effectLst/>
                          <a:latin typeface="Calibri" panose="020F0502020204030204" pitchFamily="34" charset="0"/>
                        </a:rPr>
                        <a:t>Instagram</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349.11</a:t>
                      </a:r>
                    </a:p>
                  </a:txBody>
                  <a:tcPr marL="7620" marR="7620" marT="7620" marB="0" anchor="b"/>
                </a:tc>
                <a:extLst>
                  <a:ext uri="{0D108BD9-81ED-4DB2-BD59-A6C34878D82A}">
                    <a16:rowId xmlns:a16="http://schemas.microsoft.com/office/drawing/2014/main" val="4156310564"/>
                  </a:ext>
                </a:extLst>
              </a:tr>
              <a:tr h="836797">
                <a:tc>
                  <a:txBody>
                    <a:bodyPr/>
                    <a:lstStyle/>
                    <a:p>
                      <a:pPr algn="ctr" fontAlgn="b"/>
                      <a:r>
                        <a:rPr lang="en-IN" sz="1100" b="0" i="0" u="none" strike="noStrike">
                          <a:solidFill>
                            <a:srgbClr val="000000"/>
                          </a:solidFill>
                          <a:effectLst/>
                          <a:latin typeface="Calibri" panose="020F0502020204030204" pitchFamily="34" charset="0"/>
                        </a:rPr>
                        <a:t>Offline Campaign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373.05</a:t>
                      </a:r>
                    </a:p>
                  </a:txBody>
                  <a:tcPr marL="7620" marR="7620" marT="7620" marB="0" anchor="b"/>
                </a:tc>
                <a:extLst>
                  <a:ext uri="{0D108BD9-81ED-4DB2-BD59-A6C34878D82A}">
                    <a16:rowId xmlns:a16="http://schemas.microsoft.com/office/drawing/2014/main" val="2269742449"/>
                  </a:ext>
                </a:extLst>
              </a:tr>
              <a:tr h="446291">
                <a:tc>
                  <a:txBody>
                    <a:bodyPr/>
                    <a:lstStyle/>
                    <a:p>
                      <a:pPr algn="ctr" fontAlgn="b"/>
                      <a:r>
                        <a:rPr lang="en-IN" sz="1100" b="0" i="0" u="none" strike="noStrike">
                          <a:solidFill>
                            <a:srgbClr val="000000"/>
                          </a:solidFill>
                          <a:effectLst/>
                          <a:latin typeface="Calibri" panose="020F0502020204030204" pitchFamily="34" charset="0"/>
                        </a:rPr>
                        <a:t>Organic</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362.73</a:t>
                      </a:r>
                    </a:p>
                  </a:txBody>
                  <a:tcPr marL="7620" marR="7620" marT="7620" marB="0" anchor="b"/>
                </a:tc>
                <a:extLst>
                  <a:ext uri="{0D108BD9-81ED-4DB2-BD59-A6C34878D82A}">
                    <a16:rowId xmlns:a16="http://schemas.microsoft.com/office/drawing/2014/main" val="1804059311"/>
                  </a:ext>
                </a:extLst>
              </a:tr>
              <a:tr h="446291">
                <a:tc>
                  <a:txBody>
                    <a:bodyPr/>
                    <a:lstStyle/>
                    <a:p>
                      <a:pPr algn="ctr" fontAlgn="b"/>
                      <a:r>
                        <a:rPr lang="en-IN" sz="1100" b="0" i="0" u="none" strike="noStrike">
                          <a:solidFill>
                            <a:srgbClr val="000000"/>
                          </a:solidFill>
                          <a:effectLst/>
                          <a:latin typeface="Calibri" panose="020F0502020204030204" pitchFamily="34" charset="0"/>
                        </a:rPr>
                        <a:t>Snapchat</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 389.48</a:t>
                      </a:r>
                    </a:p>
                  </a:txBody>
                  <a:tcPr marL="7620" marR="7620" marT="7620" marB="0" anchor="b"/>
                </a:tc>
                <a:extLst>
                  <a:ext uri="{0D108BD9-81ED-4DB2-BD59-A6C34878D82A}">
                    <a16:rowId xmlns:a16="http://schemas.microsoft.com/office/drawing/2014/main" val="966759707"/>
                  </a:ext>
                </a:extLst>
              </a:tr>
              <a:tr h="446291">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tc>
                <a:tc>
                  <a:txBody>
                    <a:bodyPr/>
                    <a:lstStyle/>
                    <a:p>
                      <a:pPr algn="r" fontAlgn="b"/>
                      <a:r>
                        <a:rPr lang="en-IN" sz="1100" b="1" i="0" u="none" strike="noStrike" dirty="0">
                          <a:solidFill>
                            <a:srgbClr val="000000"/>
                          </a:solidFill>
                          <a:effectLst/>
                          <a:latin typeface="Calibri" panose="020F0502020204030204" pitchFamily="34" charset="0"/>
                        </a:rPr>
                        <a:t>₹ 371.28</a:t>
                      </a:r>
                    </a:p>
                  </a:txBody>
                  <a:tcPr marL="7620" marR="7620" marT="7620" marB="0" anchor="b"/>
                </a:tc>
                <a:extLst>
                  <a:ext uri="{0D108BD9-81ED-4DB2-BD59-A6C34878D82A}">
                    <a16:rowId xmlns:a16="http://schemas.microsoft.com/office/drawing/2014/main" val="3702919085"/>
                  </a:ext>
                </a:extLst>
              </a:tr>
            </a:tbl>
          </a:graphicData>
        </a:graphic>
      </p:graphicFrame>
      <p:graphicFrame>
        <p:nvGraphicFramePr>
          <p:cNvPr id="10" name="Content Placeholder 9">
            <a:extLst>
              <a:ext uri="{FF2B5EF4-FFF2-40B4-BE49-F238E27FC236}">
                <a16:creationId xmlns:a16="http://schemas.microsoft.com/office/drawing/2014/main" id="{F2D392A5-EB1D-4741-BE37-8C3E56B84A5E}"/>
              </a:ext>
            </a:extLst>
          </p:cNvPr>
          <p:cNvGraphicFramePr>
            <a:graphicFrameLocks noGrp="1"/>
          </p:cNvGraphicFramePr>
          <p:nvPr>
            <p:ph sz="half" idx="2"/>
            <p:extLst>
              <p:ext uri="{D42A27DB-BD31-4B8C-83A1-F6EECF244321}">
                <p14:modId xmlns:p14="http://schemas.microsoft.com/office/powerpoint/2010/main" val="4195747049"/>
              </p:ext>
            </p:extLst>
          </p:nvPr>
        </p:nvGraphicFramePr>
        <p:xfrm>
          <a:off x="5608320" y="1825625"/>
          <a:ext cx="638048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66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2BD2-065B-471D-9454-D82B0122D370}"/>
              </a:ext>
            </a:extLst>
          </p:cNvPr>
          <p:cNvSpPr>
            <a:spLocks noGrp="1"/>
          </p:cNvSpPr>
          <p:nvPr>
            <p:ph type="title"/>
          </p:nvPr>
        </p:nvSpPr>
        <p:spPr/>
        <p:txBody>
          <a:bodyPr>
            <a:normAutofit/>
          </a:bodyPr>
          <a:lstStyle/>
          <a:p>
            <a:r>
              <a:rPr lang="en-US" sz="2000" dirty="0"/>
              <a:t>Home delivery service in the year 2021: customer-level analysis in Chart Aggregated LTV at acquisition month level</a:t>
            </a:r>
            <a:endParaRPr lang="en-IN" sz="2000" dirty="0"/>
          </a:p>
        </p:txBody>
      </p:sp>
      <p:graphicFrame>
        <p:nvGraphicFramePr>
          <p:cNvPr id="4" name="Content Placeholder 3">
            <a:extLst>
              <a:ext uri="{FF2B5EF4-FFF2-40B4-BE49-F238E27FC236}">
                <a16:creationId xmlns:a16="http://schemas.microsoft.com/office/drawing/2014/main" id="{D1B29395-7298-4DD2-8796-6037FF423A5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251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15E5E-E830-4F69-9AD5-A070A9D277C3}"/>
              </a:ext>
            </a:extLst>
          </p:cNvPr>
          <p:cNvSpPr>
            <a:spLocks noGrp="1"/>
          </p:cNvSpPr>
          <p:nvPr>
            <p:ph type="title"/>
          </p:nvPr>
        </p:nvSpPr>
        <p:spPr/>
        <p:txBody>
          <a:bodyPr>
            <a:normAutofit/>
          </a:bodyPr>
          <a:lstStyle/>
          <a:p>
            <a:r>
              <a:rPr lang="en-US" sz="2000" dirty="0"/>
              <a:t>Home delivery service in the year 2021: customer-level analysis in Table and Chart Aggregated LTV at Average Revenue per Order at Different Customer Acquisition Sources</a:t>
            </a:r>
            <a:endParaRPr lang="en-IN" sz="2000" dirty="0"/>
          </a:p>
        </p:txBody>
      </p:sp>
      <p:graphicFrame>
        <p:nvGraphicFramePr>
          <p:cNvPr id="7" name="Content Placeholder 6">
            <a:extLst>
              <a:ext uri="{FF2B5EF4-FFF2-40B4-BE49-F238E27FC236}">
                <a16:creationId xmlns:a16="http://schemas.microsoft.com/office/drawing/2014/main" id="{6285D8BF-1C77-4584-8B12-CDEE4CC9D69D}"/>
              </a:ext>
            </a:extLst>
          </p:cNvPr>
          <p:cNvGraphicFramePr>
            <a:graphicFrameLocks noGrp="1"/>
          </p:cNvGraphicFramePr>
          <p:nvPr>
            <p:ph sz="half" idx="1"/>
            <p:extLst>
              <p:ext uri="{D42A27DB-BD31-4B8C-83A1-F6EECF244321}">
                <p14:modId xmlns:p14="http://schemas.microsoft.com/office/powerpoint/2010/main" val="1081999971"/>
              </p:ext>
            </p:extLst>
          </p:nvPr>
        </p:nvGraphicFramePr>
        <p:xfrm>
          <a:off x="975360" y="1825625"/>
          <a:ext cx="3037840" cy="3985895"/>
        </p:xfrm>
        <a:graphic>
          <a:graphicData uri="http://schemas.openxmlformats.org/drawingml/2006/table">
            <a:tbl>
              <a:tblPr>
                <a:tableStyleId>{5C22544A-7EE6-4342-B048-85BDC9FD1C3A}</a:tableStyleId>
              </a:tblPr>
              <a:tblGrid>
                <a:gridCol w="1304123">
                  <a:extLst>
                    <a:ext uri="{9D8B030D-6E8A-4147-A177-3AD203B41FA5}">
                      <a16:colId xmlns:a16="http://schemas.microsoft.com/office/drawing/2014/main" val="456560441"/>
                    </a:ext>
                  </a:extLst>
                </a:gridCol>
                <a:gridCol w="1733717">
                  <a:extLst>
                    <a:ext uri="{9D8B030D-6E8A-4147-A177-3AD203B41FA5}">
                      <a16:colId xmlns:a16="http://schemas.microsoft.com/office/drawing/2014/main" val="7660699"/>
                    </a:ext>
                  </a:extLst>
                </a:gridCol>
              </a:tblGrid>
              <a:tr h="842090">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Average of Total Delivery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9122000"/>
                  </a:ext>
                </a:extLst>
              </a:tr>
              <a:tr h="449115">
                <a:tc>
                  <a:txBody>
                    <a:bodyPr/>
                    <a:lstStyle/>
                    <a:p>
                      <a:pPr algn="ctr" fontAlgn="b"/>
                      <a:r>
                        <a:rPr lang="en-IN" sz="1100" u="none" strike="noStrike">
                          <a:effectLst/>
                        </a:rPr>
                        <a:t>Facebook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328.10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4021396"/>
                  </a:ext>
                </a:extLst>
              </a:tr>
              <a:tr h="449115">
                <a:tc>
                  <a:txBody>
                    <a:bodyPr/>
                    <a:lstStyle/>
                    <a:p>
                      <a:pPr algn="ctr" fontAlgn="b"/>
                      <a:r>
                        <a:rPr lang="en-IN" sz="1100" u="none" strike="noStrike">
                          <a:effectLst/>
                        </a:rPr>
                        <a:t>Google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342.55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656055"/>
                  </a:ext>
                </a:extLst>
              </a:tr>
              <a:tr h="449115">
                <a:tc>
                  <a:txBody>
                    <a:bodyPr/>
                    <a:lstStyle/>
                    <a:p>
                      <a:pPr algn="ctr" fontAlgn="b"/>
                      <a:r>
                        <a:rPr lang="en-IN" sz="1100" u="none" strike="noStrike" dirty="0">
                          <a:effectLst/>
                        </a:rPr>
                        <a:t>Instagram</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301.10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6752709"/>
                  </a:ext>
                </a:extLst>
              </a:tr>
              <a:tr h="449115">
                <a:tc>
                  <a:txBody>
                    <a:bodyPr/>
                    <a:lstStyle/>
                    <a:p>
                      <a:pPr algn="ctr" fontAlgn="b"/>
                      <a:r>
                        <a:rPr lang="en-IN" sz="1100" u="none" strike="noStrike">
                          <a:effectLst/>
                        </a:rPr>
                        <a:t>Offline Campaign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326.01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6317574"/>
                  </a:ext>
                </a:extLst>
              </a:tr>
              <a:tr h="449115">
                <a:tc>
                  <a:txBody>
                    <a:bodyPr/>
                    <a:lstStyle/>
                    <a:p>
                      <a:pPr algn="ctr" fontAlgn="b"/>
                      <a:r>
                        <a:rPr lang="en-IN" sz="1100" u="none" strike="noStrike">
                          <a:effectLst/>
                        </a:rPr>
                        <a:t>Organic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323.56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6663965"/>
                  </a:ext>
                </a:extLst>
              </a:tr>
              <a:tr h="449115">
                <a:tc>
                  <a:txBody>
                    <a:bodyPr/>
                    <a:lstStyle/>
                    <a:p>
                      <a:pPr algn="ctr" fontAlgn="b"/>
                      <a:r>
                        <a:rPr lang="en-IN" sz="1100" u="none" strike="noStrike">
                          <a:effectLst/>
                        </a:rPr>
                        <a:t>Snapchat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344.16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7054078"/>
                  </a:ext>
                </a:extLst>
              </a:tr>
              <a:tr h="449115">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328.38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2100757"/>
                  </a:ext>
                </a:extLst>
              </a:tr>
            </a:tbl>
          </a:graphicData>
        </a:graphic>
      </p:graphicFrame>
      <p:graphicFrame>
        <p:nvGraphicFramePr>
          <p:cNvPr id="8" name="Content Placeholder 7">
            <a:extLst>
              <a:ext uri="{FF2B5EF4-FFF2-40B4-BE49-F238E27FC236}">
                <a16:creationId xmlns:a16="http://schemas.microsoft.com/office/drawing/2014/main" id="{C0C50B31-7E29-4A5F-AC32-DABC27909493}"/>
              </a:ext>
            </a:extLst>
          </p:cNvPr>
          <p:cNvGraphicFramePr>
            <a:graphicFrameLocks noGrp="1"/>
          </p:cNvGraphicFramePr>
          <p:nvPr>
            <p:ph sz="half" idx="2"/>
            <p:extLst>
              <p:ext uri="{D42A27DB-BD31-4B8C-83A1-F6EECF244321}">
                <p14:modId xmlns:p14="http://schemas.microsoft.com/office/powerpoint/2010/main" val="313000420"/>
              </p:ext>
            </p:extLst>
          </p:nvPr>
        </p:nvGraphicFramePr>
        <p:xfrm>
          <a:off x="4470400" y="1825625"/>
          <a:ext cx="68834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53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71BBFA5-EB59-42DA-BD02-9C76BBBCEFEF}"/>
              </a:ext>
            </a:extLst>
          </p:cNvPr>
          <p:cNvSpPr>
            <a:spLocks noGrp="1"/>
          </p:cNvSpPr>
          <p:nvPr>
            <p:ph type="title"/>
          </p:nvPr>
        </p:nvSpPr>
        <p:spPr/>
        <p:txBody>
          <a:bodyPr/>
          <a:lstStyle/>
          <a:p>
            <a:r>
              <a:rPr lang="en-US" b="1" u="sng" dirty="0"/>
              <a:t>Overview of Home Delivery Service :</a:t>
            </a:r>
            <a:endParaRPr lang="en-IN" u="sng" dirty="0"/>
          </a:p>
        </p:txBody>
      </p:sp>
      <p:sp>
        <p:nvSpPr>
          <p:cNvPr id="8" name="Content Placeholder 7">
            <a:extLst>
              <a:ext uri="{FF2B5EF4-FFF2-40B4-BE49-F238E27FC236}">
                <a16:creationId xmlns:a16="http://schemas.microsoft.com/office/drawing/2014/main" id="{E39BBBC3-4C85-4813-8292-09D2B5F4C5F3}"/>
              </a:ext>
            </a:extLst>
          </p:cNvPr>
          <p:cNvSpPr>
            <a:spLocks noGrp="1"/>
          </p:cNvSpPr>
          <p:nvPr>
            <p:ph idx="1"/>
          </p:nvPr>
        </p:nvSpPr>
        <p:spPr>
          <a:xfrm>
            <a:off x="797696" y="1825625"/>
            <a:ext cx="10515600" cy="4351338"/>
          </a:xfrm>
        </p:spPr>
        <p:txBody>
          <a:bodyPr>
            <a:normAutofit/>
          </a:bodyPr>
          <a:lstStyle/>
          <a:p>
            <a:r>
              <a:rPr lang="en-US" dirty="0"/>
              <a:t>Due to the development of e-commerce and specific customer habits and requirements, in recent decades an increasing number of companies offer home delivery service</a:t>
            </a:r>
          </a:p>
          <a:p>
            <a:endParaRPr lang="en-US" dirty="0">
              <a:solidFill>
                <a:srgbClr val="111111"/>
              </a:solidFill>
              <a:latin typeface="Poppins"/>
            </a:endParaRPr>
          </a:p>
          <a:p>
            <a:r>
              <a:rPr lang="en-US" dirty="0"/>
              <a:t>It implies maximum convenience for buyers in theory — and customer expectations are only growing</a:t>
            </a:r>
          </a:p>
          <a:p>
            <a:endParaRPr lang="en-US" dirty="0"/>
          </a:p>
          <a:p>
            <a:r>
              <a:rPr lang="en-US" dirty="0"/>
              <a:t>Most of the packages are delivered during the regular working hours when recipients are frequently absent from their homes.</a:t>
            </a:r>
            <a:endParaRPr lang="en-US" sz="3600" dirty="0">
              <a:solidFill>
                <a:srgbClr val="111111"/>
              </a:solidFill>
              <a:latin typeface="Poppins"/>
            </a:endParaRPr>
          </a:p>
          <a:p>
            <a:endParaRPr lang="en-IN" dirty="0"/>
          </a:p>
        </p:txBody>
      </p:sp>
      <p:sp>
        <p:nvSpPr>
          <p:cNvPr id="11" name="Rectangle 10">
            <a:extLst>
              <a:ext uri="{FF2B5EF4-FFF2-40B4-BE49-F238E27FC236}">
                <a16:creationId xmlns:a16="http://schemas.microsoft.com/office/drawing/2014/main" id="{93625F55-AC90-4CA6-89D3-64483FB375F6}"/>
              </a:ext>
            </a:extLst>
          </p:cNvPr>
          <p:cNvSpPr/>
          <p:nvPr/>
        </p:nvSpPr>
        <p:spPr>
          <a:xfrm>
            <a:off x="1064395" y="2551837"/>
            <a:ext cx="10063209" cy="2954655"/>
          </a:xfrm>
          <a:prstGeom prst="rect">
            <a:avLst/>
          </a:prstGeom>
        </p:spPr>
        <p:txBody>
          <a:bodyPr wrap="square">
            <a:spAutoFit/>
          </a:bodyPr>
          <a:lstStyle/>
          <a:p>
            <a:pPr>
              <a:buFont typeface="Arial" panose="020B0604020202020204" pitchFamily="34" charset="0"/>
              <a:buChar char="•"/>
            </a:pPr>
            <a:endParaRPr lang="en-US" sz="2400" dirty="0">
              <a:solidFill>
                <a:srgbClr val="111111"/>
              </a:solidFill>
              <a:latin typeface="Poppins"/>
            </a:endParaRPr>
          </a:p>
          <a:p>
            <a:pPr>
              <a:buFont typeface="Arial" panose="020B0604020202020204" pitchFamily="34" charset="0"/>
              <a:buChar char="•"/>
            </a:pPr>
            <a:endParaRPr lang="en-US" sz="2400" dirty="0">
              <a:solidFill>
                <a:srgbClr val="111111"/>
              </a:solidFill>
              <a:latin typeface="Poppins"/>
            </a:endParaRPr>
          </a:p>
          <a:p>
            <a:pPr>
              <a:buFont typeface="Arial" panose="020B0604020202020204" pitchFamily="34" charset="0"/>
              <a:buChar char="•"/>
            </a:pPr>
            <a:endParaRPr lang="en-US" sz="2400" b="0" i="0" u="none" strike="noStrike" dirty="0">
              <a:solidFill>
                <a:srgbClr val="111111"/>
              </a:solidFill>
              <a:effectLst/>
              <a:latin typeface="Poppins"/>
            </a:endParaRPr>
          </a:p>
          <a:p>
            <a:pPr>
              <a:buFont typeface="Arial" panose="020B0604020202020204" pitchFamily="34" charset="0"/>
              <a:buChar char="•"/>
            </a:pPr>
            <a:endParaRPr lang="en-US" dirty="0"/>
          </a:p>
          <a:p>
            <a:pPr>
              <a:buFont typeface="Arial" panose="020B0604020202020204" pitchFamily="34" charset="0"/>
              <a:buChar char="•"/>
            </a:pPr>
            <a:endParaRPr lang="en-US" sz="2400" b="0" i="0" u="none" strike="noStrike" dirty="0">
              <a:solidFill>
                <a:srgbClr val="111111"/>
              </a:solidFill>
              <a:effectLst/>
              <a:latin typeface="Poppins"/>
            </a:endParaRPr>
          </a:p>
          <a:p>
            <a:pPr>
              <a:buFont typeface="Arial" panose="020B0604020202020204" pitchFamily="34" charset="0"/>
              <a:buChar char="•"/>
            </a:pPr>
            <a:endParaRPr lang="en-US" sz="2400" b="0" i="0" u="none" strike="noStrike" dirty="0">
              <a:solidFill>
                <a:srgbClr val="111111"/>
              </a:solidFill>
              <a:effectLst/>
              <a:latin typeface="Poppins"/>
            </a:endParaRPr>
          </a:p>
          <a:p>
            <a:pPr>
              <a:buFont typeface="Arial" panose="020B0604020202020204" pitchFamily="34" charset="0"/>
              <a:buChar char="•"/>
            </a:pPr>
            <a:endParaRPr lang="en-US" sz="2400" b="0" i="0" u="none" strike="noStrike" dirty="0">
              <a:solidFill>
                <a:srgbClr val="111111"/>
              </a:solidFill>
              <a:effectLst/>
              <a:latin typeface="Poppins"/>
            </a:endParaRPr>
          </a:p>
          <a:p>
            <a:endParaRPr lang="en-US" sz="2400" b="0" i="0" u="none" strike="noStrike" dirty="0">
              <a:solidFill>
                <a:srgbClr val="111111"/>
              </a:solidFill>
              <a:effectLst/>
              <a:latin typeface="Poppins"/>
            </a:endParaRPr>
          </a:p>
        </p:txBody>
      </p:sp>
    </p:spTree>
    <p:extLst>
      <p:ext uri="{BB962C8B-B14F-4D97-AF65-F5344CB8AC3E}">
        <p14:creationId xmlns:p14="http://schemas.microsoft.com/office/powerpoint/2010/main" val="320798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E29F-436E-4E7B-9C16-936D5E4796D9}"/>
              </a:ext>
            </a:extLst>
          </p:cNvPr>
          <p:cNvSpPr>
            <a:spLocks noGrp="1"/>
          </p:cNvSpPr>
          <p:nvPr>
            <p:ph type="title"/>
          </p:nvPr>
        </p:nvSpPr>
        <p:spPr/>
        <p:txBody>
          <a:bodyPr>
            <a:normAutofit/>
          </a:bodyPr>
          <a:lstStyle/>
          <a:p>
            <a:r>
              <a:rPr lang="en-US" sz="2000" dirty="0"/>
              <a:t>Home delivery service in the year 2021: customer-level analysis in Table and Chart Average Revenue per Order at Acquisition Month Level</a:t>
            </a:r>
            <a:br>
              <a:rPr lang="en-US" sz="2000" dirty="0"/>
            </a:br>
            <a:endParaRPr lang="en-IN" sz="2000" dirty="0"/>
          </a:p>
        </p:txBody>
      </p:sp>
      <p:graphicFrame>
        <p:nvGraphicFramePr>
          <p:cNvPr id="5" name="Content Placeholder 4">
            <a:extLst>
              <a:ext uri="{FF2B5EF4-FFF2-40B4-BE49-F238E27FC236}">
                <a16:creationId xmlns:a16="http://schemas.microsoft.com/office/drawing/2014/main" id="{6D2EC001-286E-4D0D-8E71-DAF17DC4D903}"/>
              </a:ext>
            </a:extLst>
          </p:cNvPr>
          <p:cNvGraphicFramePr>
            <a:graphicFrameLocks noGrp="1"/>
          </p:cNvGraphicFramePr>
          <p:nvPr>
            <p:ph sz="half" idx="1"/>
            <p:extLst>
              <p:ext uri="{D42A27DB-BD31-4B8C-83A1-F6EECF244321}">
                <p14:modId xmlns:p14="http://schemas.microsoft.com/office/powerpoint/2010/main" val="3779366177"/>
              </p:ext>
            </p:extLst>
          </p:nvPr>
        </p:nvGraphicFramePr>
        <p:xfrm>
          <a:off x="838200" y="1825625"/>
          <a:ext cx="5183374" cy="4260212"/>
        </p:xfrm>
        <a:graphic>
          <a:graphicData uri="http://schemas.openxmlformats.org/drawingml/2006/table">
            <a:tbl>
              <a:tblPr>
                <a:tableStyleId>{5C22544A-7EE6-4342-B048-85BDC9FD1C3A}</a:tableStyleId>
              </a:tblPr>
              <a:tblGrid>
                <a:gridCol w="2225186">
                  <a:extLst>
                    <a:ext uri="{9D8B030D-6E8A-4147-A177-3AD203B41FA5}">
                      <a16:colId xmlns:a16="http://schemas.microsoft.com/office/drawing/2014/main" val="390283331"/>
                    </a:ext>
                  </a:extLst>
                </a:gridCol>
                <a:gridCol w="2958188">
                  <a:extLst>
                    <a:ext uri="{9D8B030D-6E8A-4147-A177-3AD203B41FA5}">
                      <a16:colId xmlns:a16="http://schemas.microsoft.com/office/drawing/2014/main" val="2251672603"/>
                    </a:ext>
                  </a:extLst>
                </a:gridCol>
              </a:tblGrid>
              <a:tr h="387292">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14188" marR="14188" marT="7620" marB="0" anchor="b"/>
                </a:tc>
                <a:tc>
                  <a:txBody>
                    <a:bodyPr/>
                    <a:lstStyle/>
                    <a:p>
                      <a:pPr algn="ctr" fontAlgn="b"/>
                      <a:r>
                        <a:rPr lang="en-IN" sz="1100" u="none" strike="noStrike">
                          <a:effectLst/>
                        </a:rPr>
                        <a:t>Average of Total Delivery</a:t>
                      </a:r>
                      <a:endParaRPr lang="en-IN" sz="1100" b="1"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2665101531"/>
                  </a:ext>
                </a:extLst>
              </a:tr>
              <a:tr h="387292">
                <a:tc>
                  <a:txBody>
                    <a:bodyPr/>
                    <a:lstStyle/>
                    <a:p>
                      <a:pPr algn="ctr" fontAlgn="b"/>
                      <a:r>
                        <a:rPr lang="en-IN" sz="1100" u="none" strike="noStrike">
                          <a:effectLst/>
                        </a:rPr>
                        <a:t>Jan</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331.30</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3291513710"/>
                  </a:ext>
                </a:extLst>
              </a:tr>
              <a:tr h="387292">
                <a:tc>
                  <a:txBody>
                    <a:bodyPr/>
                    <a:lstStyle/>
                    <a:p>
                      <a:pPr algn="ctr" fontAlgn="b"/>
                      <a:r>
                        <a:rPr lang="en-IN" sz="1100" u="none" strike="noStrike">
                          <a:effectLst/>
                        </a:rPr>
                        <a:t>Feb</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334.48</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259981959"/>
                  </a:ext>
                </a:extLst>
              </a:tr>
              <a:tr h="387292">
                <a:tc>
                  <a:txBody>
                    <a:bodyPr/>
                    <a:lstStyle/>
                    <a:p>
                      <a:pPr algn="ctr" fontAlgn="b"/>
                      <a:r>
                        <a:rPr lang="en-IN" sz="1100" u="none" strike="noStrike">
                          <a:effectLst/>
                        </a:rPr>
                        <a:t>Mar</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324.18</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190418666"/>
                  </a:ext>
                </a:extLst>
              </a:tr>
              <a:tr h="387292">
                <a:tc>
                  <a:txBody>
                    <a:bodyPr/>
                    <a:lstStyle/>
                    <a:p>
                      <a:pPr algn="ctr" fontAlgn="b"/>
                      <a:r>
                        <a:rPr lang="en-IN" sz="1100" u="none" strike="noStrike">
                          <a:effectLst/>
                        </a:rPr>
                        <a:t>Apr</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dirty="0">
                          <a:effectLst/>
                        </a:rPr>
                        <a:t>₹ 346.09</a:t>
                      </a:r>
                      <a:endParaRPr lang="en-IN" sz="1100" b="0" i="0" u="none" strike="noStrike" dirty="0">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3197004425"/>
                  </a:ext>
                </a:extLst>
              </a:tr>
              <a:tr h="387292">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dirty="0">
                          <a:effectLst/>
                        </a:rPr>
                        <a:t>₹ 380.52</a:t>
                      </a:r>
                      <a:endParaRPr lang="en-IN" sz="1100" b="0" i="0" u="none" strike="noStrike" dirty="0">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3323364567"/>
                  </a:ext>
                </a:extLst>
              </a:tr>
              <a:tr h="387292">
                <a:tc>
                  <a:txBody>
                    <a:bodyPr/>
                    <a:lstStyle/>
                    <a:p>
                      <a:pPr algn="ctr" fontAlgn="b"/>
                      <a:r>
                        <a:rPr lang="en-IN" sz="1100" u="none" strike="noStrike">
                          <a:effectLst/>
                        </a:rPr>
                        <a:t>Jun</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344.65</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3177996639"/>
                  </a:ext>
                </a:extLst>
              </a:tr>
              <a:tr h="387292">
                <a:tc>
                  <a:txBody>
                    <a:bodyPr/>
                    <a:lstStyle/>
                    <a:p>
                      <a:pPr algn="ctr" fontAlgn="b"/>
                      <a:r>
                        <a:rPr lang="en-IN" sz="1100" u="none" strike="noStrike">
                          <a:effectLst/>
                        </a:rPr>
                        <a:t>Jul</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340.04</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1915787998"/>
                  </a:ext>
                </a:extLst>
              </a:tr>
              <a:tr h="387292">
                <a:tc>
                  <a:txBody>
                    <a:bodyPr/>
                    <a:lstStyle/>
                    <a:p>
                      <a:pPr algn="ctr" fontAlgn="b"/>
                      <a:r>
                        <a:rPr lang="en-IN" sz="1100" u="none" strike="noStrike">
                          <a:effectLst/>
                        </a:rPr>
                        <a:t>Aug</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311.84</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2512490090"/>
                  </a:ext>
                </a:extLst>
              </a:tr>
              <a:tr h="387292">
                <a:tc>
                  <a:txBody>
                    <a:bodyPr/>
                    <a:lstStyle/>
                    <a:p>
                      <a:pPr algn="ctr" fontAlgn="b"/>
                      <a:r>
                        <a:rPr lang="en-IN" sz="1100" u="none" strike="noStrike">
                          <a:effectLst/>
                        </a:rPr>
                        <a:t>Sep</a:t>
                      </a:r>
                      <a:endParaRPr lang="en-IN" sz="1100" b="0"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a:effectLst/>
                        </a:rPr>
                        <a:t>₹ 280.20</a:t>
                      </a:r>
                      <a:endParaRPr lang="en-IN" sz="1100" b="0" i="0" u="none" strike="noStrike">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3072835467"/>
                  </a:ext>
                </a:extLst>
              </a:tr>
              <a:tr h="387292">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14188" marR="14188" marT="7620" marB="0" anchor="b"/>
                </a:tc>
                <a:tc>
                  <a:txBody>
                    <a:bodyPr/>
                    <a:lstStyle/>
                    <a:p>
                      <a:pPr algn="r" fontAlgn="b"/>
                      <a:r>
                        <a:rPr lang="en-IN" sz="1100" u="none" strike="noStrike" dirty="0">
                          <a:effectLst/>
                        </a:rPr>
                        <a:t>₹ 328.38</a:t>
                      </a:r>
                      <a:endParaRPr lang="en-IN" sz="1100" b="1" i="0" u="none" strike="noStrike" dirty="0">
                        <a:solidFill>
                          <a:srgbClr val="000000"/>
                        </a:solidFill>
                        <a:effectLst/>
                        <a:latin typeface="Calibri" panose="020F0502020204030204" pitchFamily="34" charset="0"/>
                      </a:endParaRPr>
                    </a:p>
                  </a:txBody>
                  <a:tcPr marL="14188" marR="14188" marT="7620" marB="0" anchor="b"/>
                </a:tc>
                <a:extLst>
                  <a:ext uri="{0D108BD9-81ED-4DB2-BD59-A6C34878D82A}">
                    <a16:rowId xmlns:a16="http://schemas.microsoft.com/office/drawing/2014/main" val="2952007518"/>
                  </a:ext>
                </a:extLst>
              </a:tr>
            </a:tbl>
          </a:graphicData>
        </a:graphic>
      </p:graphicFrame>
      <p:graphicFrame>
        <p:nvGraphicFramePr>
          <p:cNvPr id="6" name="Content Placeholder 5">
            <a:extLst>
              <a:ext uri="{FF2B5EF4-FFF2-40B4-BE49-F238E27FC236}">
                <a16:creationId xmlns:a16="http://schemas.microsoft.com/office/drawing/2014/main" id="{A095C8F1-BF1B-4EFE-8FF7-08E73BE3D263}"/>
              </a:ext>
            </a:extLst>
          </p:cNvPr>
          <p:cNvGraphicFramePr>
            <a:graphicFrameLocks noGrp="1"/>
          </p:cNvGraphicFramePr>
          <p:nvPr>
            <p:ph sz="half" idx="2"/>
            <p:extLst>
              <p:ext uri="{D42A27DB-BD31-4B8C-83A1-F6EECF244321}">
                <p14:modId xmlns:p14="http://schemas.microsoft.com/office/powerpoint/2010/main" val="367066650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823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63CC-EE8C-4B2F-BD23-E319A0086B70}"/>
              </a:ext>
            </a:extLst>
          </p:cNvPr>
          <p:cNvSpPr>
            <a:spLocks noGrp="1"/>
          </p:cNvSpPr>
          <p:nvPr>
            <p:ph type="title"/>
          </p:nvPr>
        </p:nvSpPr>
        <p:spPr/>
        <p:txBody>
          <a:bodyPr>
            <a:normAutofit/>
          </a:bodyPr>
          <a:lstStyle/>
          <a:p>
            <a:r>
              <a:rPr lang="en-US" sz="2000" dirty="0"/>
              <a:t>Home delivery service in the year 2021: customer-level analysis in Table and Chart Order rating across slots and delivery charges</a:t>
            </a:r>
            <a:br>
              <a:rPr lang="en-US" sz="2000" dirty="0"/>
            </a:br>
            <a:endParaRPr lang="en-IN" sz="2000" dirty="0"/>
          </a:p>
        </p:txBody>
      </p:sp>
      <p:graphicFrame>
        <p:nvGraphicFramePr>
          <p:cNvPr id="5" name="Content Placeholder 4">
            <a:extLst>
              <a:ext uri="{FF2B5EF4-FFF2-40B4-BE49-F238E27FC236}">
                <a16:creationId xmlns:a16="http://schemas.microsoft.com/office/drawing/2014/main" id="{9B1142D6-3542-4B32-A5E2-52270ED482A9}"/>
              </a:ext>
            </a:extLst>
          </p:cNvPr>
          <p:cNvGraphicFramePr>
            <a:graphicFrameLocks noGrp="1"/>
          </p:cNvGraphicFramePr>
          <p:nvPr>
            <p:ph sz="half" idx="1"/>
            <p:extLst>
              <p:ext uri="{D42A27DB-BD31-4B8C-83A1-F6EECF244321}">
                <p14:modId xmlns:p14="http://schemas.microsoft.com/office/powerpoint/2010/main" val="2098244502"/>
              </p:ext>
            </p:extLst>
          </p:nvPr>
        </p:nvGraphicFramePr>
        <p:xfrm>
          <a:off x="934720" y="1825625"/>
          <a:ext cx="4775199" cy="4351337"/>
        </p:xfrm>
        <a:graphic>
          <a:graphicData uri="http://schemas.openxmlformats.org/drawingml/2006/table">
            <a:tbl>
              <a:tblPr>
                <a:tableStyleId>{5C22544A-7EE6-4342-B048-85BDC9FD1C3A}</a:tableStyleId>
              </a:tblPr>
              <a:tblGrid>
                <a:gridCol w="765833">
                  <a:extLst>
                    <a:ext uri="{9D8B030D-6E8A-4147-A177-3AD203B41FA5}">
                      <a16:colId xmlns:a16="http://schemas.microsoft.com/office/drawing/2014/main" val="353780293"/>
                    </a:ext>
                  </a:extLst>
                </a:gridCol>
                <a:gridCol w="1018108">
                  <a:extLst>
                    <a:ext uri="{9D8B030D-6E8A-4147-A177-3AD203B41FA5}">
                      <a16:colId xmlns:a16="http://schemas.microsoft.com/office/drawing/2014/main" val="1382672443"/>
                    </a:ext>
                  </a:extLst>
                </a:gridCol>
                <a:gridCol w="558608">
                  <a:extLst>
                    <a:ext uri="{9D8B030D-6E8A-4147-A177-3AD203B41FA5}">
                      <a16:colId xmlns:a16="http://schemas.microsoft.com/office/drawing/2014/main" val="3849509523"/>
                    </a:ext>
                  </a:extLst>
                </a:gridCol>
                <a:gridCol w="558608">
                  <a:extLst>
                    <a:ext uri="{9D8B030D-6E8A-4147-A177-3AD203B41FA5}">
                      <a16:colId xmlns:a16="http://schemas.microsoft.com/office/drawing/2014/main" val="608897354"/>
                    </a:ext>
                  </a:extLst>
                </a:gridCol>
                <a:gridCol w="693755">
                  <a:extLst>
                    <a:ext uri="{9D8B030D-6E8A-4147-A177-3AD203B41FA5}">
                      <a16:colId xmlns:a16="http://schemas.microsoft.com/office/drawing/2014/main" val="4119569051"/>
                    </a:ext>
                  </a:extLst>
                </a:gridCol>
                <a:gridCol w="576629">
                  <a:extLst>
                    <a:ext uri="{9D8B030D-6E8A-4147-A177-3AD203B41FA5}">
                      <a16:colId xmlns:a16="http://schemas.microsoft.com/office/drawing/2014/main" val="1528597412"/>
                    </a:ext>
                  </a:extLst>
                </a:gridCol>
                <a:gridCol w="603658">
                  <a:extLst>
                    <a:ext uri="{9D8B030D-6E8A-4147-A177-3AD203B41FA5}">
                      <a16:colId xmlns:a16="http://schemas.microsoft.com/office/drawing/2014/main" val="4176166752"/>
                    </a:ext>
                  </a:extLst>
                </a:gridCol>
              </a:tblGrid>
              <a:tr h="826201">
                <a:tc>
                  <a:txBody>
                    <a:bodyPr/>
                    <a:lstStyle/>
                    <a:p>
                      <a:pPr algn="l" fontAlgn="b"/>
                      <a:r>
                        <a:rPr lang="en-IN" sz="800" u="none" strike="noStrike">
                          <a:effectLst/>
                        </a:rPr>
                        <a:t>Sum of Delivery Charges</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Column Labels</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2195063689"/>
                  </a:ext>
                </a:extLst>
              </a:tr>
              <a:tr h="440642">
                <a:tc>
                  <a:txBody>
                    <a:bodyPr/>
                    <a:lstStyle/>
                    <a:p>
                      <a:pPr algn="l" fontAlgn="b"/>
                      <a:r>
                        <a:rPr lang="en-IN" sz="800" u="none" strike="noStrike">
                          <a:effectLst/>
                        </a:rPr>
                        <a:t>Row Labels</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Afternoon</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Evening</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Late Night</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Morning</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Night</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l" fontAlgn="b"/>
                      <a:r>
                        <a:rPr lang="en-IN" sz="800" u="none" strike="noStrike">
                          <a:effectLst/>
                        </a:rPr>
                        <a:t>Grand Total</a:t>
                      </a:r>
                      <a:endParaRPr lang="en-IN" sz="800" b="1"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1670748388"/>
                  </a:ext>
                </a:extLst>
              </a:tr>
              <a:tr h="440642">
                <a:tc>
                  <a:txBody>
                    <a:bodyPr/>
                    <a:lstStyle/>
                    <a:p>
                      <a:pPr algn="l" fontAlgn="b"/>
                      <a:r>
                        <a:rPr lang="en-IN" sz="800" u="none" strike="noStrike">
                          <a:effectLst/>
                        </a:rPr>
                        <a:t>1</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505.00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686.00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452.00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747.00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909.00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3,299.00</a:t>
                      </a:r>
                      <a:endParaRPr lang="en-IN" sz="800" b="0"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1638363181"/>
                  </a:ext>
                </a:extLst>
              </a:tr>
              <a:tr h="440642">
                <a:tc>
                  <a:txBody>
                    <a:bodyPr/>
                    <a:lstStyle/>
                    <a:p>
                      <a:pPr algn="l" fontAlgn="b"/>
                      <a:r>
                        <a:rPr lang="en-IN" sz="800" u="none" strike="noStrike" dirty="0">
                          <a:effectLst/>
                        </a:rPr>
                        <a:t>2</a:t>
                      </a:r>
                      <a:endParaRPr lang="en-IN" sz="800" b="0" i="0" u="none" strike="noStrike" dirty="0">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165.00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162.00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171.00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242.00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340.00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dirty="0">
                          <a:effectLst/>
                        </a:rPr>
                        <a:t>₹ 1,080.00</a:t>
                      </a:r>
                      <a:endParaRPr lang="en-IN" sz="800" b="0" i="0" u="none" strike="noStrike" dirty="0">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1583572613"/>
                  </a:ext>
                </a:extLst>
              </a:tr>
              <a:tr h="440642">
                <a:tc>
                  <a:txBody>
                    <a:bodyPr/>
                    <a:lstStyle/>
                    <a:p>
                      <a:pPr algn="l" fontAlgn="b"/>
                      <a:r>
                        <a:rPr lang="en-IN" sz="800" u="none" strike="noStrike">
                          <a:effectLst/>
                        </a:rPr>
                        <a:t>3</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1,895.00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1,001.00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460.00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915.00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1,104.00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5,375.00</a:t>
                      </a:r>
                      <a:endParaRPr lang="en-IN" sz="800" b="0"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2641793883"/>
                  </a:ext>
                </a:extLst>
              </a:tr>
              <a:tr h="440642">
                <a:tc>
                  <a:txBody>
                    <a:bodyPr/>
                    <a:lstStyle/>
                    <a:p>
                      <a:pPr algn="l" fontAlgn="b"/>
                      <a:r>
                        <a:rPr lang="en-IN" sz="800" u="none" strike="noStrike">
                          <a:effectLst/>
                        </a:rPr>
                        <a:t>4</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4,809.00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4,442.00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1,641.00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5,341.00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5,659.00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21,892.00</a:t>
                      </a:r>
                      <a:endParaRPr lang="en-IN" sz="800" b="0"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760414478"/>
                  </a:ext>
                </a:extLst>
              </a:tr>
              <a:tr h="440642">
                <a:tc>
                  <a:txBody>
                    <a:bodyPr/>
                    <a:lstStyle/>
                    <a:p>
                      <a:pPr algn="l" fontAlgn="b"/>
                      <a:r>
                        <a:rPr lang="en-IN" sz="800" u="none" strike="noStrike">
                          <a:effectLst/>
                        </a:rPr>
                        <a:t>5</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77,811.00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64,099.00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32,680.00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69,539.00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70,900.00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3,15,029.00</a:t>
                      </a:r>
                      <a:endParaRPr lang="en-IN" sz="800" b="0"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2815781417"/>
                  </a:ext>
                </a:extLst>
              </a:tr>
              <a:tr h="440642">
                <a:tc>
                  <a:txBody>
                    <a:bodyPr/>
                    <a:lstStyle/>
                    <a:p>
                      <a:pPr algn="l" fontAlgn="b"/>
                      <a:r>
                        <a:rPr lang="en-IN" sz="800" u="none" strike="noStrike">
                          <a:effectLst/>
                        </a:rPr>
                        <a:t>(blank)</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28,549.00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23,504.00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15,581.00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25,089.00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29,548.00</a:t>
                      </a:r>
                      <a:endParaRPr lang="en-IN" sz="800" b="0"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1,22,271.00</a:t>
                      </a:r>
                      <a:endParaRPr lang="en-IN" sz="800" b="0" i="0" u="none" strike="noStrike">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845999238"/>
                  </a:ext>
                </a:extLst>
              </a:tr>
              <a:tr h="440642">
                <a:tc>
                  <a:txBody>
                    <a:bodyPr/>
                    <a:lstStyle/>
                    <a:p>
                      <a:pPr algn="l" fontAlgn="b"/>
                      <a:r>
                        <a:rPr lang="en-IN" sz="800" u="none" strike="noStrike">
                          <a:effectLst/>
                        </a:rPr>
                        <a:t>Grand Total</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1,13,734.00</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93,894.00</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50,985.00</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1,01,873.00</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a:effectLst/>
                        </a:rPr>
                        <a:t>₹ 1,08,460.00</a:t>
                      </a:r>
                      <a:endParaRPr lang="en-IN" sz="800" b="1" i="0" u="none" strike="noStrike">
                        <a:solidFill>
                          <a:srgbClr val="000000"/>
                        </a:solidFill>
                        <a:effectLst/>
                        <a:latin typeface="Calibri" panose="020F0502020204030204" pitchFamily="34" charset="0"/>
                      </a:endParaRPr>
                    </a:p>
                  </a:txBody>
                  <a:tcPr marL="5866" marR="5866" marT="5866" marB="0" anchor="b"/>
                </a:tc>
                <a:tc>
                  <a:txBody>
                    <a:bodyPr/>
                    <a:lstStyle/>
                    <a:p>
                      <a:pPr algn="r" fontAlgn="b"/>
                      <a:r>
                        <a:rPr lang="en-IN" sz="800" u="none" strike="noStrike" dirty="0">
                          <a:effectLst/>
                        </a:rPr>
                        <a:t>₹ 4,68,946.00</a:t>
                      </a:r>
                      <a:endParaRPr lang="en-IN" sz="800" b="1" i="0" u="none" strike="noStrike" dirty="0">
                        <a:solidFill>
                          <a:srgbClr val="000000"/>
                        </a:solidFill>
                        <a:effectLst/>
                        <a:latin typeface="Calibri" panose="020F0502020204030204" pitchFamily="34" charset="0"/>
                      </a:endParaRPr>
                    </a:p>
                  </a:txBody>
                  <a:tcPr marL="5866" marR="5866" marT="5866" marB="0" anchor="b"/>
                </a:tc>
                <a:extLst>
                  <a:ext uri="{0D108BD9-81ED-4DB2-BD59-A6C34878D82A}">
                    <a16:rowId xmlns:a16="http://schemas.microsoft.com/office/drawing/2014/main" val="2999243195"/>
                  </a:ext>
                </a:extLst>
              </a:tr>
            </a:tbl>
          </a:graphicData>
        </a:graphic>
      </p:graphicFrame>
      <p:graphicFrame>
        <p:nvGraphicFramePr>
          <p:cNvPr id="6" name="Content Placeholder 5">
            <a:extLst>
              <a:ext uri="{FF2B5EF4-FFF2-40B4-BE49-F238E27FC236}">
                <a16:creationId xmlns:a16="http://schemas.microsoft.com/office/drawing/2014/main" id="{585C01DB-29D3-4689-872D-2DEF6B16414A}"/>
              </a:ext>
            </a:extLst>
          </p:cNvPr>
          <p:cNvGraphicFramePr>
            <a:graphicFrameLocks noGrp="1"/>
          </p:cNvGraphicFramePr>
          <p:nvPr>
            <p:ph sz="half" idx="2"/>
            <p:extLst>
              <p:ext uri="{D42A27DB-BD31-4B8C-83A1-F6EECF244321}">
                <p14:modId xmlns:p14="http://schemas.microsoft.com/office/powerpoint/2010/main" val="3562412848"/>
              </p:ext>
            </p:extLst>
          </p:nvPr>
        </p:nvGraphicFramePr>
        <p:xfrm>
          <a:off x="5963920" y="1825625"/>
          <a:ext cx="567944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7412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A0A52-C3B9-44C5-B9C6-7886233F2466}"/>
              </a:ext>
            </a:extLst>
          </p:cNvPr>
          <p:cNvSpPr>
            <a:spLocks noGrp="1"/>
          </p:cNvSpPr>
          <p:nvPr>
            <p:ph type="title"/>
          </p:nvPr>
        </p:nvSpPr>
        <p:spPr/>
        <p:txBody>
          <a:bodyPr>
            <a:normAutofit/>
          </a:bodyPr>
          <a:lstStyle/>
          <a:p>
            <a:r>
              <a:rPr lang="en-IN" sz="2000" b="1" u="sng" dirty="0">
                <a:solidFill>
                  <a:srgbClr val="0070C0"/>
                </a:solidFill>
                <a:latin typeface="Bahnschrift" panose="020B0502040204020203" pitchFamily="34" charset="0"/>
              </a:rPr>
              <a:t>Delivery Analysis :</a:t>
            </a:r>
            <a:r>
              <a:rPr lang="en-IN" sz="2000" b="1" dirty="0">
                <a:solidFill>
                  <a:srgbClr val="0070C0"/>
                </a:solidFill>
                <a:latin typeface="Bahnschrift" panose="020B0502040204020203" pitchFamily="34" charset="0"/>
              </a:rPr>
              <a:t>  </a:t>
            </a:r>
            <a:r>
              <a:rPr lang="en-US" sz="2000" dirty="0"/>
              <a:t>A Delivery Analysis Overview in a hypermarket involves assessing and optimizing the processes related to the delivery of goods to customers. This analysis aims to enhance efficiency, customer satisfaction, and overall operational performance. Here is an overview of key aspects to consider</a:t>
            </a:r>
            <a:endParaRPr lang="en-IN" sz="2000" b="1" u="sng" dirty="0">
              <a:solidFill>
                <a:srgbClr val="0070C0"/>
              </a:solidFill>
              <a:latin typeface="Bahnschrift" panose="020B0502040204020203" pitchFamily="34" charset="0"/>
            </a:endParaRPr>
          </a:p>
        </p:txBody>
      </p:sp>
      <p:sp>
        <p:nvSpPr>
          <p:cNvPr id="6" name="Content Placeholder 5">
            <a:extLst>
              <a:ext uri="{FF2B5EF4-FFF2-40B4-BE49-F238E27FC236}">
                <a16:creationId xmlns:a16="http://schemas.microsoft.com/office/drawing/2014/main" id="{1D8C3B6F-9D6D-4F55-BA3F-5276738A95C4}"/>
              </a:ext>
            </a:extLst>
          </p:cNvPr>
          <p:cNvSpPr>
            <a:spLocks noGrp="1"/>
          </p:cNvSpPr>
          <p:nvPr>
            <p:ph idx="1"/>
          </p:nvPr>
        </p:nvSpPr>
        <p:spPr/>
        <p:txBody>
          <a:bodyPr>
            <a:normAutofit fontScale="62500" lnSpcReduction="20000"/>
          </a:bodyPr>
          <a:lstStyle/>
          <a:p>
            <a:r>
              <a:rPr lang="en-US" b="1" dirty="0"/>
              <a:t>Order Processing:</a:t>
            </a:r>
            <a:endParaRPr lang="en-US" dirty="0"/>
          </a:p>
          <a:p>
            <a:pPr lvl="1"/>
            <a:r>
              <a:rPr lang="en-US" dirty="0"/>
              <a:t>Evaluate the effectiveness of order processing systems. Ensure that orders are accurately recorded and transmitted to the delivery team.</a:t>
            </a:r>
          </a:p>
          <a:p>
            <a:pPr lvl="1"/>
            <a:r>
              <a:rPr lang="en-US" dirty="0"/>
              <a:t>Assess the speed and accuracy of order confirmation, including any notifications to customers.</a:t>
            </a:r>
          </a:p>
          <a:p>
            <a:r>
              <a:rPr lang="en-US" b="1" dirty="0"/>
              <a:t>Inventory Management:</a:t>
            </a:r>
            <a:endParaRPr lang="en-US" dirty="0"/>
          </a:p>
          <a:p>
            <a:pPr lvl="1"/>
            <a:r>
              <a:rPr lang="en-US" dirty="0"/>
              <a:t>Analyze inventory levels and turnover to prevent stockouts or overstock situations.</a:t>
            </a:r>
          </a:p>
          <a:p>
            <a:pPr lvl="1"/>
            <a:r>
              <a:rPr lang="en-US" dirty="0"/>
              <a:t>Implement real-time inventory tracking systems to enhance accuracy and minimize errors in picking and packing.</a:t>
            </a:r>
          </a:p>
          <a:p>
            <a:r>
              <a:rPr lang="en-US" b="1" dirty="0"/>
              <a:t>Delivery Timeframes:</a:t>
            </a:r>
            <a:endParaRPr lang="en-US" dirty="0"/>
          </a:p>
          <a:p>
            <a:pPr lvl="1"/>
            <a:r>
              <a:rPr lang="en-US" dirty="0"/>
              <a:t>Measure and optimize delivery times. Consider setting realistic delivery timeframes to manage customer expectations.</a:t>
            </a:r>
          </a:p>
          <a:p>
            <a:pPr lvl="1"/>
            <a:r>
              <a:rPr lang="en-US" dirty="0"/>
              <a:t>Evaluate peak delivery hours and days to allocate resources effectively.</a:t>
            </a:r>
          </a:p>
          <a:p>
            <a:r>
              <a:rPr lang="en-US" b="1" dirty="0"/>
              <a:t>Route Optimization:</a:t>
            </a:r>
            <a:endParaRPr lang="en-US" dirty="0"/>
          </a:p>
          <a:p>
            <a:pPr lvl="1"/>
            <a:r>
              <a:rPr lang="en-US" dirty="0"/>
              <a:t>Use technology to optimize delivery routes, minimizing travel time and fuel costs.</a:t>
            </a:r>
          </a:p>
          <a:p>
            <a:pPr lvl="1"/>
            <a:r>
              <a:rPr lang="en-US" dirty="0"/>
              <a:t>Implement route tracking and monitoring systems to ensure drivers follow the planned routes.</a:t>
            </a:r>
          </a:p>
          <a:p>
            <a:r>
              <a:rPr lang="en-US" b="1" dirty="0"/>
              <a:t>Communication with Customers:</a:t>
            </a:r>
            <a:endParaRPr lang="en-US" dirty="0"/>
          </a:p>
          <a:p>
            <a:pPr lvl="1"/>
            <a:r>
              <a:rPr lang="en-US" dirty="0"/>
              <a:t>Establish clear communication channels with customers, providing real-time updates on their orders and delivery status.</a:t>
            </a:r>
          </a:p>
          <a:p>
            <a:pPr lvl="1"/>
            <a:r>
              <a:rPr lang="en-US" dirty="0"/>
              <a:t>Collect feedback from customers to identify areas for improvement in the delivery process.</a:t>
            </a:r>
          </a:p>
          <a:p>
            <a:endParaRPr lang="en-IN" dirty="0"/>
          </a:p>
        </p:txBody>
      </p:sp>
    </p:spTree>
    <p:extLst>
      <p:ext uri="{BB962C8B-B14F-4D97-AF65-F5344CB8AC3E}">
        <p14:creationId xmlns:p14="http://schemas.microsoft.com/office/powerpoint/2010/main" val="220687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C3A0-D0C4-42CE-BE44-DA2B1EAA97F0}"/>
              </a:ext>
            </a:extLst>
          </p:cNvPr>
          <p:cNvSpPr>
            <a:spLocks noGrp="1"/>
          </p:cNvSpPr>
          <p:nvPr>
            <p:ph type="title"/>
          </p:nvPr>
        </p:nvSpPr>
        <p:spPr/>
        <p:txBody>
          <a:bodyPr>
            <a:normAutofit/>
          </a:bodyPr>
          <a:lstStyle/>
          <a:p>
            <a:r>
              <a:rPr lang="en-IN" sz="2800" b="1" u="sng" dirty="0">
                <a:solidFill>
                  <a:srgbClr val="0070C0"/>
                </a:solidFill>
                <a:latin typeface="Arial" panose="020B0604020202020204" pitchFamily="34" charset="0"/>
                <a:cs typeface="Arial" panose="020B0604020202020204" pitchFamily="34" charset="0"/>
              </a:rPr>
              <a:t>Delivery Analysis:</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F474EB-9EDF-49A5-8107-0EFE58BEF302}"/>
              </a:ext>
            </a:extLst>
          </p:cNvPr>
          <p:cNvSpPr>
            <a:spLocks noGrp="1"/>
          </p:cNvSpPr>
          <p:nvPr>
            <p:ph idx="1"/>
          </p:nvPr>
        </p:nvSpPr>
        <p:spPr/>
        <p:txBody>
          <a:bodyPr>
            <a:normAutofit fontScale="62500" lnSpcReduction="20000"/>
          </a:bodyPr>
          <a:lstStyle/>
          <a:p>
            <a:r>
              <a:rPr lang="en-US" b="1" dirty="0"/>
              <a:t>Quality Control:</a:t>
            </a:r>
            <a:endParaRPr lang="en-US" dirty="0"/>
          </a:p>
          <a:p>
            <a:pPr lvl="1"/>
            <a:r>
              <a:rPr lang="en-US" dirty="0"/>
              <a:t>Implement checks and quality control measures to ensure that products are delivered in good condition.</a:t>
            </a:r>
          </a:p>
          <a:p>
            <a:pPr lvl="1"/>
            <a:r>
              <a:rPr lang="en-US" dirty="0"/>
              <a:t>Monitor and address any customer complaints related to product quality or condition upon delivery.</a:t>
            </a:r>
          </a:p>
          <a:p>
            <a:r>
              <a:rPr lang="en-US" b="1" dirty="0"/>
              <a:t>Cost Efficiency:</a:t>
            </a:r>
            <a:endParaRPr lang="en-US" dirty="0"/>
          </a:p>
          <a:p>
            <a:pPr lvl="1"/>
            <a:r>
              <a:rPr lang="en-US" dirty="0"/>
              <a:t>Analyze the costs associated with the delivery process, including transportation, labor, and technology investments.</a:t>
            </a:r>
          </a:p>
          <a:p>
            <a:pPr lvl="1"/>
            <a:r>
              <a:rPr lang="en-US" dirty="0"/>
              <a:t>Identify opportunities for cost savings without compromising service quality.</a:t>
            </a:r>
          </a:p>
          <a:p>
            <a:r>
              <a:rPr lang="en-US" b="1" dirty="0"/>
              <a:t>Technology Integration:</a:t>
            </a:r>
            <a:endParaRPr lang="en-US" dirty="0"/>
          </a:p>
          <a:p>
            <a:pPr lvl="1"/>
            <a:r>
              <a:rPr lang="en-US" dirty="0"/>
              <a:t>Integrate advanced technology solutions such as GPS tracking, automated order processing, and inventory management systems.</a:t>
            </a:r>
          </a:p>
          <a:p>
            <a:pPr lvl="1"/>
            <a:r>
              <a:rPr lang="en-US" dirty="0"/>
              <a:t>Explore the use of analytics to gain insights into delivery patterns and customer preferences.</a:t>
            </a:r>
          </a:p>
          <a:p>
            <a:r>
              <a:rPr lang="en-US" b="1" dirty="0"/>
              <a:t>Staff Training:</a:t>
            </a:r>
            <a:endParaRPr lang="en-US" dirty="0"/>
          </a:p>
          <a:p>
            <a:pPr lvl="1"/>
            <a:r>
              <a:rPr lang="en-US" dirty="0"/>
              <a:t>Train delivery staff on customer service, time management, and the proper handling of products.</a:t>
            </a:r>
          </a:p>
          <a:p>
            <a:pPr lvl="1"/>
            <a:r>
              <a:rPr lang="en-US" dirty="0"/>
              <a:t>Implement continuous training programs to keep staff updated on the latest industry trends and technologies.</a:t>
            </a:r>
          </a:p>
          <a:p>
            <a:r>
              <a:rPr lang="en-US" b="1" dirty="0"/>
              <a:t>Sustainability:</a:t>
            </a:r>
            <a:endParaRPr lang="en-US" dirty="0"/>
          </a:p>
          <a:p>
            <a:pPr lvl="1"/>
            <a:r>
              <a:rPr lang="en-US" dirty="0"/>
              <a:t>Consider environmentally friendly delivery options and packaging to align with sustainability goals.</a:t>
            </a:r>
          </a:p>
          <a:p>
            <a:pPr lvl="1"/>
            <a:r>
              <a:rPr lang="en-US" dirty="0"/>
              <a:t>Evaluate the environmental impact of the delivery process and explore ways to reduce the carbon footprint.</a:t>
            </a:r>
          </a:p>
          <a:p>
            <a:endParaRPr lang="en-IN" dirty="0"/>
          </a:p>
        </p:txBody>
      </p:sp>
    </p:spTree>
    <p:extLst>
      <p:ext uri="{BB962C8B-B14F-4D97-AF65-F5344CB8AC3E}">
        <p14:creationId xmlns:p14="http://schemas.microsoft.com/office/powerpoint/2010/main" val="347882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16C3A-61E7-4B9C-AE9B-1DE34784DA51}"/>
              </a:ext>
            </a:extLst>
          </p:cNvPr>
          <p:cNvSpPr>
            <a:spLocks noGrp="1"/>
          </p:cNvSpPr>
          <p:nvPr>
            <p:ph type="title"/>
          </p:nvPr>
        </p:nvSpPr>
        <p:spPr>
          <a:xfrm>
            <a:off x="838200" y="365125"/>
            <a:ext cx="10515600" cy="1325563"/>
          </a:xfrm>
        </p:spPr>
        <p:txBody>
          <a:bodyPr>
            <a:normAutofit/>
          </a:bodyPr>
          <a:lstStyle/>
          <a:p>
            <a:r>
              <a:rPr lang="en-US" sz="2400" dirty="0"/>
              <a:t>Home delivery </a:t>
            </a:r>
            <a:r>
              <a:rPr lang="en-US" sz="2000" dirty="0"/>
              <a:t>service</a:t>
            </a:r>
            <a:r>
              <a:rPr lang="en-US" sz="2400" dirty="0"/>
              <a:t> in the year 2021: Delivery Analysis in Table and Chart Average overall delivery time per month and delivery area level.</a:t>
            </a:r>
            <a:br>
              <a:rPr lang="en-US" sz="2400" dirty="0"/>
            </a:br>
            <a:endParaRPr lang="en-IN" sz="2400" dirty="0"/>
          </a:p>
        </p:txBody>
      </p:sp>
      <p:graphicFrame>
        <p:nvGraphicFramePr>
          <p:cNvPr id="7" name="Content Placeholder 6">
            <a:extLst>
              <a:ext uri="{FF2B5EF4-FFF2-40B4-BE49-F238E27FC236}">
                <a16:creationId xmlns:a16="http://schemas.microsoft.com/office/drawing/2014/main" id="{C6B640AB-E26B-4355-AEBA-10DDCD27842D}"/>
              </a:ext>
            </a:extLst>
          </p:cNvPr>
          <p:cNvGraphicFramePr>
            <a:graphicFrameLocks noGrp="1"/>
          </p:cNvGraphicFramePr>
          <p:nvPr>
            <p:ph sz="half" idx="1"/>
            <p:extLst>
              <p:ext uri="{D42A27DB-BD31-4B8C-83A1-F6EECF244321}">
                <p14:modId xmlns:p14="http://schemas.microsoft.com/office/powerpoint/2010/main" val="2640901680"/>
              </p:ext>
            </p:extLst>
          </p:nvPr>
        </p:nvGraphicFramePr>
        <p:xfrm>
          <a:off x="923926" y="1690689"/>
          <a:ext cx="5172077" cy="4802210"/>
        </p:xfrm>
        <a:graphic>
          <a:graphicData uri="http://schemas.openxmlformats.org/drawingml/2006/table">
            <a:tbl>
              <a:tblPr>
                <a:tableStyleId>{5C22544A-7EE6-4342-B048-85BDC9FD1C3A}</a:tableStyleId>
              </a:tblPr>
              <a:tblGrid>
                <a:gridCol w="456754">
                  <a:extLst>
                    <a:ext uri="{9D8B030D-6E8A-4147-A177-3AD203B41FA5}">
                      <a16:colId xmlns:a16="http://schemas.microsoft.com/office/drawing/2014/main" val="3014139223"/>
                    </a:ext>
                  </a:extLst>
                </a:gridCol>
                <a:gridCol w="785887">
                  <a:extLst>
                    <a:ext uri="{9D8B030D-6E8A-4147-A177-3AD203B41FA5}">
                      <a16:colId xmlns:a16="http://schemas.microsoft.com/office/drawing/2014/main" val="3857108832"/>
                    </a:ext>
                  </a:extLst>
                </a:gridCol>
                <a:gridCol w="436604">
                  <a:extLst>
                    <a:ext uri="{9D8B030D-6E8A-4147-A177-3AD203B41FA5}">
                      <a16:colId xmlns:a16="http://schemas.microsoft.com/office/drawing/2014/main" val="4263240707"/>
                    </a:ext>
                  </a:extLst>
                </a:gridCol>
                <a:gridCol w="436604">
                  <a:extLst>
                    <a:ext uri="{9D8B030D-6E8A-4147-A177-3AD203B41FA5}">
                      <a16:colId xmlns:a16="http://schemas.microsoft.com/office/drawing/2014/main" val="1030434873"/>
                    </a:ext>
                  </a:extLst>
                </a:gridCol>
                <a:gridCol w="436604">
                  <a:extLst>
                    <a:ext uri="{9D8B030D-6E8A-4147-A177-3AD203B41FA5}">
                      <a16:colId xmlns:a16="http://schemas.microsoft.com/office/drawing/2014/main" val="2772053611"/>
                    </a:ext>
                  </a:extLst>
                </a:gridCol>
                <a:gridCol w="436604">
                  <a:extLst>
                    <a:ext uri="{9D8B030D-6E8A-4147-A177-3AD203B41FA5}">
                      <a16:colId xmlns:a16="http://schemas.microsoft.com/office/drawing/2014/main" val="2965865513"/>
                    </a:ext>
                  </a:extLst>
                </a:gridCol>
                <a:gridCol w="436604">
                  <a:extLst>
                    <a:ext uri="{9D8B030D-6E8A-4147-A177-3AD203B41FA5}">
                      <a16:colId xmlns:a16="http://schemas.microsoft.com/office/drawing/2014/main" val="2469048441"/>
                    </a:ext>
                  </a:extLst>
                </a:gridCol>
                <a:gridCol w="436604">
                  <a:extLst>
                    <a:ext uri="{9D8B030D-6E8A-4147-A177-3AD203B41FA5}">
                      <a16:colId xmlns:a16="http://schemas.microsoft.com/office/drawing/2014/main" val="235205692"/>
                    </a:ext>
                  </a:extLst>
                </a:gridCol>
                <a:gridCol w="436604">
                  <a:extLst>
                    <a:ext uri="{9D8B030D-6E8A-4147-A177-3AD203B41FA5}">
                      <a16:colId xmlns:a16="http://schemas.microsoft.com/office/drawing/2014/main" val="2050317033"/>
                    </a:ext>
                  </a:extLst>
                </a:gridCol>
                <a:gridCol w="436604">
                  <a:extLst>
                    <a:ext uri="{9D8B030D-6E8A-4147-A177-3AD203B41FA5}">
                      <a16:colId xmlns:a16="http://schemas.microsoft.com/office/drawing/2014/main" val="2121169150"/>
                    </a:ext>
                  </a:extLst>
                </a:gridCol>
                <a:gridCol w="436604">
                  <a:extLst>
                    <a:ext uri="{9D8B030D-6E8A-4147-A177-3AD203B41FA5}">
                      <a16:colId xmlns:a16="http://schemas.microsoft.com/office/drawing/2014/main" val="658027743"/>
                    </a:ext>
                  </a:extLst>
                </a:gridCol>
              </a:tblGrid>
              <a:tr h="204506">
                <a:tc>
                  <a:txBody>
                    <a:bodyPr/>
                    <a:lstStyle/>
                    <a:p>
                      <a:pPr algn="l" fontAlgn="b"/>
                      <a:r>
                        <a:rPr lang="en-US" sz="400" u="none" strike="noStrike">
                          <a:effectLst/>
                        </a:rPr>
                        <a:t>Average of Overall delivery time</a:t>
                      </a:r>
                      <a:endParaRPr lang="en-US"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Column Labels</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1"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152502046"/>
                  </a:ext>
                </a:extLst>
              </a:tr>
              <a:tr h="73256">
                <a:tc>
                  <a:txBody>
                    <a:bodyPr/>
                    <a:lstStyle/>
                    <a:p>
                      <a:pPr algn="l" fontAlgn="b"/>
                      <a:r>
                        <a:rPr lang="en-IN" sz="400" u="none" strike="noStrike">
                          <a:effectLst/>
                        </a:rPr>
                        <a:t>Row Labels</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Jan</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Feb</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Mar</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Apr</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May</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Jun</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Jul</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Aug</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Sep</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l" fontAlgn="b"/>
                      <a:r>
                        <a:rPr lang="en-IN" sz="400" u="none" strike="noStrike">
                          <a:effectLst/>
                        </a:rPr>
                        <a:t>Grand Total</a:t>
                      </a:r>
                      <a:endParaRPr lang="en-IN" sz="400" b="1"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6319854"/>
                  </a:ext>
                </a:extLst>
              </a:tr>
              <a:tr h="73256">
                <a:tc gridSpan="2">
                  <a:txBody>
                    <a:bodyPr/>
                    <a:lstStyle/>
                    <a:p>
                      <a:pPr algn="l" fontAlgn="b"/>
                      <a:r>
                        <a:rPr lang="en-IN" sz="400" u="none" strike="noStrike">
                          <a:effectLst/>
                        </a:rPr>
                        <a:t>Akshaya Nagar</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1.038140432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1.034164352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1.043185764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1.034938272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1.072638889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0.525439815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0.990054012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806634039"/>
                  </a:ext>
                </a:extLst>
              </a:tr>
              <a:tr h="73256">
                <a:tc>
                  <a:txBody>
                    <a:bodyPr/>
                    <a:lstStyle/>
                    <a:p>
                      <a:pPr algn="l" fontAlgn="b"/>
                      <a:r>
                        <a:rPr lang="en-IN" sz="400" u="none" strike="noStrike">
                          <a:effectLst/>
                        </a:rPr>
                        <a:t>Arekere</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1.0196354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1.036099537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1.038900463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1.03693287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1.023460648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1.029110725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33956985"/>
                  </a:ext>
                </a:extLst>
              </a:tr>
              <a:tr h="73256">
                <a:tc gridSpan="2">
                  <a:txBody>
                    <a:bodyPr/>
                    <a:lstStyle/>
                    <a:p>
                      <a:pPr algn="l" fontAlgn="b"/>
                      <a:r>
                        <a:rPr lang="en-IN" sz="400" u="none" strike="noStrike">
                          <a:effectLst/>
                        </a:rPr>
                        <a:t>Banashankari Stage 2</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1.017314815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1.03775463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1.027534722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750463889"/>
                  </a:ext>
                </a:extLst>
              </a:tr>
              <a:tr h="73256">
                <a:tc>
                  <a:txBody>
                    <a:bodyPr/>
                    <a:lstStyle/>
                    <a:p>
                      <a:pPr algn="l" fontAlgn="b"/>
                      <a:r>
                        <a:rPr lang="en-IN" sz="400" u="none" strike="noStrike">
                          <a:effectLst/>
                        </a:rPr>
                        <a:t>Bannerghatta</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1.036689815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1.027905093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1.042106481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1.039664352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1.036611111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707928415"/>
                  </a:ext>
                </a:extLst>
              </a:tr>
              <a:tr h="73256">
                <a:tc>
                  <a:txBody>
                    <a:bodyPr/>
                    <a:lstStyle/>
                    <a:p>
                      <a:pPr algn="l" fontAlgn="b"/>
                      <a:r>
                        <a:rPr lang="en-IN" sz="400" u="none" strike="noStrike">
                          <a:effectLst/>
                        </a:rPr>
                        <a:t>Basavanagudi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1.040138889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1.040138889</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30521398"/>
                  </a:ext>
                </a:extLst>
              </a:tr>
              <a:tr h="137579">
                <a:tc>
                  <a:txBody>
                    <a:bodyPr/>
                    <a:lstStyle/>
                    <a:p>
                      <a:pPr algn="l" fontAlgn="b"/>
                      <a:r>
                        <a:rPr lang="en-IN" sz="400" u="none" strike="noStrike">
                          <a:effectLst/>
                        </a:rPr>
                        <a:t>Bellandur - Off Sarjapur Road</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1.024502315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1.010590278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1.024956597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1.028414352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1.035840567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1.020812114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1.022326389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1.019495701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1.021161265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1.0254627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238694270"/>
                  </a:ext>
                </a:extLst>
              </a:tr>
              <a:tr h="73256">
                <a:tc>
                  <a:txBody>
                    <a:bodyPr/>
                    <a:lstStyle/>
                    <a:p>
                      <a:pPr algn="l" fontAlgn="b"/>
                      <a:r>
                        <a:rPr lang="en-IN" sz="400" u="none" strike="noStrike">
                          <a:effectLst/>
                        </a:rPr>
                        <a:t>Bellandur, APR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1.034371142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1.029215535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1.030244985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1.036614583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1.023923611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1.028009259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1.031724537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1.032375579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1.028831019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1.030715597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315997903"/>
                  </a:ext>
                </a:extLst>
              </a:tr>
              <a:tr h="137354">
                <a:tc>
                  <a:txBody>
                    <a:bodyPr/>
                    <a:lstStyle/>
                    <a:p>
                      <a:pPr algn="l" fontAlgn="b"/>
                      <a:r>
                        <a:rPr lang="en-IN" sz="400" u="none" strike="noStrike">
                          <a:effectLst/>
                        </a:rPr>
                        <a:t>Bellandur, Ecospace</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1.014791667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1.014791667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927435801"/>
                  </a:ext>
                </a:extLst>
              </a:tr>
              <a:tr h="73256">
                <a:tc>
                  <a:txBody>
                    <a:bodyPr/>
                    <a:lstStyle/>
                    <a:p>
                      <a:pPr algn="l" fontAlgn="b"/>
                      <a:r>
                        <a:rPr lang="en-IN" sz="400" u="none" strike="noStrike">
                          <a:effectLst/>
                        </a:rPr>
                        <a:t>Bellandur, ETV</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1.010555556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1.020555556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1.015555556</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73578798"/>
                  </a:ext>
                </a:extLst>
              </a:tr>
              <a:tr h="137579">
                <a:tc>
                  <a:txBody>
                    <a:bodyPr/>
                    <a:lstStyle/>
                    <a:p>
                      <a:pPr algn="l" fontAlgn="b"/>
                      <a:r>
                        <a:rPr lang="en-IN" sz="400" u="none" strike="noStrike">
                          <a:effectLst/>
                        </a:rPr>
                        <a:t>Bellandur, Green Glen</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0.89473235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1.016971933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1.022341435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1.024827112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1.035352286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1.018834701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1.018478535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1.021575231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0.926589857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0.999265219</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533288278"/>
                  </a:ext>
                </a:extLst>
              </a:tr>
              <a:tr h="73256">
                <a:tc gridSpan="2">
                  <a:txBody>
                    <a:bodyPr/>
                    <a:lstStyle/>
                    <a:p>
                      <a:pPr algn="l" fontAlgn="b"/>
                      <a:r>
                        <a:rPr lang="en-IN" sz="400" u="none" strike="noStrike">
                          <a:effectLst/>
                        </a:rPr>
                        <a:t>Bellandur, Sakara</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1.034571759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1.043368056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1.049502315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1.017962963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1.019571759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1.02505787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1.014699074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1.031226852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08746737"/>
                  </a:ext>
                </a:extLst>
              </a:tr>
              <a:tr h="137579">
                <a:tc>
                  <a:txBody>
                    <a:bodyPr/>
                    <a:lstStyle/>
                    <a:p>
                      <a:pPr algn="l" fontAlgn="b"/>
                      <a:r>
                        <a:rPr lang="en-IN" sz="400" u="none" strike="noStrike">
                          <a:effectLst/>
                        </a:rPr>
                        <a:t>Bellandur, Sarjapur Road</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1.022078072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1.019759259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1.022408854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0.95830787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1.044275977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0.965833942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0.94947834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1.018063272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1.018837332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0.992379181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748040132"/>
                  </a:ext>
                </a:extLst>
              </a:tr>
              <a:tr h="73256">
                <a:tc>
                  <a:txBody>
                    <a:bodyPr/>
                    <a:lstStyle/>
                    <a:p>
                      <a:pPr algn="l" fontAlgn="b"/>
                      <a:r>
                        <a:rPr lang="en-IN" sz="400" u="none" strike="noStrike">
                          <a:effectLst/>
                        </a:rPr>
                        <a:t>Bilekahalli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1.02572338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1.0371875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1.030543981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1.034247685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1.01681713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1.019479167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1.026679293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354533636"/>
                  </a:ext>
                </a:extLst>
              </a:tr>
              <a:tr h="73256">
                <a:tc>
                  <a:txBody>
                    <a:bodyPr/>
                    <a:lstStyle/>
                    <a:p>
                      <a:pPr algn="l" fontAlgn="b"/>
                      <a:r>
                        <a:rPr lang="en-IN" sz="400" u="none" strike="noStrike">
                          <a:effectLst/>
                        </a:rPr>
                        <a:t>Binnipet</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1.032280093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1.032280093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709987741"/>
                  </a:ext>
                </a:extLst>
              </a:tr>
              <a:tr h="137579">
                <a:tc>
                  <a:txBody>
                    <a:bodyPr/>
                    <a:lstStyle/>
                    <a:p>
                      <a:pPr algn="l" fontAlgn="b"/>
                      <a:r>
                        <a:rPr lang="en-IN" sz="400" u="none" strike="noStrike">
                          <a:effectLst/>
                        </a:rPr>
                        <a:t>Bomannahali - MicoLayout</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1.010447659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1.021460134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0.999749858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1.005884219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1.041160417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1.023600249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1.019608084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1.020688877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0.917211111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1.008342219</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163923434"/>
                  </a:ext>
                </a:extLst>
              </a:tr>
              <a:tr h="73256">
                <a:tc>
                  <a:txBody>
                    <a:bodyPr/>
                    <a:lstStyle/>
                    <a:p>
                      <a:pPr algn="l" fontAlgn="b"/>
                      <a:r>
                        <a:rPr lang="en-IN" sz="400" u="none" strike="noStrike">
                          <a:effectLst/>
                        </a:rPr>
                        <a:t>Bommanahalli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1.022261905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1.017331349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1.023430556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1.028328704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1.044552172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1.020597994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1.02494213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1.02729456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1.01041088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1.027760417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281441246"/>
                  </a:ext>
                </a:extLst>
              </a:tr>
              <a:tr h="73256">
                <a:tc>
                  <a:txBody>
                    <a:bodyPr/>
                    <a:lstStyle/>
                    <a:p>
                      <a:pPr algn="l" fontAlgn="b"/>
                      <a:r>
                        <a:rPr lang="en-IN" sz="400" u="none" strike="noStrike">
                          <a:effectLst/>
                        </a:rPr>
                        <a:t>Brookefield</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1.063344907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1.063344907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558445281"/>
                  </a:ext>
                </a:extLst>
              </a:tr>
              <a:tr h="73256">
                <a:tc>
                  <a:txBody>
                    <a:bodyPr/>
                    <a:lstStyle/>
                    <a:p>
                      <a:pPr algn="l" fontAlgn="b"/>
                      <a:r>
                        <a:rPr lang="en-IN" sz="400" u="none" strike="noStrike">
                          <a:effectLst/>
                        </a:rPr>
                        <a:t>BTM Stage 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1.020852623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1.017291667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1.02546875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1.025121528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1.027719907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1.018043981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1.031550926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1.021651235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0.682951389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0.994741402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993921059"/>
                  </a:ext>
                </a:extLst>
              </a:tr>
              <a:tr h="73256">
                <a:tc>
                  <a:txBody>
                    <a:bodyPr/>
                    <a:lstStyle/>
                    <a:p>
                      <a:pPr algn="l" fontAlgn="b"/>
                      <a:r>
                        <a:rPr lang="en-IN" sz="400" u="none" strike="noStrike">
                          <a:effectLst/>
                        </a:rPr>
                        <a:t>BTM Stage 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1.020081019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1.018098958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0.352561728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1.020520833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1.033690201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1.017638889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0.695011574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1.026840278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1.023381944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0.930444155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440220361"/>
                  </a:ext>
                </a:extLst>
              </a:tr>
              <a:tr h="73256">
                <a:tc>
                  <a:txBody>
                    <a:bodyPr/>
                    <a:lstStyle/>
                    <a:p>
                      <a:pPr algn="l" fontAlgn="b"/>
                      <a:r>
                        <a:rPr lang="en-IN" sz="400" u="none" strike="noStrike">
                          <a:effectLst/>
                        </a:rPr>
                        <a:t>Challagatta</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1.028553241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1.028553241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797473768"/>
                  </a:ext>
                </a:extLst>
              </a:tr>
              <a:tr h="73256">
                <a:tc>
                  <a:txBody>
                    <a:bodyPr/>
                    <a:lstStyle/>
                    <a:p>
                      <a:pPr algn="l" fontAlgn="b"/>
                      <a:r>
                        <a:rPr lang="en-IN" sz="400" u="none" strike="noStrike">
                          <a:effectLst/>
                        </a:rPr>
                        <a:t>Cox Town</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1.002199074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1.002199074</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40587055"/>
                  </a:ext>
                </a:extLst>
              </a:tr>
              <a:tr h="73256">
                <a:tc gridSpan="2">
                  <a:txBody>
                    <a:bodyPr/>
                    <a:lstStyle/>
                    <a:p>
                      <a:pPr algn="l" fontAlgn="b"/>
                      <a:r>
                        <a:rPr lang="en-IN" sz="400" u="none" strike="noStrike">
                          <a:effectLst/>
                        </a:rPr>
                        <a:t>CV Raman Nagar</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1.044409722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1.044409722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571603530"/>
                  </a:ext>
                </a:extLst>
              </a:tr>
              <a:tr h="137354">
                <a:tc>
                  <a:txBody>
                    <a:bodyPr/>
                    <a:lstStyle/>
                    <a:p>
                      <a:pPr algn="l" fontAlgn="b"/>
                      <a:r>
                        <a:rPr lang="en-IN" sz="400" u="none" strike="noStrike">
                          <a:effectLst/>
                        </a:rPr>
                        <a:t>Devarachikanna Halli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0.017731481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1.029797454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1.032662037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1.045648148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1.018634259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1.025636574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0.905694444</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300815633"/>
                  </a:ext>
                </a:extLst>
              </a:tr>
              <a:tr h="73256">
                <a:tc>
                  <a:txBody>
                    <a:bodyPr/>
                    <a:lstStyle/>
                    <a:p>
                      <a:pPr algn="l" fontAlgn="b"/>
                      <a:r>
                        <a:rPr lang="en-IN" sz="400" u="none" strike="noStrike">
                          <a:effectLst/>
                        </a:rPr>
                        <a:t>Doddanekundi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1.02681713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1.029259259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1.028038194</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237618757"/>
                  </a:ext>
                </a:extLst>
              </a:tr>
              <a:tr h="73256">
                <a:tc>
                  <a:txBody>
                    <a:bodyPr/>
                    <a:lstStyle/>
                    <a:p>
                      <a:pPr algn="l" fontAlgn="b"/>
                      <a:r>
                        <a:rPr lang="en-IN" sz="400" u="none" strike="noStrike">
                          <a:effectLst/>
                        </a:rPr>
                        <a:t>Domlur, EGL</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1.013443287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1.005335648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1.030271991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1.067534722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0.024421296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0.906532118</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095254270"/>
                  </a:ext>
                </a:extLst>
              </a:tr>
              <a:tr h="73256">
                <a:tc>
                  <a:txBody>
                    <a:bodyPr/>
                    <a:lstStyle/>
                    <a:p>
                      <a:pPr algn="l" fontAlgn="b"/>
                      <a:r>
                        <a:rPr lang="en-IN" sz="400" u="none" strike="noStrike">
                          <a:effectLst/>
                        </a:rPr>
                        <a:t>Frazer Town</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0.031111111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0.031111111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017114170"/>
                  </a:ext>
                </a:extLst>
              </a:tr>
              <a:tr h="73256">
                <a:tc>
                  <a:txBody>
                    <a:bodyPr/>
                    <a:lstStyle/>
                    <a:p>
                      <a:pPr algn="l" fontAlgn="b"/>
                      <a:r>
                        <a:rPr lang="en-IN" sz="400" u="none" strike="noStrike">
                          <a:effectLst/>
                        </a:rPr>
                        <a:t>Harlur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1.021117662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0.918546462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0.973199837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1.011867329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1.041744281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1.019237666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0.994664765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1.008404555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1.018616544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1.007584502</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064005460"/>
                  </a:ext>
                </a:extLst>
              </a:tr>
              <a:tr h="73256">
                <a:tc>
                  <a:txBody>
                    <a:bodyPr/>
                    <a:lstStyle/>
                    <a:p>
                      <a:pPr algn="l" fontAlgn="b"/>
                      <a:r>
                        <a:rPr lang="en-IN" sz="400" u="none" strike="noStrike">
                          <a:effectLst/>
                        </a:rPr>
                        <a:t>HSR Layout</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1.004509905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1.001315736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1.000819324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1.01228008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1.029222207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1.011544755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1.003671614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1.00165452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1.001669669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1.007487653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033927706"/>
                  </a:ext>
                </a:extLst>
              </a:tr>
              <a:tr h="73256">
                <a:tc>
                  <a:txBody>
                    <a:bodyPr/>
                    <a:lstStyle/>
                    <a:p>
                      <a:pPr algn="l" fontAlgn="b"/>
                      <a:r>
                        <a:rPr lang="en-IN" sz="400" u="none" strike="noStrike">
                          <a:effectLst/>
                        </a:rPr>
                        <a:t>Indiranagar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1.04787037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1.037905093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1.026284722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1.01744213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1.035073785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704140880"/>
                  </a:ext>
                </a:extLst>
              </a:tr>
              <a:tr h="73256">
                <a:tc>
                  <a:txBody>
                    <a:bodyPr/>
                    <a:lstStyle/>
                    <a:p>
                      <a:pPr algn="l" fontAlgn="b"/>
                      <a:r>
                        <a:rPr lang="en-IN" sz="400" u="none" strike="noStrike">
                          <a:effectLst/>
                        </a:rPr>
                        <a:t>ITI Layout</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1.000223765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0.989258299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0.985737278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1.008025259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1.030921708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1.011587049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0.992479206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1.007448048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1.005546973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1.004273948</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452424511"/>
                  </a:ext>
                </a:extLst>
              </a:tr>
              <a:tr h="73256">
                <a:tc>
                  <a:txBody>
                    <a:bodyPr/>
                    <a:lstStyle/>
                    <a:p>
                      <a:pPr algn="l" fontAlgn="b"/>
                      <a:r>
                        <a:rPr lang="en-IN" sz="400" u="none" strike="noStrike">
                          <a:effectLst/>
                        </a:rPr>
                        <a:t>Jayanagar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1.038935185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1.036828704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1.037465278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1.037743056</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847345345"/>
                  </a:ext>
                </a:extLst>
              </a:tr>
              <a:tr h="137354">
                <a:tc>
                  <a:txBody>
                    <a:bodyPr/>
                    <a:lstStyle/>
                    <a:p>
                      <a:pPr algn="l" fontAlgn="b"/>
                      <a:r>
                        <a:rPr lang="en-IN" sz="400" u="none" strike="noStrike">
                          <a:effectLst/>
                        </a:rPr>
                        <a:t>JP Nagar Phase 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1.022777778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0.041412037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1.026828704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1.039861111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1.028680556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0.831912037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627020189"/>
                  </a:ext>
                </a:extLst>
              </a:tr>
              <a:tr h="137354">
                <a:tc>
                  <a:txBody>
                    <a:bodyPr/>
                    <a:lstStyle/>
                    <a:p>
                      <a:pPr algn="l" fontAlgn="b"/>
                      <a:r>
                        <a:rPr lang="en-IN" sz="400" u="none" strike="noStrike">
                          <a:effectLst/>
                        </a:rPr>
                        <a:t>JP Nagar Phase 4-5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1.026226852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1.03900463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1.031585648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1.038834877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0.036585648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0.892843915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963127987"/>
                  </a:ext>
                </a:extLst>
              </a:tr>
              <a:tr h="73256">
                <a:tc gridSpan="2">
                  <a:txBody>
                    <a:bodyPr/>
                    <a:lstStyle/>
                    <a:p>
                      <a:pPr algn="l" fontAlgn="b"/>
                      <a:r>
                        <a:rPr lang="en-IN" sz="400" u="none" strike="noStrike">
                          <a:effectLst/>
                        </a:rPr>
                        <a:t>JP Nagar Phase 6-7</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r" fontAlgn="b"/>
                      <a:r>
                        <a:rPr lang="en-IN" sz="400" u="none" strike="noStrike">
                          <a:effectLst/>
                        </a:rPr>
                        <a:t>1.034097222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0.022488426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1.037349537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1.031215278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0.86664159</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025630062"/>
                  </a:ext>
                </a:extLst>
              </a:tr>
              <a:tr h="73256">
                <a:tc gridSpan="2">
                  <a:txBody>
                    <a:bodyPr/>
                    <a:lstStyle/>
                    <a:p>
                      <a:pPr algn="l" fontAlgn="b"/>
                      <a:r>
                        <a:rPr lang="en-IN" sz="400" u="none" strike="noStrike">
                          <a:effectLst/>
                        </a:rPr>
                        <a:t>JP Nagar Phase 8-9</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1.041296296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1.041296296</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584414803"/>
                  </a:ext>
                </a:extLst>
              </a:tr>
              <a:tr h="73256">
                <a:tc gridSpan="2">
                  <a:txBody>
                    <a:bodyPr/>
                    <a:lstStyle/>
                    <a:p>
                      <a:pPr algn="l" fontAlgn="b"/>
                      <a:r>
                        <a:rPr lang="en-IN" sz="400" u="none" strike="noStrike">
                          <a:effectLst/>
                        </a:rPr>
                        <a:t>Kadubeesanhali, Prestige</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r" fontAlgn="b"/>
                      <a:r>
                        <a:rPr lang="en-IN" sz="400" u="none" strike="noStrike">
                          <a:effectLst/>
                        </a:rPr>
                        <a:t>0.024861111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0.519114583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1.044108796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0.69939429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1.014583333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0.69600823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263495126"/>
                  </a:ext>
                </a:extLst>
              </a:tr>
              <a:tr h="73256">
                <a:tc gridSpan="2">
                  <a:txBody>
                    <a:bodyPr/>
                    <a:lstStyle/>
                    <a:p>
                      <a:pPr algn="l" fontAlgn="b"/>
                      <a:r>
                        <a:rPr lang="en-IN" sz="400" u="none" strike="noStrike">
                          <a:effectLst/>
                        </a:rPr>
                        <a:t>Kadubeesanhali, PTP</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1.029560185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1.029560185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107506150"/>
                  </a:ext>
                </a:extLst>
              </a:tr>
              <a:tr h="137354">
                <a:tc>
                  <a:txBody>
                    <a:bodyPr/>
                    <a:lstStyle/>
                    <a:p>
                      <a:pPr algn="l" fontAlgn="b"/>
                      <a:r>
                        <a:rPr lang="en-IN" sz="400" u="none" strike="noStrike">
                          <a:effectLst/>
                        </a:rPr>
                        <a:t>Koramangala, Ejipura</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1.018574074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0.951106481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1.018219697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1.030529431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1.037783039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0.973837081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0.686283179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1.019239005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1.015834695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0.981519893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919221513"/>
                  </a:ext>
                </a:extLst>
              </a:tr>
              <a:tr h="73256">
                <a:tc>
                  <a:txBody>
                    <a:bodyPr/>
                    <a:lstStyle/>
                    <a:p>
                      <a:pPr algn="l" fontAlgn="b"/>
                      <a:r>
                        <a:rPr lang="en-IN" sz="400" u="none" strike="noStrike">
                          <a:effectLst/>
                        </a:rPr>
                        <a:t>Kudlu</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1.002207702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0.976266606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0.982160948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1.025564295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1.038370281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1.000821528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1.002750569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1.022330247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0.946187583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1.004446813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045850106"/>
                  </a:ext>
                </a:extLst>
              </a:tr>
              <a:tr h="73256">
                <a:tc gridSpan="2">
                  <a:txBody>
                    <a:bodyPr/>
                    <a:lstStyle/>
                    <a:p>
                      <a:pPr algn="l" fontAlgn="b"/>
                      <a:r>
                        <a:rPr lang="en-IN" sz="400" u="none" strike="noStrike">
                          <a:effectLst/>
                        </a:rPr>
                        <a:t>Kumaraswamy Layout</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r" fontAlgn="b"/>
                      <a:r>
                        <a:rPr lang="en-IN" sz="400" u="none" strike="noStrike">
                          <a:effectLst/>
                        </a:rPr>
                        <a:t>1.03724537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1.04056713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1.039953704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1.039583333</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015505262"/>
                  </a:ext>
                </a:extLst>
              </a:tr>
              <a:tr h="73256">
                <a:tc gridSpan="2">
                  <a:txBody>
                    <a:bodyPr/>
                    <a:lstStyle/>
                    <a:p>
                      <a:pPr algn="l" fontAlgn="b"/>
                      <a:r>
                        <a:rPr lang="en-IN" sz="400" u="none" strike="noStrike">
                          <a:effectLst/>
                        </a:rPr>
                        <a:t>Mahadevapura</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1.101840278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1.101840278</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368878024"/>
                  </a:ext>
                </a:extLst>
              </a:tr>
              <a:tr h="137354">
                <a:tc>
                  <a:txBody>
                    <a:bodyPr/>
                    <a:lstStyle/>
                    <a:p>
                      <a:pPr algn="l" fontAlgn="b"/>
                      <a:r>
                        <a:rPr lang="en-IN" sz="400" u="none" strike="noStrike">
                          <a:effectLst/>
                        </a:rPr>
                        <a:t>Manipal County</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0.940814043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1.021354167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1.024402778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0.905034722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1.043333333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1.024246679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0.744237765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1.023664352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1.026356481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0.976940249</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906602621"/>
                  </a:ext>
                </a:extLst>
              </a:tr>
              <a:tr h="73256">
                <a:tc>
                  <a:txBody>
                    <a:bodyPr/>
                    <a:lstStyle/>
                    <a:p>
                      <a:pPr algn="l" fontAlgn="b"/>
                      <a:r>
                        <a:rPr lang="en-IN" sz="400" u="none" strike="noStrike">
                          <a:effectLst/>
                        </a:rPr>
                        <a:t>Marathahalli</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1.022638889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1.034571759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1.020625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1.025945216</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269703018"/>
                  </a:ext>
                </a:extLst>
              </a:tr>
              <a:tr h="73256">
                <a:tc>
                  <a:txBody>
                    <a:bodyPr/>
                    <a:lstStyle/>
                    <a:p>
                      <a:pPr algn="l" fontAlgn="b"/>
                      <a:r>
                        <a:rPr lang="en-IN" sz="400" u="none" strike="noStrike">
                          <a:effectLst/>
                        </a:rPr>
                        <a:t>Pattandur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1.04943287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1.04943287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610159114"/>
                  </a:ext>
                </a:extLst>
              </a:tr>
              <a:tr h="73256">
                <a:tc gridSpan="2">
                  <a:txBody>
                    <a:bodyPr/>
                    <a:lstStyle/>
                    <a:p>
                      <a:pPr algn="l" fontAlgn="b"/>
                      <a:r>
                        <a:rPr lang="en-IN" sz="400" u="none" strike="noStrike">
                          <a:effectLst/>
                        </a:rPr>
                        <a:t>Richmond Town</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1.044016204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1.044016204</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857532898"/>
                  </a:ext>
                </a:extLst>
              </a:tr>
              <a:tr h="73256">
                <a:tc>
                  <a:txBody>
                    <a:bodyPr/>
                    <a:lstStyle/>
                    <a:p>
                      <a:pPr algn="l" fontAlgn="b"/>
                      <a:r>
                        <a:rPr lang="en-IN" sz="400" u="none" strike="noStrike">
                          <a:effectLst/>
                        </a:rPr>
                        <a:t>Sarjapur Road</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1.028611111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1.016574074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1.04263696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1.019479167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1.022798032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1.019412616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1.02738831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163022143"/>
                  </a:ext>
                </a:extLst>
              </a:tr>
              <a:tr h="73256">
                <a:tc gridSpan="2">
                  <a:txBody>
                    <a:bodyPr/>
                    <a:lstStyle/>
                    <a:p>
                      <a:pPr algn="l" fontAlgn="b"/>
                      <a:r>
                        <a:rPr lang="en-IN" sz="400" u="none" strike="noStrike">
                          <a:effectLst/>
                        </a:rPr>
                        <a:t>Victoria Layout</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1.029375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1.029375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1429354222"/>
                  </a:ext>
                </a:extLst>
              </a:tr>
              <a:tr h="73256">
                <a:tc>
                  <a:txBody>
                    <a:bodyPr/>
                    <a:lstStyle/>
                    <a:p>
                      <a:pPr algn="l" fontAlgn="b"/>
                      <a:r>
                        <a:rPr lang="en-IN" sz="400" u="none" strike="noStrike">
                          <a:effectLst/>
                        </a:rPr>
                        <a:t>Vimanapura</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1.052407407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1.052407407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2995971250"/>
                  </a:ext>
                </a:extLst>
              </a:tr>
              <a:tr h="73256">
                <a:tc>
                  <a:txBody>
                    <a:bodyPr/>
                    <a:lstStyle/>
                    <a:p>
                      <a:pPr algn="l" fontAlgn="b"/>
                      <a:r>
                        <a:rPr lang="en-IN" sz="400" u="none" strike="noStrike">
                          <a:effectLst/>
                        </a:rPr>
                        <a:t>Viveka Nagar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1.022511574</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1.038969907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1.018344907</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1.023587963</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1.029277447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071864270"/>
                  </a:ext>
                </a:extLst>
              </a:tr>
              <a:tr h="73256">
                <a:tc>
                  <a:txBody>
                    <a:bodyPr/>
                    <a:lstStyle/>
                    <a:p>
                      <a:pPr algn="l" fontAlgn="b"/>
                      <a:r>
                        <a:rPr lang="en-IN" sz="400" u="none" strike="noStrike">
                          <a:effectLst/>
                        </a:rPr>
                        <a:t>Whitefield</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1.000740741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1.000740741</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4219292285"/>
                  </a:ext>
                </a:extLst>
              </a:tr>
              <a:tr h="73256">
                <a:tc gridSpan="2">
                  <a:txBody>
                    <a:bodyPr/>
                    <a:lstStyle/>
                    <a:p>
                      <a:pPr algn="l" fontAlgn="b"/>
                      <a:r>
                        <a:rPr lang="en-IN" sz="400" u="none" strike="noStrike">
                          <a:effectLst/>
                        </a:rPr>
                        <a:t>Wilson Garden, Shantinagar</a:t>
                      </a:r>
                      <a:endParaRPr lang="en-IN" sz="400" b="0" i="0" u="none" strike="noStrike">
                        <a:solidFill>
                          <a:srgbClr val="000000"/>
                        </a:solidFill>
                        <a:effectLst/>
                        <a:latin typeface="Calibri" panose="020F0502020204030204" pitchFamily="34" charset="0"/>
                      </a:endParaRPr>
                    </a:p>
                  </a:txBody>
                  <a:tcPr marL="2766" marR="2766" marT="2766" marB="0" anchor="b"/>
                </a:tc>
                <a:tc hMerge="1">
                  <a:txBody>
                    <a:bodyPr/>
                    <a:lstStyle/>
                    <a:p>
                      <a:endParaRPr lang="en-IN"/>
                    </a:p>
                  </a:txBody>
                  <a:tcPr/>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1.026122685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1.023356481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1.030271991</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1.027505787</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181464011"/>
                  </a:ext>
                </a:extLst>
              </a:tr>
              <a:tr h="73256">
                <a:tc>
                  <a:txBody>
                    <a:bodyPr/>
                    <a:lstStyle/>
                    <a:p>
                      <a:pPr algn="l" fontAlgn="b"/>
                      <a:r>
                        <a:rPr lang="en-IN" sz="400" u="none" strike="noStrike">
                          <a:effectLst/>
                        </a:rPr>
                        <a:t>Yemalur</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1.023414352</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1.0259375</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l" fontAlgn="b"/>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1.018946759</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1.029421296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1.027077546</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1.024085648</a:t>
                      </a:r>
                      <a:endParaRPr lang="en-IN" sz="400" b="0"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1.025137235</a:t>
                      </a:r>
                      <a:endParaRPr lang="en-IN" sz="400" b="0" i="0" u="none" strike="noStrike">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3084129874"/>
                  </a:ext>
                </a:extLst>
              </a:tr>
              <a:tr h="73256">
                <a:tc>
                  <a:txBody>
                    <a:bodyPr/>
                    <a:lstStyle/>
                    <a:p>
                      <a:pPr algn="l" fontAlgn="b"/>
                      <a:r>
                        <a:rPr lang="en-IN" sz="400" u="none" strike="noStrike">
                          <a:effectLst/>
                        </a:rPr>
                        <a:t>Grand Total</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1.003561975</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0.995390797</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0.994855004</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1.011719388</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1.030949821</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1.011366187</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0.998669165</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1.004395522</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a:effectLst/>
                        </a:rPr>
                        <a:t>1.002495464</a:t>
                      </a:r>
                      <a:endParaRPr lang="en-IN" sz="400" b="1" i="0" u="none" strike="noStrike">
                        <a:solidFill>
                          <a:srgbClr val="000000"/>
                        </a:solidFill>
                        <a:effectLst/>
                        <a:latin typeface="Calibri" panose="020F0502020204030204" pitchFamily="34" charset="0"/>
                      </a:endParaRPr>
                    </a:p>
                  </a:txBody>
                  <a:tcPr marL="2766" marR="2766" marT="2766" marB="0" anchor="b"/>
                </a:tc>
                <a:tc>
                  <a:txBody>
                    <a:bodyPr/>
                    <a:lstStyle/>
                    <a:p>
                      <a:pPr algn="r" fontAlgn="b"/>
                      <a:r>
                        <a:rPr lang="en-IN" sz="400" u="none" strike="noStrike" dirty="0">
                          <a:effectLst/>
                        </a:rPr>
                        <a:t>1.006222801</a:t>
                      </a:r>
                      <a:endParaRPr lang="en-IN" sz="400" b="1" i="0" u="none" strike="noStrike" dirty="0">
                        <a:solidFill>
                          <a:srgbClr val="000000"/>
                        </a:solidFill>
                        <a:effectLst/>
                        <a:latin typeface="Calibri" panose="020F0502020204030204" pitchFamily="34" charset="0"/>
                      </a:endParaRPr>
                    </a:p>
                  </a:txBody>
                  <a:tcPr marL="2766" marR="2766" marT="2766" marB="0" anchor="b"/>
                </a:tc>
                <a:extLst>
                  <a:ext uri="{0D108BD9-81ED-4DB2-BD59-A6C34878D82A}">
                    <a16:rowId xmlns:a16="http://schemas.microsoft.com/office/drawing/2014/main" val="596735316"/>
                  </a:ext>
                </a:extLst>
              </a:tr>
            </a:tbl>
          </a:graphicData>
        </a:graphic>
      </p:graphicFrame>
      <p:graphicFrame>
        <p:nvGraphicFramePr>
          <p:cNvPr id="10" name="Content Placeholder 9">
            <a:extLst>
              <a:ext uri="{FF2B5EF4-FFF2-40B4-BE49-F238E27FC236}">
                <a16:creationId xmlns:a16="http://schemas.microsoft.com/office/drawing/2014/main" id="{9798FBBA-D2A9-4C4F-A3AC-D08D95A2171E}"/>
              </a:ext>
            </a:extLst>
          </p:cNvPr>
          <p:cNvGraphicFramePr>
            <a:graphicFrameLocks noGrp="1"/>
          </p:cNvGraphicFramePr>
          <p:nvPr>
            <p:ph sz="half" idx="2"/>
            <p:extLst>
              <p:ext uri="{D42A27DB-BD31-4B8C-83A1-F6EECF244321}">
                <p14:modId xmlns:p14="http://schemas.microsoft.com/office/powerpoint/2010/main" val="1034620636"/>
              </p:ext>
            </p:extLst>
          </p:nvPr>
        </p:nvGraphicFramePr>
        <p:xfrm>
          <a:off x="6172200" y="1400175"/>
          <a:ext cx="5829300" cy="5092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437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162F-7B73-4D7F-862B-2314A31684CC}"/>
              </a:ext>
            </a:extLst>
          </p:cNvPr>
          <p:cNvSpPr>
            <a:spLocks noGrp="1"/>
          </p:cNvSpPr>
          <p:nvPr>
            <p:ph type="title"/>
          </p:nvPr>
        </p:nvSpPr>
        <p:spPr/>
        <p:txBody>
          <a:bodyPr>
            <a:normAutofit/>
          </a:bodyPr>
          <a:lstStyle/>
          <a:p>
            <a:r>
              <a:rPr lang="en-US" sz="2000" dirty="0"/>
              <a:t>Home delivery service in the year 2021: Delivery Analysis in Table and Chart Average overall delivery time at month and weekday/weekend levels</a:t>
            </a:r>
            <a:br>
              <a:rPr lang="en-US" sz="2000" dirty="0"/>
            </a:br>
            <a:endParaRPr lang="en-IN" sz="2000" dirty="0"/>
          </a:p>
        </p:txBody>
      </p:sp>
      <p:graphicFrame>
        <p:nvGraphicFramePr>
          <p:cNvPr id="5" name="Content Placeholder 4">
            <a:extLst>
              <a:ext uri="{FF2B5EF4-FFF2-40B4-BE49-F238E27FC236}">
                <a16:creationId xmlns:a16="http://schemas.microsoft.com/office/drawing/2014/main" id="{74A0C6AD-5BEB-48A8-9E23-70B98838B635}"/>
              </a:ext>
            </a:extLst>
          </p:cNvPr>
          <p:cNvGraphicFramePr>
            <a:graphicFrameLocks noGrp="1"/>
          </p:cNvGraphicFramePr>
          <p:nvPr>
            <p:ph sz="half" idx="1"/>
            <p:extLst>
              <p:ext uri="{D42A27DB-BD31-4B8C-83A1-F6EECF244321}">
                <p14:modId xmlns:p14="http://schemas.microsoft.com/office/powerpoint/2010/main" val="165092049"/>
              </p:ext>
            </p:extLst>
          </p:nvPr>
        </p:nvGraphicFramePr>
        <p:xfrm>
          <a:off x="933450" y="1825625"/>
          <a:ext cx="4667249" cy="4351340"/>
        </p:xfrm>
        <a:graphic>
          <a:graphicData uri="http://schemas.openxmlformats.org/drawingml/2006/table">
            <a:tbl>
              <a:tblPr>
                <a:tableStyleId>{5C22544A-7EE6-4342-B048-85BDC9FD1C3A}</a:tableStyleId>
              </a:tblPr>
              <a:tblGrid>
                <a:gridCol w="1007533">
                  <a:extLst>
                    <a:ext uri="{9D8B030D-6E8A-4147-A177-3AD203B41FA5}">
                      <a16:colId xmlns:a16="http://schemas.microsoft.com/office/drawing/2014/main" val="549269936"/>
                    </a:ext>
                  </a:extLst>
                </a:gridCol>
                <a:gridCol w="1733550">
                  <a:extLst>
                    <a:ext uri="{9D8B030D-6E8A-4147-A177-3AD203B41FA5}">
                      <a16:colId xmlns:a16="http://schemas.microsoft.com/office/drawing/2014/main" val="1583249277"/>
                    </a:ext>
                  </a:extLst>
                </a:gridCol>
                <a:gridCol w="963083">
                  <a:extLst>
                    <a:ext uri="{9D8B030D-6E8A-4147-A177-3AD203B41FA5}">
                      <a16:colId xmlns:a16="http://schemas.microsoft.com/office/drawing/2014/main" val="1461083577"/>
                    </a:ext>
                  </a:extLst>
                </a:gridCol>
                <a:gridCol w="963083">
                  <a:extLst>
                    <a:ext uri="{9D8B030D-6E8A-4147-A177-3AD203B41FA5}">
                      <a16:colId xmlns:a16="http://schemas.microsoft.com/office/drawing/2014/main" val="2904369266"/>
                    </a:ext>
                  </a:extLst>
                </a:gridCol>
              </a:tblGrid>
              <a:tr h="880785">
                <a:tc>
                  <a:txBody>
                    <a:bodyPr/>
                    <a:lstStyle/>
                    <a:p>
                      <a:pPr algn="ctr" fontAlgn="b"/>
                      <a:r>
                        <a:rPr lang="en-US" sz="1100" u="none" strike="noStrike">
                          <a:effectLst/>
                        </a:rPr>
                        <a:t>Average of Overall delivery time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3035263"/>
                  </a:ext>
                </a:extLst>
              </a:tr>
              <a:tr h="315505">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WEEKDAY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WEEKEND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7055338"/>
                  </a:ext>
                </a:extLst>
              </a:tr>
              <a:tr h="315505">
                <a:tc>
                  <a:txBody>
                    <a:bodyPr/>
                    <a:lstStyle/>
                    <a:p>
                      <a:pPr algn="ctr" fontAlgn="b"/>
                      <a:r>
                        <a:rPr lang="en-IN" sz="1100" u="none" strike="noStrike">
                          <a:effectLst/>
                        </a:rPr>
                        <a:t>Jan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00:04:03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00:07:22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00:05:08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9154190"/>
                  </a:ext>
                </a:extLst>
              </a:tr>
              <a:tr h="315505">
                <a:tc>
                  <a:txBody>
                    <a:bodyPr/>
                    <a:lstStyle/>
                    <a:p>
                      <a:pPr algn="ctr" fontAlgn="b"/>
                      <a:r>
                        <a:rPr lang="en-IN" sz="1100" u="none" strike="noStrike">
                          <a:effectLst/>
                        </a:rPr>
                        <a:t>Feb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23:55:31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23:47:39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23:53:22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80351122"/>
                  </a:ext>
                </a:extLst>
              </a:tr>
              <a:tr h="315505">
                <a:tc>
                  <a:txBody>
                    <a:bodyPr/>
                    <a:lstStyle/>
                    <a:p>
                      <a:pPr algn="ctr" fontAlgn="b"/>
                      <a:r>
                        <a:rPr lang="en-IN" sz="1100" u="none" strike="noStrike">
                          <a:effectLst/>
                        </a:rPr>
                        <a:t>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23:50:02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23:52:35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492609"/>
                  </a:ext>
                </a:extLst>
              </a:tr>
              <a:tr h="315505">
                <a:tc>
                  <a:txBody>
                    <a:bodyPr/>
                    <a:lstStyle/>
                    <a:p>
                      <a:pPr algn="ctr" fontAlgn="b"/>
                      <a:r>
                        <a:rPr lang="en-IN" sz="1100" u="none" strike="noStrike">
                          <a:effectLst/>
                        </a:rPr>
                        <a:t>Apr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00:20:08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00:08:20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00:16:53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842042"/>
                  </a:ext>
                </a:extLst>
              </a:tr>
              <a:tr h="315505">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00:42:32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00:48:29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00:44:34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1391799"/>
                  </a:ext>
                </a:extLst>
              </a:tr>
              <a:tr h="315505">
                <a:tc>
                  <a:txBody>
                    <a:bodyPr/>
                    <a:lstStyle/>
                    <a:p>
                      <a:pPr algn="ctr" fontAlgn="b"/>
                      <a:r>
                        <a:rPr lang="en-IN" sz="1100" u="none" strike="noStrike">
                          <a:effectLst/>
                        </a:rPr>
                        <a:t>Jun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00:17:16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00:14:29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00:16:22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7171224"/>
                  </a:ext>
                </a:extLst>
              </a:tr>
              <a:tr h="315505">
                <a:tc>
                  <a:txBody>
                    <a:bodyPr/>
                    <a:lstStyle/>
                    <a:p>
                      <a:pPr algn="ctr" fontAlgn="b"/>
                      <a:r>
                        <a:rPr lang="en-IN" sz="1100" u="none" strike="noStrike">
                          <a:effectLst/>
                        </a:rPr>
                        <a:t>Jul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23:52:53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00:09:52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23:58:05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4470028"/>
                  </a:ext>
                </a:extLst>
              </a:tr>
              <a:tr h="315505">
                <a:tc>
                  <a:txBody>
                    <a:bodyPr/>
                    <a:lstStyle/>
                    <a:p>
                      <a:pPr algn="ctr" fontAlgn="b"/>
                      <a:r>
                        <a:rPr lang="en-IN" sz="1100" u="none" strike="noStrike">
                          <a:effectLst/>
                        </a:rPr>
                        <a:t>Aug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00:07:57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00:02:57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00:06:20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390174"/>
                  </a:ext>
                </a:extLst>
              </a:tr>
              <a:tr h="315505">
                <a:tc>
                  <a:txBody>
                    <a:bodyPr/>
                    <a:lstStyle/>
                    <a:p>
                      <a:pPr algn="ctr" fontAlgn="b"/>
                      <a:r>
                        <a:rPr lang="en-IN" sz="1100" u="none" strike="noStrike">
                          <a:effectLst/>
                        </a:rPr>
                        <a:t>Sep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00:04:36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00:03:36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4241718"/>
                  </a:ext>
                </a:extLst>
              </a:tr>
              <a:tr h="315505">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1.005896268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1.006973058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1.006222801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1868105"/>
                  </a:ext>
                </a:extLst>
              </a:tr>
            </a:tbl>
          </a:graphicData>
        </a:graphic>
      </p:graphicFrame>
      <p:graphicFrame>
        <p:nvGraphicFramePr>
          <p:cNvPr id="6" name="Content Placeholder 5">
            <a:extLst>
              <a:ext uri="{FF2B5EF4-FFF2-40B4-BE49-F238E27FC236}">
                <a16:creationId xmlns:a16="http://schemas.microsoft.com/office/drawing/2014/main" id="{C8095194-F1C0-49C8-BB8B-F3AE2E6CF990}"/>
              </a:ext>
            </a:extLst>
          </p:cNvPr>
          <p:cNvGraphicFramePr>
            <a:graphicFrameLocks noGrp="1"/>
          </p:cNvGraphicFramePr>
          <p:nvPr>
            <p:ph sz="half" idx="2"/>
            <p:extLst>
              <p:ext uri="{D42A27DB-BD31-4B8C-83A1-F6EECF244321}">
                <p14:modId xmlns:p14="http://schemas.microsoft.com/office/powerpoint/2010/main" val="1813232309"/>
              </p:ext>
            </p:extLst>
          </p:nvPr>
        </p:nvGraphicFramePr>
        <p:xfrm>
          <a:off x="6172199" y="1825625"/>
          <a:ext cx="551497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6423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D341-4220-452D-A471-09A79B2F01B3}"/>
              </a:ext>
            </a:extLst>
          </p:cNvPr>
          <p:cNvSpPr>
            <a:spLocks noGrp="1"/>
          </p:cNvSpPr>
          <p:nvPr>
            <p:ph type="title"/>
          </p:nvPr>
        </p:nvSpPr>
        <p:spPr/>
        <p:txBody>
          <a:bodyPr>
            <a:normAutofit/>
          </a:bodyPr>
          <a:lstStyle/>
          <a:p>
            <a:r>
              <a:rPr lang="en-US" sz="2000" dirty="0"/>
              <a:t>Home delivery service in the year 2021: Delivery Analysis in Table and Chart Average overall delivery time at slot level</a:t>
            </a:r>
            <a:br>
              <a:rPr lang="en-US" sz="2000" dirty="0"/>
            </a:br>
            <a:endParaRPr lang="en-IN" sz="2000" dirty="0"/>
          </a:p>
        </p:txBody>
      </p:sp>
      <p:graphicFrame>
        <p:nvGraphicFramePr>
          <p:cNvPr id="5" name="Content Placeholder 4">
            <a:extLst>
              <a:ext uri="{FF2B5EF4-FFF2-40B4-BE49-F238E27FC236}">
                <a16:creationId xmlns:a16="http://schemas.microsoft.com/office/drawing/2014/main" id="{B4EBC0A4-9BEF-4984-B1BD-C61A4E8CA234}"/>
              </a:ext>
            </a:extLst>
          </p:cNvPr>
          <p:cNvGraphicFramePr>
            <a:graphicFrameLocks noGrp="1"/>
          </p:cNvGraphicFramePr>
          <p:nvPr>
            <p:ph sz="half" idx="1"/>
            <p:extLst>
              <p:ext uri="{D42A27DB-BD31-4B8C-83A1-F6EECF244321}">
                <p14:modId xmlns:p14="http://schemas.microsoft.com/office/powerpoint/2010/main" val="357240702"/>
              </p:ext>
            </p:extLst>
          </p:nvPr>
        </p:nvGraphicFramePr>
        <p:xfrm>
          <a:off x="1056443" y="1825626"/>
          <a:ext cx="3089429" cy="4273332"/>
        </p:xfrm>
        <a:graphic>
          <a:graphicData uri="http://schemas.openxmlformats.org/drawingml/2006/table">
            <a:tbl>
              <a:tblPr>
                <a:tableStyleId>{5C22544A-7EE6-4342-B048-85BDC9FD1C3A}</a:tableStyleId>
              </a:tblPr>
              <a:tblGrid>
                <a:gridCol w="1135574">
                  <a:extLst>
                    <a:ext uri="{9D8B030D-6E8A-4147-A177-3AD203B41FA5}">
                      <a16:colId xmlns:a16="http://schemas.microsoft.com/office/drawing/2014/main" val="4222372087"/>
                    </a:ext>
                  </a:extLst>
                </a:gridCol>
                <a:gridCol w="1953855">
                  <a:extLst>
                    <a:ext uri="{9D8B030D-6E8A-4147-A177-3AD203B41FA5}">
                      <a16:colId xmlns:a16="http://schemas.microsoft.com/office/drawing/2014/main" val="2948748438"/>
                    </a:ext>
                  </a:extLst>
                </a:gridCol>
              </a:tblGrid>
              <a:tr h="610476">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Average of Overall delivery time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5067207"/>
                  </a:ext>
                </a:extLst>
              </a:tr>
              <a:tr h="610476">
                <a:tc>
                  <a:txBody>
                    <a:bodyPr/>
                    <a:lstStyle/>
                    <a:p>
                      <a:pPr algn="ctr" fontAlgn="b"/>
                      <a:r>
                        <a:rPr lang="en-IN" sz="1100" u="none" strike="noStrike">
                          <a:effectLst/>
                        </a:rPr>
                        <a:t>Afternoon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00:25:46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9710449"/>
                  </a:ext>
                </a:extLst>
              </a:tr>
              <a:tr h="610476">
                <a:tc>
                  <a:txBody>
                    <a:bodyPr/>
                    <a:lstStyle/>
                    <a:p>
                      <a:pPr algn="ctr" fontAlgn="b"/>
                      <a:r>
                        <a:rPr lang="en-IN" sz="1100" u="none" strike="noStrike">
                          <a:effectLst/>
                        </a:rPr>
                        <a:t>Evening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00:25:32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4294961"/>
                  </a:ext>
                </a:extLst>
              </a:tr>
              <a:tr h="610476">
                <a:tc>
                  <a:txBody>
                    <a:bodyPr/>
                    <a:lstStyle/>
                    <a:p>
                      <a:pPr algn="ctr" fontAlgn="b"/>
                      <a:r>
                        <a:rPr lang="en-IN" sz="1100" u="none" strike="noStrike">
                          <a:effectLst/>
                        </a:rPr>
                        <a:t>Late Night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20:41:47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4422366"/>
                  </a:ext>
                </a:extLst>
              </a:tr>
              <a:tr h="610476">
                <a:tc>
                  <a:txBody>
                    <a:bodyPr/>
                    <a:lstStyle/>
                    <a:p>
                      <a:pPr algn="ctr" fontAlgn="b"/>
                      <a:r>
                        <a:rPr lang="en-IN" sz="1100" u="none" strike="noStrike" dirty="0">
                          <a:effectLst/>
                        </a:rPr>
                        <a:t>Morning</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00:25:04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7744242"/>
                  </a:ext>
                </a:extLst>
              </a:tr>
              <a:tr h="610476">
                <a:tc>
                  <a:txBody>
                    <a:bodyPr/>
                    <a:lstStyle/>
                    <a:p>
                      <a:pPr algn="ctr" fontAlgn="b"/>
                      <a:r>
                        <a:rPr lang="en-IN" sz="1100" u="none" strike="noStrike">
                          <a:effectLst/>
                        </a:rPr>
                        <a:t>Night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00:21:25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2959266"/>
                  </a:ext>
                </a:extLst>
              </a:tr>
              <a:tr h="610476">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1.006222801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3526044"/>
                  </a:ext>
                </a:extLst>
              </a:tr>
            </a:tbl>
          </a:graphicData>
        </a:graphic>
      </p:graphicFrame>
      <p:graphicFrame>
        <p:nvGraphicFramePr>
          <p:cNvPr id="23" name="Content Placeholder 22">
            <a:extLst>
              <a:ext uri="{FF2B5EF4-FFF2-40B4-BE49-F238E27FC236}">
                <a16:creationId xmlns:a16="http://schemas.microsoft.com/office/drawing/2014/main" id="{B7FA2B6D-0916-4368-A5C3-85BA45144C92}"/>
              </a:ext>
            </a:extLst>
          </p:cNvPr>
          <p:cNvGraphicFramePr>
            <a:graphicFrameLocks noGrp="1"/>
          </p:cNvGraphicFramePr>
          <p:nvPr>
            <p:ph sz="half" idx="2"/>
            <p:extLst>
              <p:ext uri="{D42A27DB-BD31-4B8C-83A1-F6EECF244321}">
                <p14:modId xmlns:p14="http://schemas.microsoft.com/office/powerpoint/2010/main" val="1801651808"/>
              </p:ext>
            </p:extLst>
          </p:nvPr>
        </p:nvGraphicFramePr>
        <p:xfrm>
          <a:off x="5326602" y="1825625"/>
          <a:ext cx="6480699" cy="4202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375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5A99-F075-433E-B219-ADFB051B2C55}"/>
              </a:ext>
            </a:extLst>
          </p:cNvPr>
          <p:cNvSpPr>
            <a:spLocks noGrp="1"/>
          </p:cNvSpPr>
          <p:nvPr>
            <p:ph type="title"/>
          </p:nvPr>
        </p:nvSpPr>
        <p:spPr/>
        <p:txBody>
          <a:bodyPr>
            <a:normAutofit/>
          </a:bodyPr>
          <a:lstStyle/>
          <a:p>
            <a:r>
              <a:rPr lang="en-US" sz="2400" dirty="0"/>
              <a:t>Home delivery service in the year 2021: Delivery Analysis in Table and Chart Delivery Charges with Slot or Delivery Area</a:t>
            </a:r>
            <a:br>
              <a:rPr lang="en-US" sz="2400" dirty="0"/>
            </a:br>
            <a:endParaRPr lang="en-IN" sz="2400" dirty="0"/>
          </a:p>
        </p:txBody>
      </p:sp>
      <p:graphicFrame>
        <p:nvGraphicFramePr>
          <p:cNvPr id="5" name="Content Placeholder 4">
            <a:extLst>
              <a:ext uri="{FF2B5EF4-FFF2-40B4-BE49-F238E27FC236}">
                <a16:creationId xmlns:a16="http://schemas.microsoft.com/office/drawing/2014/main" id="{EC30CBB5-7863-488C-BE92-50F8F0E05900}"/>
              </a:ext>
            </a:extLst>
          </p:cNvPr>
          <p:cNvGraphicFramePr>
            <a:graphicFrameLocks noGrp="1"/>
          </p:cNvGraphicFramePr>
          <p:nvPr>
            <p:ph sz="half" idx="1"/>
            <p:extLst>
              <p:ext uri="{D42A27DB-BD31-4B8C-83A1-F6EECF244321}">
                <p14:modId xmlns:p14="http://schemas.microsoft.com/office/powerpoint/2010/main" val="4142184261"/>
              </p:ext>
            </p:extLst>
          </p:nvPr>
        </p:nvGraphicFramePr>
        <p:xfrm>
          <a:off x="1074197" y="1944209"/>
          <a:ext cx="4119239" cy="3524437"/>
        </p:xfrm>
        <a:graphic>
          <a:graphicData uri="http://schemas.openxmlformats.org/drawingml/2006/table">
            <a:tbl>
              <a:tblPr>
                <a:tableStyleId>{5C22544A-7EE6-4342-B048-85BDC9FD1C3A}</a:tableStyleId>
              </a:tblPr>
              <a:tblGrid>
                <a:gridCol w="1514099">
                  <a:extLst>
                    <a:ext uri="{9D8B030D-6E8A-4147-A177-3AD203B41FA5}">
                      <a16:colId xmlns:a16="http://schemas.microsoft.com/office/drawing/2014/main" val="4145888062"/>
                    </a:ext>
                  </a:extLst>
                </a:gridCol>
                <a:gridCol w="2605140">
                  <a:extLst>
                    <a:ext uri="{9D8B030D-6E8A-4147-A177-3AD203B41FA5}">
                      <a16:colId xmlns:a16="http://schemas.microsoft.com/office/drawing/2014/main" val="682698692"/>
                    </a:ext>
                  </a:extLst>
                </a:gridCol>
              </a:tblGrid>
              <a:tr h="503491">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Sum of Delivery Charges</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1526892"/>
                  </a:ext>
                </a:extLst>
              </a:tr>
              <a:tr h="503491">
                <a:tc>
                  <a:txBody>
                    <a:bodyPr/>
                    <a:lstStyle/>
                    <a:p>
                      <a:pPr algn="l" fontAlgn="b"/>
                      <a:r>
                        <a:rPr lang="en-IN" sz="1100" u="none" strike="noStrike">
                          <a:effectLst/>
                        </a:rPr>
                        <a:t>Afternoon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1,13,734.00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4257174"/>
                  </a:ext>
                </a:extLst>
              </a:tr>
              <a:tr h="503491">
                <a:tc>
                  <a:txBody>
                    <a:bodyPr/>
                    <a:lstStyle/>
                    <a:p>
                      <a:pPr algn="l" fontAlgn="b"/>
                      <a:r>
                        <a:rPr lang="en-IN" sz="1100" u="none" strike="noStrike">
                          <a:effectLst/>
                        </a:rPr>
                        <a:t>Evening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93,894.00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6111438"/>
                  </a:ext>
                </a:extLst>
              </a:tr>
              <a:tr h="503491">
                <a:tc>
                  <a:txBody>
                    <a:bodyPr/>
                    <a:lstStyle/>
                    <a:p>
                      <a:pPr algn="l" fontAlgn="b"/>
                      <a:r>
                        <a:rPr lang="en-IN" sz="1100" u="none" strike="noStrike">
                          <a:effectLst/>
                        </a:rPr>
                        <a:t>Late Night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50,985.00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5049570"/>
                  </a:ext>
                </a:extLst>
              </a:tr>
              <a:tr h="503491">
                <a:tc>
                  <a:txBody>
                    <a:bodyPr/>
                    <a:lstStyle/>
                    <a:p>
                      <a:pPr algn="l" fontAlgn="b"/>
                      <a:r>
                        <a:rPr lang="en-IN" sz="1100" u="none" strike="noStrike">
                          <a:effectLst/>
                        </a:rPr>
                        <a:t>Morning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1,01,873.00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4142535"/>
                  </a:ext>
                </a:extLst>
              </a:tr>
              <a:tr h="503491">
                <a:tc>
                  <a:txBody>
                    <a:bodyPr/>
                    <a:lstStyle/>
                    <a:p>
                      <a:pPr algn="l" fontAlgn="b"/>
                      <a:r>
                        <a:rPr lang="en-IN" sz="1100" u="none" strike="noStrike">
                          <a:effectLst/>
                        </a:rPr>
                        <a:t>Night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1,08,460.00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5506731"/>
                  </a:ext>
                </a:extLst>
              </a:tr>
              <a:tr h="503491">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4,68,946.00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8574929"/>
                  </a:ext>
                </a:extLst>
              </a:tr>
            </a:tbl>
          </a:graphicData>
        </a:graphic>
      </p:graphicFrame>
      <p:graphicFrame>
        <p:nvGraphicFramePr>
          <p:cNvPr id="6" name="Content Placeholder 5">
            <a:extLst>
              <a:ext uri="{FF2B5EF4-FFF2-40B4-BE49-F238E27FC236}">
                <a16:creationId xmlns:a16="http://schemas.microsoft.com/office/drawing/2014/main" id="{EC606B71-65F3-409A-B73F-91A416D1D2B8}"/>
              </a:ext>
            </a:extLst>
          </p:cNvPr>
          <p:cNvGraphicFramePr>
            <a:graphicFrameLocks noGrp="1"/>
          </p:cNvGraphicFramePr>
          <p:nvPr>
            <p:ph sz="half" idx="2"/>
            <p:extLst>
              <p:ext uri="{D42A27DB-BD31-4B8C-83A1-F6EECF244321}">
                <p14:modId xmlns:p14="http://schemas.microsoft.com/office/powerpoint/2010/main" val="2493756600"/>
              </p:ext>
            </p:extLst>
          </p:nvPr>
        </p:nvGraphicFramePr>
        <p:xfrm>
          <a:off x="6172200" y="1825625"/>
          <a:ext cx="5181600" cy="3785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94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049C9-DE6B-4E1B-801E-362B457156BF}"/>
              </a:ext>
            </a:extLst>
          </p:cNvPr>
          <p:cNvSpPr>
            <a:spLocks noGrp="1"/>
          </p:cNvSpPr>
          <p:nvPr>
            <p:ph type="title"/>
          </p:nvPr>
        </p:nvSpPr>
        <p:spPr/>
        <p:txBody>
          <a:bodyPr>
            <a:normAutofit fontScale="90000"/>
          </a:bodyPr>
          <a:lstStyle/>
          <a:p>
            <a:r>
              <a:rPr lang="en-IN" sz="2000" u="sng" dirty="0">
                <a:solidFill>
                  <a:srgbClr val="0070C0"/>
                </a:solidFill>
                <a:latin typeface="Bahnschrift" panose="020B0502040204020203" pitchFamily="34" charset="0"/>
              </a:rPr>
              <a:t>Completion Rate Analysis : </a:t>
            </a:r>
            <a:r>
              <a:rPr lang="en-US" sz="2200" dirty="0"/>
              <a:t>A completion rate analysis in a hypermarket refers to the assessment of how well customers are completing their shopping journeys within the store. It involves analyzing various aspects of the customer experience, from entering the store to making a purchase and exiting. The goal is to identify potential areas for improvement and optimize the overall shopping process. Here's an overview of key factors to consider in a completion rate analysis for a hypermarket</a:t>
            </a:r>
            <a:endParaRPr lang="en-IN" sz="2200" u="sng" dirty="0">
              <a:solidFill>
                <a:srgbClr val="0070C0"/>
              </a:solidFill>
              <a:latin typeface="Bahnschrift" panose="020B0502040204020203" pitchFamily="34" charset="0"/>
            </a:endParaRPr>
          </a:p>
        </p:txBody>
      </p:sp>
      <p:sp>
        <p:nvSpPr>
          <p:cNvPr id="8" name="Content Placeholder 7">
            <a:extLst>
              <a:ext uri="{FF2B5EF4-FFF2-40B4-BE49-F238E27FC236}">
                <a16:creationId xmlns:a16="http://schemas.microsoft.com/office/drawing/2014/main" id="{E7C1F25B-5641-4C50-ADBD-ECD0E2696400}"/>
              </a:ext>
            </a:extLst>
          </p:cNvPr>
          <p:cNvSpPr>
            <a:spLocks noGrp="1"/>
          </p:cNvSpPr>
          <p:nvPr>
            <p:ph idx="1"/>
          </p:nvPr>
        </p:nvSpPr>
        <p:spPr/>
        <p:txBody>
          <a:bodyPr>
            <a:normAutofit fontScale="25000" lnSpcReduction="20000"/>
          </a:bodyPr>
          <a:lstStyle/>
          <a:p>
            <a:r>
              <a:rPr lang="en-US" sz="7200" b="1" dirty="0"/>
              <a:t>Store Entrance</a:t>
            </a:r>
            <a:r>
              <a:rPr lang="en-US" sz="5500" b="1" dirty="0"/>
              <a:t>:</a:t>
            </a:r>
            <a:endParaRPr lang="en-US" sz="5500" dirty="0"/>
          </a:p>
          <a:p>
            <a:pPr lvl="1"/>
            <a:r>
              <a:rPr lang="en-US" sz="5600" dirty="0"/>
              <a:t>Evaluate the accessibility and visibility of the entrance.</a:t>
            </a:r>
          </a:p>
          <a:p>
            <a:pPr lvl="1"/>
            <a:r>
              <a:rPr lang="en-US" sz="5600" dirty="0"/>
              <a:t>Assess the signage and promotional displays to attract customers.</a:t>
            </a:r>
          </a:p>
          <a:p>
            <a:r>
              <a:rPr lang="en-US" sz="7200" b="1" dirty="0"/>
              <a:t>Shopping Carts and Baskets</a:t>
            </a:r>
            <a:r>
              <a:rPr lang="en-US" sz="5500" b="1" dirty="0"/>
              <a:t>:</a:t>
            </a:r>
            <a:endParaRPr lang="en-US" sz="5500" dirty="0"/>
          </a:p>
          <a:p>
            <a:pPr lvl="1"/>
            <a:r>
              <a:rPr lang="en-US" sz="5600" dirty="0"/>
              <a:t>Analyze the availability and accessibility of shopping carts and baskets.</a:t>
            </a:r>
          </a:p>
          <a:p>
            <a:pPr lvl="1"/>
            <a:r>
              <a:rPr lang="en-US" sz="5600" dirty="0"/>
              <a:t>Assess if customers easily find and utilize these items.</a:t>
            </a:r>
          </a:p>
          <a:p>
            <a:r>
              <a:rPr lang="en-US" sz="7200" b="1" dirty="0"/>
              <a:t>Aisles and Product Placement</a:t>
            </a:r>
            <a:r>
              <a:rPr lang="en-US" sz="5500" b="1" dirty="0"/>
              <a:t>:</a:t>
            </a:r>
            <a:endParaRPr lang="en-US" sz="5500" dirty="0"/>
          </a:p>
          <a:p>
            <a:pPr lvl="1"/>
            <a:r>
              <a:rPr lang="en-US" sz="5600" dirty="0"/>
              <a:t>Examine the layout of aisles for easy navigation.</a:t>
            </a:r>
          </a:p>
          <a:p>
            <a:pPr lvl="1"/>
            <a:r>
              <a:rPr lang="en-US" sz="5600" dirty="0"/>
              <a:t>Evaluate the arrangement of products to ensure a logical flow.</a:t>
            </a:r>
          </a:p>
          <a:p>
            <a:r>
              <a:rPr lang="en-US" sz="7200" b="1" dirty="0"/>
              <a:t>Product Availability</a:t>
            </a:r>
            <a:r>
              <a:rPr lang="en-US" b="1" dirty="0"/>
              <a:t>:</a:t>
            </a:r>
            <a:endParaRPr lang="en-US" dirty="0"/>
          </a:p>
          <a:p>
            <a:pPr lvl="1"/>
            <a:r>
              <a:rPr lang="en-US" sz="5600" dirty="0"/>
              <a:t>Monitor and maintain adequate stock levels for popular items.</a:t>
            </a:r>
          </a:p>
          <a:p>
            <a:pPr lvl="1"/>
            <a:r>
              <a:rPr lang="en-US" sz="5600" dirty="0"/>
              <a:t>Ensure clear labeling and pricing for products.</a:t>
            </a:r>
          </a:p>
          <a:p>
            <a:r>
              <a:rPr lang="en-US" sz="7200" b="1" dirty="0"/>
              <a:t>Staff Interaction:</a:t>
            </a:r>
            <a:endParaRPr lang="en-US" sz="7200" dirty="0"/>
          </a:p>
          <a:p>
            <a:pPr lvl="1"/>
            <a:r>
              <a:rPr lang="en-US" sz="5600" dirty="0"/>
              <a:t>Evaluate the helpfulness and availability of staff members.</a:t>
            </a:r>
          </a:p>
          <a:p>
            <a:pPr lvl="1"/>
            <a:r>
              <a:rPr lang="en-US" sz="5600" dirty="0"/>
              <a:t>Ensure that staff can assist customers with inquiries or locating products.</a:t>
            </a:r>
          </a:p>
          <a:p>
            <a:endParaRPr lang="en-IN" dirty="0"/>
          </a:p>
        </p:txBody>
      </p:sp>
    </p:spTree>
    <p:extLst>
      <p:ext uri="{BB962C8B-B14F-4D97-AF65-F5344CB8AC3E}">
        <p14:creationId xmlns:p14="http://schemas.microsoft.com/office/powerpoint/2010/main" val="1793871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C1D8-DF87-4BBE-930C-5E095DC0CE6E}"/>
              </a:ext>
            </a:extLst>
          </p:cNvPr>
          <p:cNvSpPr>
            <a:spLocks noGrp="1"/>
          </p:cNvSpPr>
          <p:nvPr>
            <p:ph type="title"/>
          </p:nvPr>
        </p:nvSpPr>
        <p:spPr/>
        <p:txBody>
          <a:bodyPr>
            <a:normAutofit/>
          </a:bodyPr>
          <a:lstStyle/>
          <a:p>
            <a:r>
              <a:rPr lang="en-IN" sz="2400" u="sng" dirty="0">
                <a:solidFill>
                  <a:srgbClr val="0070C0"/>
                </a:solidFill>
                <a:latin typeface="Bahnschrift" panose="020B0502040204020203" pitchFamily="34" charset="0"/>
              </a:rPr>
              <a:t>Completion Rate Analysis </a:t>
            </a:r>
            <a:r>
              <a:rPr lang="en-IN" sz="2400" dirty="0">
                <a:solidFill>
                  <a:srgbClr val="0070C0"/>
                </a:solidFill>
                <a:latin typeface="Bahnschrift" panose="020B0502040204020203" pitchFamily="34" charset="0"/>
              </a:rPr>
              <a:t>:</a:t>
            </a:r>
            <a:endParaRPr lang="en-IN" sz="2400" dirty="0"/>
          </a:p>
        </p:txBody>
      </p:sp>
      <p:sp>
        <p:nvSpPr>
          <p:cNvPr id="5" name="Content Placeholder 4">
            <a:extLst>
              <a:ext uri="{FF2B5EF4-FFF2-40B4-BE49-F238E27FC236}">
                <a16:creationId xmlns:a16="http://schemas.microsoft.com/office/drawing/2014/main" id="{936C445F-9089-49BB-B185-2067BFB05853}"/>
              </a:ext>
            </a:extLst>
          </p:cNvPr>
          <p:cNvSpPr>
            <a:spLocks noGrp="1"/>
          </p:cNvSpPr>
          <p:nvPr>
            <p:ph idx="1"/>
          </p:nvPr>
        </p:nvSpPr>
        <p:spPr>
          <a:xfrm>
            <a:off x="838200" y="1606858"/>
            <a:ext cx="10515600" cy="4570105"/>
          </a:xfrm>
        </p:spPr>
        <p:txBody>
          <a:bodyPr>
            <a:normAutofit fontScale="25000" lnSpcReduction="20000"/>
          </a:bodyPr>
          <a:lstStyle/>
          <a:p>
            <a:r>
              <a:rPr lang="en-US" sz="7200" b="1" dirty="0"/>
              <a:t>Checkout Process:</a:t>
            </a:r>
            <a:endParaRPr lang="en-US" sz="7200" dirty="0"/>
          </a:p>
          <a:p>
            <a:pPr lvl="1"/>
            <a:r>
              <a:rPr lang="en-US" sz="5600" dirty="0"/>
              <a:t>Analyze the efficiency of the checkout process.</a:t>
            </a:r>
          </a:p>
          <a:p>
            <a:pPr lvl="1"/>
            <a:r>
              <a:rPr lang="en-US" sz="5600" dirty="0"/>
              <a:t>Assess the functionality of self-checkout options if available</a:t>
            </a:r>
            <a:r>
              <a:rPr lang="en-US" dirty="0"/>
              <a:t>.</a:t>
            </a:r>
          </a:p>
          <a:p>
            <a:r>
              <a:rPr lang="en-US" sz="7200" b="1" dirty="0"/>
              <a:t>Promotions and Offers:</a:t>
            </a:r>
            <a:endParaRPr lang="en-US" sz="7200" dirty="0"/>
          </a:p>
          <a:p>
            <a:pPr lvl="1"/>
            <a:r>
              <a:rPr lang="en-US" sz="5600" dirty="0"/>
              <a:t>Evaluate the effectiveness of promotions and discounts.</a:t>
            </a:r>
          </a:p>
          <a:p>
            <a:pPr lvl="1"/>
            <a:r>
              <a:rPr lang="en-US" sz="5600" dirty="0"/>
              <a:t>Ensure that customers are aware of ongoing offers</a:t>
            </a:r>
            <a:r>
              <a:rPr lang="en-US" dirty="0"/>
              <a:t>.</a:t>
            </a:r>
          </a:p>
          <a:p>
            <a:r>
              <a:rPr lang="en-US" sz="7200" b="1" dirty="0"/>
              <a:t>Customer Service:</a:t>
            </a:r>
            <a:endParaRPr lang="en-US" sz="7200" dirty="0"/>
          </a:p>
          <a:p>
            <a:pPr lvl="1"/>
            <a:r>
              <a:rPr lang="en-US" sz="5600" dirty="0"/>
              <a:t>Assess the overall customer service experience.</a:t>
            </a:r>
          </a:p>
          <a:p>
            <a:pPr lvl="1"/>
            <a:r>
              <a:rPr lang="en-US" sz="5600" dirty="0"/>
              <a:t>Gather feedback on customer satisfaction and areas for improvement</a:t>
            </a:r>
            <a:r>
              <a:rPr lang="en-US" dirty="0"/>
              <a:t>.</a:t>
            </a:r>
          </a:p>
          <a:p>
            <a:r>
              <a:rPr lang="en-US" sz="7200" b="1" dirty="0"/>
              <a:t>Exit and Payment Options:</a:t>
            </a:r>
            <a:endParaRPr lang="en-US" sz="7200" dirty="0"/>
          </a:p>
          <a:p>
            <a:pPr lvl="1"/>
            <a:r>
              <a:rPr lang="en-US" sz="5600" dirty="0"/>
              <a:t>Evaluate the ease of exiting the store.</a:t>
            </a:r>
          </a:p>
          <a:p>
            <a:pPr lvl="1"/>
            <a:r>
              <a:rPr lang="en-US" sz="5600" dirty="0"/>
              <a:t>Analyze the availability and functionality of different payment op</a:t>
            </a:r>
            <a:r>
              <a:rPr lang="en-US" dirty="0"/>
              <a:t>tions.</a:t>
            </a:r>
          </a:p>
          <a:p>
            <a:r>
              <a:rPr lang="en-US" sz="7200" b="1" dirty="0"/>
              <a:t>Data Collection and Analysis:</a:t>
            </a:r>
            <a:endParaRPr lang="en-US" sz="7200" dirty="0"/>
          </a:p>
          <a:p>
            <a:pPr lvl="1"/>
            <a:r>
              <a:rPr lang="en-US" sz="5600" dirty="0"/>
              <a:t>Utilize technology such as cameras and sensors to gather data.</a:t>
            </a:r>
          </a:p>
          <a:p>
            <a:pPr lvl="1"/>
            <a:r>
              <a:rPr lang="en-US" sz="5600" dirty="0"/>
              <a:t>Analyze sales data, conversion rates, and other relevant me</a:t>
            </a:r>
            <a:r>
              <a:rPr lang="en-US" dirty="0"/>
              <a:t>trics.</a:t>
            </a:r>
          </a:p>
          <a:p>
            <a:r>
              <a:rPr lang="en-US" sz="7200" b="1" dirty="0"/>
              <a:t>Competitor Benchmarking</a:t>
            </a:r>
            <a:r>
              <a:rPr lang="en-US" b="1" dirty="0"/>
              <a:t>:</a:t>
            </a:r>
            <a:endParaRPr lang="en-US" dirty="0"/>
          </a:p>
          <a:p>
            <a:pPr lvl="1"/>
            <a:r>
              <a:rPr lang="en-US" sz="5600" dirty="0"/>
              <a:t>Compare completion rates with competitors in the hypermarket industry.</a:t>
            </a:r>
          </a:p>
          <a:p>
            <a:pPr lvl="1"/>
            <a:r>
              <a:rPr lang="en-US" sz="5600" dirty="0"/>
              <a:t>Identify best practices and areas where improvements can be made</a:t>
            </a:r>
            <a:r>
              <a:rPr lang="en-US" dirty="0"/>
              <a:t>.</a:t>
            </a:r>
          </a:p>
          <a:p>
            <a:endParaRPr lang="en-IN" dirty="0"/>
          </a:p>
        </p:txBody>
      </p:sp>
    </p:spTree>
    <p:extLst>
      <p:ext uri="{BB962C8B-B14F-4D97-AF65-F5344CB8AC3E}">
        <p14:creationId xmlns:p14="http://schemas.microsoft.com/office/powerpoint/2010/main" val="23213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68EE-25B8-4899-82D0-E65CE404BB01}"/>
              </a:ext>
            </a:extLst>
          </p:cNvPr>
          <p:cNvSpPr>
            <a:spLocks noGrp="1"/>
          </p:cNvSpPr>
          <p:nvPr>
            <p:ph type="title"/>
          </p:nvPr>
        </p:nvSpPr>
        <p:spPr>
          <a:xfrm>
            <a:off x="918099" y="276348"/>
            <a:ext cx="10515600" cy="1325563"/>
          </a:xfrm>
        </p:spPr>
        <p:txBody>
          <a:bodyPr/>
          <a:lstStyle/>
          <a:p>
            <a:r>
              <a:rPr lang="en-US" b="1" u="sng" dirty="0"/>
              <a:t>Motivation behind introducing home delivery</a:t>
            </a:r>
            <a:br>
              <a:rPr lang="en-US" b="1" u="sng" dirty="0"/>
            </a:br>
            <a:r>
              <a:rPr lang="en-US" b="1" u="sng" dirty="0"/>
              <a:t>Highlight the year of introduction (2021)</a:t>
            </a:r>
            <a:endParaRPr lang="en-IN" b="1" u="sng" dirty="0"/>
          </a:p>
        </p:txBody>
      </p:sp>
      <p:sp>
        <p:nvSpPr>
          <p:cNvPr id="4" name="Content Placeholder 3">
            <a:extLst>
              <a:ext uri="{FF2B5EF4-FFF2-40B4-BE49-F238E27FC236}">
                <a16:creationId xmlns:a16="http://schemas.microsoft.com/office/drawing/2014/main" id="{D9794CEB-CC25-44B6-A6C5-3306FB0D0EE3}"/>
              </a:ext>
            </a:extLst>
          </p:cNvPr>
          <p:cNvSpPr>
            <a:spLocks noGrp="1"/>
          </p:cNvSpPr>
          <p:nvPr>
            <p:ph sz="half" idx="1"/>
          </p:nvPr>
        </p:nvSpPr>
        <p:spPr/>
        <p:txBody>
          <a:bodyPr>
            <a:normAutofit fontScale="92500" lnSpcReduction="10000"/>
          </a:bodyPr>
          <a:lstStyle/>
          <a:p>
            <a:r>
              <a:rPr lang="en-US" dirty="0"/>
              <a:t>Since groceries are essential, people have no other option but to continue making this routine purchase despite the lockdown restrictions. In India, even though grocery stores were allowed to remain open under stipulations, online grocery shopping has witnessed a tremendous spike. This also resulted in a proportionate rise in demand for home delivery services.</a:t>
            </a:r>
            <a:endParaRPr lang="en-IN" dirty="0"/>
          </a:p>
        </p:txBody>
      </p:sp>
      <p:pic>
        <p:nvPicPr>
          <p:cNvPr id="1026" name="Picture 2" descr="How Grocery Stores can Increase their Revenues by Offering Home Delivery Services">
            <a:extLst>
              <a:ext uri="{FF2B5EF4-FFF2-40B4-BE49-F238E27FC236}">
                <a16:creationId xmlns:a16="http://schemas.microsoft.com/office/drawing/2014/main" id="{0118BFC8-1C7F-47BB-960E-AAE11FB974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0800" y="1825625"/>
            <a:ext cx="5584054" cy="37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9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3B68A5-FA53-4CB8-82E0-AD3B5650B39D}"/>
              </a:ext>
            </a:extLst>
          </p:cNvPr>
          <p:cNvSpPr>
            <a:spLocks noGrp="1"/>
          </p:cNvSpPr>
          <p:nvPr>
            <p:ph type="title"/>
          </p:nvPr>
        </p:nvSpPr>
        <p:spPr/>
        <p:txBody>
          <a:bodyPr>
            <a:normAutofit/>
          </a:bodyPr>
          <a:lstStyle/>
          <a:p>
            <a:r>
              <a:rPr lang="en-US" sz="2000" dirty="0"/>
              <a:t>Home delivery service in the year 2021: Completion Rate Analysis in Table and Chart Completion Rate at Slot vs. Day of the Week (Sunday to Saturday) Level</a:t>
            </a:r>
            <a:br>
              <a:rPr lang="en-US" sz="2000" dirty="0"/>
            </a:br>
            <a:br>
              <a:rPr lang="en-US" sz="2000" dirty="0"/>
            </a:br>
            <a:endParaRPr lang="en-IN" sz="2000" dirty="0"/>
          </a:p>
        </p:txBody>
      </p:sp>
      <p:graphicFrame>
        <p:nvGraphicFramePr>
          <p:cNvPr id="10" name="Content Placeholder 9">
            <a:extLst>
              <a:ext uri="{FF2B5EF4-FFF2-40B4-BE49-F238E27FC236}">
                <a16:creationId xmlns:a16="http://schemas.microsoft.com/office/drawing/2014/main" id="{5CC75126-FDC3-4765-8280-0FB13F78958D}"/>
              </a:ext>
            </a:extLst>
          </p:cNvPr>
          <p:cNvGraphicFramePr>
            <a:graphicFrameLocks noGrp="1"/>
          </p:cNvGraphicFramePr>
          <p:nvPr>
            <p:ph sz="half" idx="1"/>
            <p:extLst>
              <p:ext uri="{D42A27DB-BD31-4B8C-83A1-F6EECF244321}">
                <p14:modId xmlns:p14="http://schemas.microsoft.com/office/powerpoint/2010/main" val="1142109418"/>
              </p:ext>
            </p:extLst>
          </p:nvPr>
        </p:nvGraphicFramePr>
        <p:xfrm>
          <a:off x="719091" y="1690688"/>
          <a:ext cx="6196614" cy="3903884"/>
        </p:xfrm>
        <a:graphic>
          <a:graphicData uri="http://schemas.openxmlformats.org/drawingml/2006/table">
            <a:tbl>
              <a:tblPr>
                <a:tableStyleId>{5C22544A-7EE6-4342-B048-85BDC9FD1C3A}</a:tableStyleId>
              </a:tblPr>
              <a:tblGrid>
                <a:gridCol w="795880">
                  <a:extLst>
                    <a:ext uri="{9D8B030D-6E8A-4147-A177-3AD203B41FA5}">
                      <a16:colId xmlns:a16="http://schemas.microsoft.com/office/drawing/2014/main" val="3960583834"/>
                    </a:ext>
                  </a:extLst>
                </a:gridCol>
                <a:gridCol w="2656835">
                  <a:extLst>
                    <a:ext uri="{9D8B030D-6E8A-4147-A177-3AD203B41FA5}">
                      <a16:colId xmlns:a16="http://schemas.microsoft.com/office/drawing/2014/main" val="2404887356"/>
                    </a:ext>
                  </a:extLst>
                </a:gridCol>
                <a:gridCol w="590340">
                  <a:extLst>
                    <a:ext uri="{9D8B030D-6E8A-4147-A177-3AD203B41FA5}">
                      <a16:colId xmlns:a16="http://schemas.microsoft.com/office/drawing/2014/main" val="178843791"/>
                    </a:ext>
                  </a:extLst>
                </a:gridCol>
                <a:gridCol w="608615">
                  <a:extLst>
                    <a:ext uri="{9D8B030D-6E8A-4147-A177-3AD203B41FA5}">
                      <a16:colId xmlns:a16="http://schemas.microsoft.com/office/drawing/2014/main" val="335167846"/>
                    </a:ext>
                  </a:extLst>
                </a:gridCol>
                <a:gridCol w="515989">
                  <a:extLst>
                    <a:ext uri="{9D8B030D-6E8A-4147-A177-3AD203B41FA5}">
                      <a16:colId xmlns:a16="http://schemas.microsoft.com/office/drawing/2014/main" val="75716603"/>
                    </a:ext>
                  </a:extLst>
                </a:gridCol>
                <a:gridCol w="350115">
                  <a:extLst>
                    <a:ext uri="{9D8B030D-6E8A-4147-A177-3AD203B41FA5}">
                      <a16:colId xmlns:a16="http://schemas.microsoft.com/office/drawing/2014/main" val="2934674757"/>
                    </a:ext>
                  </a:extLst>
                </a:gridCol>
                <a:gridCol w="678840">
                  <a:extLst>
                    <a:ext uri="{9D8B030D-6E8A-4147-A177-3AD203B41FA5}">
                      <a16:colId xmlns:a16="http://schemas.microsoft.com/office/drawing/2014/main" val="3573113591"/>
                    </a:ext>
                  </a:extLst>
                </a:gridCol>
              </a:tblGrid>
              <a:tr h="938888">
                <a:tc>
                  <a:txBody>
                    <a:bodyPr/>
                    <a:lstStyle/>
                    <a:p>
                      <a:pPr algn="ctr" fontAlgn="b"/>
                      <a:r>
                        <a:rPr lang="en-IN" sz="1100" b="1" i="0" u="none" strike="noStrike">
                          <a:solidFill>
                            <a:srgbClr val="000000"/>
                          </a:solidFill>
                          <a:effectLst/>
                          <a:latin typeface="Calibri" panose="020F0502020204030204" pitchFamily="34" charset="0"/>
                        </a:rPr>
                        <a:t>Sum of Completion Rate</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Column Labels</a:t>
                      </a:r>
                    </a:p>
                  </a:txBody>
                  <a:tcPr marL="7620" marR="7620" marT="7620"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1136555"/>
                  </a:ext>
                </a:extLst>
              </a:tr>
              <a:tr h="342900">
                <a:tc>
                  <a:txBody>
                    <a:bodyPr/>
                    <a:lstStyle/>
                    <a:p>
                      <a:pPr algn="ctr" fontAlgn="b"/>
                      <a:r>
                        <a:rPr lang="en-IN" sz="1100" b="1" i="0" u="none" strike="noStrike">
                          <a:solidFill>
                            <a:srgbClr val="000000"/>
                          </a:solidFill>
                          <a:effectLst/>
                          <a:latin typeface="Calibri" panose="020F0502020204030204" pitchFamily="34" charset="0"/>
                        </a:rPr>
                        <a:t>Row Labels</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Afternoon</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Evening</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Late Night</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Morning</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Night</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tc>
                <a:extLst>
                  <a:ext uri="{0D108BD9-81ED-4DB2-BD59-A6C34878D82A}">
                    <a16:rowId xmlns:a16="http://schemas.microsoft.com/office/drawing/2014/main" val="2099882346"/>
                  </a:ext>
                </a:extLst>
              </a:tr>
              <a:tr h="322716">
                <a:tc>
                  <a:txBody>
                    <a:bodyPr/>
                    <a:lstStyle/>
                    <a:p>
                      <a:pPr algn="ctr" fontAlgn="b"/>
                      <a:r>
                        <a:rPr lang="en-IN" sz="1100" b="0" i="0" u="none" strike="noStrike">
                          <a:solidFill>
                            <a:srgbClr val="000000"/>
                          </a:solidFill>
                          <a:effectLst/>
                          <a:latin typeface="Calibri" panose="020F0502020204030204" pitchFamily="34" charset="0"/>
                        </a:rPr>
                        <a:t>Sunday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864162191"/>
                  </a:ext>
                </a:extLst>
              </a:tr>
              <a:tr h="322716">
                <a:tc>
                  <a:txBody>
                    <a:bodyPr/>
                    <a:lstStyle/>
                    <a:p>
                      <a:pPr algn="ctr" fontAlgn="b"/>
                      <a:r>
                        <a:rPr lang="en-IN" sz="1100" b="0" i="0" u="none" strike="noStrike">
                          <a:solidFill>
                            <a:srgbClr val="000000"/>
                          </a:solidFill>
                          <a:effectLst/>
                          <a:latin typeface="Calibri" panose="020F0502020204030204" pitchFamily="34" charset="0"/>
                        </a:rPr>
                        <a:t>Monday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13%</a:t>
                      </a:r>
                    </a:p>
                  </a:txBody>
                  <a:tcPr marL="7620" marR="7620" marT="7620" marB="0" anchor="b"/>
                </a:tc>
                <a:extLst>
                  <a:ext uri="{0D108BD9-81ED-4DB2-BD59-A6C34878D82A}">
                    <a16:rowId xmlns:a16="http://schemas.microsoft.com/office/drawing/2014/main" val="1003094727"/>
                  </a:ext>
                </a:extLst>
              </a:tr>
              <a:tr h="322716">
                <a:tc>
                  <a:txBody>
                    <a:bodyPr/>
                    <a:lstStyle/>
                    <a:p>
                      <a:pPr algn="ctr" fontAlgn="b"/>
                      <a:r>
                        <a:rPr lang="en-IN" sz="1100" b="0" i="0" u="none" strike="noStrike">
                          <a:solidFill>
                            <a:srgbClr val="000000"/>
                          </a:solidFill>
                          <a:effectLst/>
                          <a:latin typeface="Calibri" panose="020F0502020204030204" pitchFamily="34" charset="0"/>
                        </a:rPr>
                        <a:t>Tuesday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13%</a:t>
                      </a:r>
                    </a:p>
                  </a:txBody>
                  <a:tcPr marL="7620" marR="7620" marT="7620" marB="0" anchor="b"/>
                </a:tc>
                <a:extLst>
                  <a:ext uri="{0D108BD9-81ED-4DB2-BD59-A6C34878D82A}">
                    <a16:rowId xmlns:a16="http://schemas.microsoft.com/office/drawing/2014/main" val="1894479452"/>
                  </a:ext>
                </a:extLst>
              </a:tr>
              <a:tr h="342900">
                <a:tc>
                  <a:txBody>
                    <a:bodyPr/>
                    <a:lstStyle/>
                    <a:p>
                      <a:pPr algn="ctr" fontAlgn="b"/>
                      <a:r>
                        <a:rPr lang="en-IN" sz="1100" b="0" i="0" u="none" strike="noStrike">
                          <a:solidFill>
                            <a:srgbClr val="000000"/>
                          </a:solidFill>
                          <a:effectLst/>
                          <a:latin typeface="Calibri" panose="020F0502020204030204" pitchFamily="34" charset="0"/>
                        </a:rPr>
                        <a:t>Wednesday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2473146960"/>
                  </a:ext>
                </a:extLst>
              </a:tr>
              <a:tr h="322716">
                <a:tc>
                  <a:txBody>
                    <a:bodyPr/>
                    <a:lstStyle/>
                    <a:p>
                      <a:pPr algn="ctr" fontAlgn="b"/>
                      <a:r>
                        <a:rPr lang="en-IN" sz="1100" b="0" i="0" u="none" strike="noStrike">
                          <a:solidFill>
                            <a:srgbClr val="000000"/>
                          </a:solidFill>
                          <a:effectLst/>
                          <a:latin typeface="Calibri" panose="020F0502020204030204" pitchFamily="34" charset="0"/>
                        </a:rPr>
                        <a:t>Thursday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3831354324"/>
                  </a:ext>
                </a:extLst>
              </a:tr>
              <a:tr h="322716">
                <a:tc>
                  <a:txBody>
                    <a:bodyPr/>
                    <a:lstStyle/>
                    <a:p>
                      <a:pPr algn="ctr" fontAlgn="b"/>
                      <a:r>
                        <a:rPr lang="en-IN" sz="1100" b="0" i="0" u="none" strike="noStrike">
                          <a:solidFill>
                            <a:srgbClr val="000000"/>
                          </a:solidFill>
                          <a:effectLst/>
                          <a:latin typeface="Calibri" panose="020F0502020204030204" pitchFamily="34" charset="0"/>
                        </a:rPr>
                        <a:t>Friday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4293411373"/>
                  </a:ext>
                </a:extLst>
              </a:tr>
              <a:tr h="322716">
                <a:tc>
                  <a:txBody>
                    <a:bodyPr/>
                    <a:lstStyle/>
                    <a:p>
                      <a:pPr algn="ctr" fontAlgn="b"/>
                      <a:r>
                        <a:rPr lang="en-IN" sz="1100" b="0" i="0" u="none" strike="noStrike">
                          <a:solidFill>
                            <a:srgbClr val="000000"/>
                          </a:solidFill>
                          <a:effectLst/>
                          <a:latin typeface="Calibri" panose="020F0502020204030204" pitchFamily="34" charset="0"/>
                        </a:rPr>
                        <a:t>Saturday</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360180266"/>
                  </a:ext>
                </a:extLst>
              </a:tr>
              <a:tr h="342900">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26%</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21%</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7%</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23%</a:t>
                      </a:r>
                    </a:p>
                  </a:txBody>
                  <a:tcPr marL="7620" marR="7620" marT="7620" marB="0" anchor="b"/>
                </a:tc>
                <a:tc>
                  <a:txBody>
                    <a:bodyPr/>
                    <a:lstStyle/>
                    <a:p>
                      <a:pPr algn="ctr" fontAlgn="b"/>
                      <a:r>
                        <a:rPr lang="en-IN" sz="1100" b="1" i="0" u="none" strike="noStrike">
                          <a:solidFill>
                            <a:srgbClr val="000000"/>
                          </a:solidFill>
                          <a:effectLst/>
                          <a:latin typeface="Calibri" panose="020F0502020204030204" pitchFamily="34" charset="0"/>
                        </a:rPr>
                        <a:t>23%</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100%</a:t>
                      </a:r>
                    </a:p>
                  </a:txBody>
                  <a:tcPr marL="7620" marR="7620" marT="7620" marB="0" anchor="b"/>
                </a:tc>
                <a:extLst>
                  <a:ext uri="{0D108BD9-81ED-4DB2-BD59-A6C34878D82A}">
                    <a16:rowId xmlns:a16="http://schemas.microsoft.com/office/drawing/2014/main" val="2921035664"/>
                  </a:ext>
                </a:extLst>
              </a:tr>
            </a:tbl>
          </a:graphicData>
        </a:graphic>
      </p:graphicFrame>
      <p:graphicFrame>
        <p:nvGraphicFramePr>
          <p:cNvPr id="8" name="Content Placeholder 7">
            <a:extLst>
              <a:ext uri="{FF2B5EF4-FFF2-40B4-BE49-F238E27FC236}">
                <a16:creationId xmlns:a16="http://schemas.microsoft.com/office/drawing/2014/main" id="{FE4DF948-31DA-4777-A042-DCCED53D32C5}"/>
              </a:ext>
            </a:extLst>
          </p:cNvPr>
          <p:cNvGraphicFramePr>
            <a:graphicFrameLocks noGrp="1"/>
          </p:cNvGraphicFramePr>
          <p:nvPr>
            <p:ph sz="half" idx="2"/>
            <p:extLst>
              <p:ext uri="{D42A27DB-BD31-4B8C-83A1-F6EECF244321}">
                <p14:modId xmlns:p14="http://schemas.microsoft.com/office/powerpoint/2010/main" val="2113059126"/>
              </p:ext>
            </p:extLst>
          </p:nvPr>
        </p:nvGraphicFramePr>
        <p:xfrm>
          <a:off x="7162799" y="1690688"/>
          <a:ext cx="4638675" cy="4148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798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D97C-4445-409B-A574-3733143706F8}"/>
              </a:ext>
            </a:extLst>
          </p:cNvPr>
          <p:cNvSpPr>
            <a:spLocks noGrp="1"/>
          </p:cNvSpPr>
          <p:nvPr>
            <p:ph type="title"/>
          </p:nvPr>
        </p:nvSpPr>
        <p:spPr/>
        <p:txBody>
          <a:bodyPr>
            <a:normAutofit/>
          </a:bodyPr>
          <a:lstStyle/>
          <a:p>
            <a:r>
              <a:rPr lang="en-US" sz="2000" dirty="0"/>
              <a:t>Home delivery service in the year 2021: Completion Rate Analysis in Table and Chart Completion Rate at Drop Area Level</a:t>
            </a:r>
            <a:br>
              <a:rPr lang="en-US" sz="2000" dirty="0"/>
            </a:br>
            <a:endParaRPr lang="en-IN" sz="2000" dirty="0"/>
          </a:p>
        </p:txBody>
      </p:sp>
      <p:graphicFrame>
        <p:nvGraphicFramePr>
          <p:cNvPr id="6" name="Content Placeholder 5">
            <a:extLst>
              <a:ext uri="{FF2B5EF4-FFF2-40B4-BE49-F238E27FC236}">
                <a16:creationId xmlns:a16="http://schemas.microsoft.com/office/drawing/2014/main" id="{E643A68D-EA36-4D6E-AE2C-66D83C40AC17}"/>
              </a:ext>
            </a:extLst>
          </p:cNvPr>
          <p:cNvGraphicFramePr>
            <a:graphicFrameLocks noGrp="1"/>
          </p:cNvGraphicFramePr>
          <p:nvPr>
            <p:ph sz="half" idx="2"/>
            <p:extLst>
              <p:ext uri="{D42A27DB-BD31-4B8C-83A1-F6EECF244321}">
                <p14:modId xmlns:p14="http://schemas.microsoft.com/office/powerpoint/2010/main" val="2102302154"/>
              </p:ext>
            </p:extLst>
          </p:nvPr>
        </p:nvGraphicFramePr>
        <p:xfrm>
          <a:off x="5788241" y="1825625"/>
          <a:ext cx="6161103" cy="34388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CDF4CD15-6886-4048-9A24-42C2E6692005}"/>
              </a:ext>
            </a:extLst>
          </p:cNvPr>
          <p:cNvGraphicFramePr>
            <a:graphicFrameLocks noGrp="1"/>
          </p:cNvGraphicFramePr>
          <p:nvPr>
            <p:ph sz="half" idx="1"/>
            <p:extLst>
              <p:ext uri="{D42A27DB-BD31-4B8C-83A1-F6EECF244321}">
                <p14:modId xmlns:p14="http://schemas.microsoft.com/office/powerpoint/2010/main" val="1804341368"/>
              </p:ext>
            </p:extLst>
          </p:nvPr>
        </p:nvGraphicFramePr>
        <p:xfrm>
          <a:off x="838200" y="1825622"/>
          <a:ext cx="4464050" cy="3438832"/>
        </p:xfrm>
        <a:graphic>
          <a:graphicData uri="http://schemas.openxmlformats.org/drawingml/2006/table">
            <a:tbl>
              <a:tblPr>
                <a:tableStyleId>{5C22544A-7EE6-4342-B048-85BDC9FD1C3A}</a:tableStyleId>
              </a:tblPr>
              <a:tblGrid>
                <a:gridCol w="1029001">
                  <a:extLst>
                    <a:ext uri="{9D8B030D-6E8A-4147-A177-3AD203B41FA5}">
                      <a16:colId xmlns:a16="http://schemas.microsoft.com/office/drawing/2014/main" val="2168708270"/>
                    </a:ext>
                  </a:extLst>
                </a:gridCol>
                <a:gridCol w="3435049">
                  <a:extLst>
                    <a:ext uri="{9D8B030D-6E8A-4147-A177-3AD203B41FA5}">
                      <a16:colId xmlns:a16="http://schemas.microsoft.com/office/drawing/2014/main" val="1464330188"/>
                    </a:ext>
                  </a:extLst>
                </a:gridCol>
              </a:tblGrid>
              <a:tr h="859708">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Count of order distribution at delivery area level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5763179"/>
                  </a:ext>
                </a:extLst>
              </a:tr>
              <a:tr h="859708">
                <a:tc>
                  <a:txBody>
                    <a:bodyPr/>
                    <a:lstStyle/>
                    <a:p>
                      <a:pPr algn="ctr" fontAlgn="b"/>
                      <a:r>
                        <a:rPr lang="en-IN" sz="1100" u="none" strike="noStrike">
                          <a:effectLst/>
                        </a:rPr>
                        <a:t>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9337878"/>
                  </a:ext>
                </a:extLst>
              </a:tr>
              <a:tr h="859708">
                <a:tc>
                  <a:txBody>
                    <a:bodyPr/>
                    <a:lstStyle/>
                    <a:p>
                      <a:pPr algn="ctr" fontAlgn="b"/>
                      <a:r>
                        <a:rPr lang="en-IN" sz="1100" u="none" strike="noStrike" dirty="0">
                          <a:effectLst/>
                        </a:rPr>
                        <a:t>0.0044%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22721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8720859"/>
                  </a:ext>
                </a:extLst>
              </a:tr>
              <a:tr h="859708">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22823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1252217"/>
                  </a:ext>
                </a:extLst>
              </a:tr>
            </a:tbl>
          </a:graphicData>
        </a:graphic>
      </p:graphicFrame>
    </p:spTree>
    <p:extLst>
      <p:ext uri="{BB962C8B-B14F-4D97-AF65-F5344CB8AC3E}">
        <p14:creationId xmlns:p14="http://schemas.microsoft.com/office/powerpoint/2010/main" val="3353158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DE3-9ECC-4CEE-B4FD-AFF189EE9D99}"/>
              </a:ext>
            </a:extLst>
          </p:cNvPr>
          <p:cNvSpPr>
            <a:spLocks noGrp="1"/>
          </p:cNvSpPr>
          <p:nvPr>
            <p:ph type="title"/>
          </p:nvPr>
        </p:nvSpPr>
        <p:spPr/>
        <p:txBody>
          <a:bodyPr>
            <a:normAutofit/>
          </a:bodyPr>
          <a:lstStyle/>
          <a:p>
            <a:r>
              <a:rPr lang="en-US" sz="2000" dirty="0"/>
              <a:t>Home delivery service in the year 2021: Completion Rate Analysis in Table and Chart Completion Rate at the Number of Products Ordered Level</a:t>
            </a:r>
            <a:br>
              <a:rPr lang="en-US" sz="2000" dirty="0"/>
            </a:br>
            <a:endParaRPr lang="en-IN" sz="2000" dirty="0"/>
          </a:p>
        </p:txBody>
      </p:sp>
      <p:graphicFrame>
        <p:nvGraphicFramePr>
          <p:cNvPr id="5" name="Content Placeholder 4">
            <a:extLst>
              <a:ext uri="{FF2B5EF4-FFF2-40B4-BE49-F238E27FC236}">
                <a16:creationId xmlns:a16="http://schemas.microsoft.com/office/drawing/2014/main" id="{1251259D-A7FE-4F46-9A19-7C180D891F41}"/>
              </a:ext>
            </a:extLst>
          </p:cNvPr>
          <p:cNvGraphicFramePr>
            <a:graphicFrameLocks noGrp="1"/>
          </p:cNvGraphicFramePr>
          <p:nvPr>
            <p:ph sz="half" idx="1"/>
            <p:extLst>
              <p:ext uri="{D42A27DB-BD31-4B8C-83A1-F6EECF244321}">
                <p14:modId xmlns:p14="http://schemas.microsoft.com/office/powerpoint/2010/main" val="155681778"/>
              </p:ext>
            </p:extLst>
          </p:nvPr>
        </p:nvGraphicFramePr>
        <p:xfrm>
          <a:off x="1152525" y="1825624"/>
          <a:ext cx="4149725" cy="4351336"/>
        </p:xfrm>
        <a:graphic>
          <a:graphicData uri="http://schemas.openxmlformats.org/drawingml/2006/table">
            <a:tbl>
              <a:tblPr>
                <a:tableStyleId>{5C22544A-7EE6-4342-B048-85BDC9FD1C3A}</a:tableStyleId>
              </a:tblPr>
              <a:tblGrid>
                <a:gridCol w="956547">
                  <a:extLst>
                    <a:ext uri="{9D8B030D-6E8A-4147-A177-3AD203B41FA5}">
                      <a16:colId xmlns:a16="http://schemas.microsoft.com/office/drawing/2014/main" val="2931748777"/>
                    </a:ext>
                  </a:extLst>
                </a:gridCol>
                <a:gridCol w="3193178">
                  <a:extLst>
                    <a:ext uri="{9D8B030D-6E8A-4147-A177-3AD203B41FA5}">
                      <a16:colId xmlns:a16="http://schemas.microsoft.com/office/drawing/2014/main" val="3953103492"/>
                    </a:ext>
                  </a:extLst>
                </a:gridCol>
              </a:tblGrid>
              <a:tr h="1087834">
                <a:tc>
                  <a:txBody>
                    <a:bodyPr/>
                    <a:lstStyle/>
                    <a:p>
                      <a:pPr algn="ctr" fontAlgn="b"/>
                      <a:r>
                        <a:rPr lang="en-IN" sz="1100" b="1" i="0" u="none" strike="noStrike">
                          <a:solidFill>
                            <a:srgbClr val="000000"/>
                          </a:solidFill>
                          <a:effectLst/>
                          <a:latin typeface="Calibri" panose="020F0502020204030204" pitchFamily="34" charset="0"/>
                        </a:rPr>
                        <a:t>Row Labels</a:t>
                      </a:r>
                    </a:p>
                  </a:txBody>
                  <a:tcPr marL="7620" marR="7620" marT="7620" marB="0" anchor="b"/>
                </a:tc>
                <a:tc>
                  <a:txBody>
                    <a:bodyPr/>
                    <a:lstStyle/>
                    <a:p>
                      <a:pPr algn="ctr" fontAlgn="b"/>
                      <a:r>
                        <a:rPr lang="en-US" sz="1100" b="1" i="0" u="none" strike="noStrike" dirty="0">
                          <a:solidFill>
                            <a:srgbClr val="000000"/>
                          </a:solidFill>
                          <a:effectLst/>
                          <a:latin typeface="Calibri" panose="020F0502020204030204" pitchFamily="34" charset="0"/>
                        </a:rPr>
                        <a:t>Sum of No of product</a:t>
                      </a:r>
                    </a:p>
                  </a:txBody>
                  <a:tcPr marL="7620" marR="7620" marT="7620" marB="0" anchor="b"/>
                </a:tc>
                <a:extLst>
                  <a:ext uri="{0D108BD9-81ED-4DB2-BD59-A6C34878D82A}">
                    <a16:rowId xmlns:a16="http://schemas.microsoft.com/office/drawing/2014/main" val="3926183183"/>
                  </a:ext>
                </a:extLst>
              </a:tr>
              <a:tr h="1087834">
                <a:tc>
                  <a:txBody>
                    <a:bodyPr/>
                    <a:lstStyle/>
                    <a:p>
                      <a:pPr algn="ctr" fontAlgn="b"/>
                      <a:r>
                        <a:rPr lang="en-IN" sz="1100" b="0" i="0" u="none" strike="noStrike">
                          <a:solidFill>
                            <a:srgbClr val="000000"/>
                          </a:solidFill>
                          <a:effectLst/>
                          <a:latin typeface="Calibri" panose="020F0502020204030204" pitchFamily="34" charset="0"/>
                        </a:rPr>
                        <a:t>0.0000%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386</a:t>
                      </a:r>
                    </a:p>
                  </a:txBody>
                  <a:tcPr marL="7620" marR="7620" marT="7620" marB="0" anchor="b"/>
                </a:tc>
                <a:extLst>
                  <a:ext uri="{0D108BD9-81ED-4DB2-BD59-A6C34878D82A}">
                    <a16:rowId xmlns:a16="http://schemas.microsoft.com/office/drawing/2014/main" val="1293841255"/>
                  </a:ext>
                </a:extLst>
              </a:tr>
              <a:tr h="1087834">
                <a:tc>
                  <a:txBody>
                    <a:bodyPr/>
                    <a:lstStyle/>
                    <a:p>
                      <a:pPr algn="ctr" fontAlgn="b"/>
                      <a:r>
                        <a:rPr lang="en-IN" sz="1100" b="0" i="0" u="none" strike="noStrike">
                          <a:solidFill>
                            <a:srgbClr val="000000"/>
                          </a:solidFill>
                          <a:effectLst/>
                          <a:latin typeface="Calibri" panose="020F0502020204030204" pitchFamily="34" charset="0"/>
                        </a:rPr>
                        <a:t>0.0044%</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105532</a:t>
                      </a:r>
                    </a:p>
                  </a:txBody>
                  <a:tcPr marL="7620" marR="7620" marT="7620" marB="0" anchor="b"/>
                </a:tc>
                <a:extLst>
                  <a:ext uri="{0D108BD9-81ED-4DB2-BD59-A6C34878D82A}">
                    <a16:rowId xmlns:a16="http://schemas.microsoft.com/office/drawing/2014/main" val="1071262598"/>
                  </a:ext>
                </a:extLst>
              </a:tr>
              <a:tr h="1087834">
                <a:tc>
                  <a:txBody>
                    <a:bodyPr/>
                    <a:lstStyle/>
                    <a:p>
                      <a:pPr algn="ctr" fontAlgn="b"/>
                      <a:r>
                        <a:rPr lang="en-IN" sz="1100" b="1" i="0" u="none" strike="noStrike">
                          <a:solidFill>
                            <a:srgbClr val="000000"/>
                          </a:solidFill>
                          <a:effectLst/>
                          <a:latin typeface="Calibri" panose="020F0502020204030204" pitchFamily="34" charset="0"/>
                        </a:rPr>
                        <a:t>Grand Total</a:t>
                      </a:r>
                    </a:p>
                  </a:txBody>
                  <a:tcPr marL="7620" marR="7620" marT="7620" marB="0" anchor="b"/>
                </a:tc>
                <a:tc>
                  <a:txBody>
                    <a:bodyPr/>
                    <a:lstStyle/>
                    <a:p>
                      <a:pPr algn="ctr" fontAlgn="b"/>
                      <a:r>
                        <a:rPr lang="en-IN" sz="1100" b="1" i="0" u="none" strike="noStrike" dirty="0">
                          <a:solidFill>
                            <a:srgbClr val="000000"/>
                          </a:solidFill>
                          <a:effectLst/>
                          <a:latin typeface="Calibri" panose="020F0502020204030204" pitchFamily="34" charset="0"/>
                        </a:rPr>
                        <a:t>105918</a:t>
                      </a:r>
                    </a:p>
                  </a:txBody>
                  <a:tcPr marL="7620" marR="7620" marT="7620" marB="0" anchor="b"/>
                </a:tc>
                <a:extLst>
                  <a:ext uri="{0D108BD9-81ED-4DB2-BD59-A6C34878D82A}">
                    <a16:rowId xmlns:a16="http://schemas.microsoft.com/office/drawing/2014/main" val="4165058049"/>
                  </a:ext>
                </a:extLst>
              </a:tr>
            </a:tbl>
          </a:graphicData>
        </a:graphic>
      </p:graphicFrame>
      <p:graphicFrame>
        <p:nvGraphicFramePr>
          <p:cNvPr id="6" name="Content Placeholder 5">
            <a:extLst>
              <a:ext uri="{FF2B5EF4-FFF2-40B4-BE49-F238E27FC236}">
                <a16:creationId xmlns:a16="http://schemas.microsoft.com/office/drawing/2014/main" id="{229058FA-0E90-4B9E-96FB-8D16EA8470F8}"/>
              </a:ext>
            </a:extLst>
          </p:cNvPr>
          <p:cNvGraphicFramePr>
            <a:graphicFrameLocks noGrp="1"/>
          </p:cNvGraphicFramePr>
          <p:nvPr>
            <p:ph sz="half" idx="2"/>
            <p:extLst>
              <p:ext uri="{D42A27DB-BD31-4B8C-83A1-F6EECF244321}">
                <p14:modId xmlns:p14="http://schemas.microsoft.com/office/powerpoint/2010/main" val="2276911059"/>
              </p:ext>
            </p:extLst>
          </p:nvPr>
        </p:nvGraphicFramePr>
        <p:xfrm>
          <a:off x="6172200" y="1825624"/>
          <a:ext cx="5181600" cy="4351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0342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C47E-A427-4AE3-9F1E-3437A46EE2E9}"/>
              </a:ext>
            </a:extLst>
          </p:cNvPr>
          <p:cNvSpPr>
            <a:spLocks noGrp="1"/>
          </p:cNvSpPr>
          <p:nvPr>
            <p:ph type="title"/>
          </p:nvPr>
        </p:nvSpPr>
        <p:spPr/>
        <p:txBody>
          <a:bodyPr>
            <a:normAutofit/>
          </a:bodyPr>
          <a:lstStyle/>
          <a:p>
            <a:r>
              <a:rPr lang="en-US" sz="2000" dirty="0"/>
              <a:t>Home delivery service in the year 2021: Completion Rate Analysis in Table and Chart Completion Rate at Month Level</a:t>
            </a:r>
            <a:br>
              <a:rPr lang="en-US" sz="2000" dirty="0"/>
            </a:br>
            <a:endParaRPr lang="en-IN" sz="2000" dirty="0"/>
          </a:p>
        </p:txBody>
      </p:sp>
      <p:graphicFrame>
        <p:nvGraphicFramePr>
          <p:cNvPr id="5" name="Content Placeholder 4">
            <a:extLst>
              <a:ext uri="{FF2B5EF4-FFF2-40B4-BE49-F238E27FC236}">
                <a16:creationId xmlns:a16="http://schemas.microsoft.com/office/drawing/2014/main" id="{924FDF7A-10AC-4348-B761-EA4FA07EDB16}"/>
              </a:ext>
            </a:extLst>
          </p:cNvPr>
          <p:cNvGraphicFramePr>
            <a:graphicFrameLocks noGrp="1"/>
          </p:cNvGraphicFramePr>
          <p:nvPr>
            <p:ph sz="half" idx="1"/>
            <p:extLst>
              <p:ext uri="{D42A27DB-BD31-4B8C-83A1-F6EECF244321}">
                <p14:modId xmlns:p14="http://schemas.microsoft.com/office/powerpoint/2010/main" val="2551048426"/>
              </p:ext>
            </p:extLst>
          </p:nvPr>
        </p:nvGraphicFramePr>
        <p:xfrm>
          <a:off x="1233996" y="1908699"/>
          <a:ext cx="4296792" cy="3764134"/>
        </p:xfrm>
        <a:graphic>
          <a:graphicData uri="http://schemas.openxmlformats.org/drawingml/2006/table">
            <a:tbl>
              <a:tblPr>
                <a:tableStyleId>{5C22544A-7EE6-4342-B048-85BDC9FD1C3A}</a:tableStyleId>
              </a:tblPr>
              <a:tblGrid>
                <a:gridCol w="990447">
                  <a:extLst>
                    <a:ext uri="{9D8B030D-6E8A-4147-A177-3AD203B41FA5}">
                      <a16:colId xmlns:a16="http://schemas.microsoft.com/office/drawing/2014/main" val="4140511117"/>
                    </a:ext>
                  </a:extLst>
                </a:gridCol>
                <a:gridCol w="3306345">
                  <a:extLst>
                    <a:ext uri="{9D8B030D-6E8A-4147-A177-3AD203B41FA5}">
                      <a16:colId xmlns:a16="http://schemas.microsoft.com/office/drawing/2014/main" val="3130769768"/>
                    </a:ext>
                  </a:extLst>
                </a:gridCol>
              </a:tblGrid>
              <a:tr h="342194">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Sum of Completion Rate</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160984"/>
                  </a:ext>
                </a:extLst>
              </a:tr>
              <a:tr h="342194">
                <a:tc>
                  <a:txBody>
                    <a:bodyPr/>
                    <a:lstStyle/>
                    <a:p>
                      <a:pPr algn="ctr" fontAlgn="b"/>
                      <a:r>
                        <a:rPr lang="en-IN" sz="1100" u="none" strike="noStrike">
                          <a:effectLst/>
                        </a:rPr>
                        <a:t>Jan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7121710"/>
                  </a:ext>
                </a:extLst>
              </a:tr>
              <a:tr h="342194">
                <a:tc>
                  <a:txBody>
                    <a:bodyPr/>
                    <a:lstStyle/>
                    <a:p>
                      <a:pPr algn="ctr" fontAlgn="b"/>
                      <a:r>
                        <a:rPr lang="en-IN" sz="1100" u="none" strike="noStrike">
                          <a:effectLst/>
                        </a:rPr>
                        <a:t>Feb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918811"/>
                  </a:ext>
                </a:extLst>
              </a:tr>
              <a:tr h="342194">
                <a:tc>
                  <a:txBody>
                    <a:bodyPr/>
                    <a:lstStyle/>
                    <a:p>
                      <a:pPr algn="ctr" fontAlgn="b"/>
                      <a:r>
                        <a:rPr lang="en-IN" sz="1100" u="none" strike="noStrike">
                          <a:effectLst/>
                        </a:rPr>
                        <a:t>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7850015"/>
                  </a:ext>
                </a:extLst>
              </a:tr>
              <a:tr h="342194">
                <a:tc>
                  <a:txBody>
                    <a:bodyPr/>
                    <a:lstStyle/>
                    <a:p>
                      <a:pPr algn="ctr" fontAlgn="b"/>
                      <a:r>
                        <a:rPr lang="en-IN" sz="1100" u="none" strike="noStrike">
                          <a:effectLst/>
                        </a:rPr>
                        <a:t>Apr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8315953"/>
                  </a:ext>
                </a:extLst>
              </a:tr>
              <a:tr h="342194">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3097285"/>
                  </a:ext>
                </a:extLst>
              </a:tr>
              <a:tr h="342194">
                <a:tc>
                  <a:txBody>
                    <a:bodyPr/>
                    <a:lstStyle/>
                    <a:p>
                      <a:pPr algn="ctr" fontAlgn="b"/>
                      <a:r>
                        <a:rPr lang="en-IN" sz="1100" u="none" strike="noStrike">
                          <a:effectLst/>
                        </a:rPr>
                        <a:t>Jun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0009087"/>
                  </a:ext>
                </a:extLst>
              </a:tr>
              <a:tr h="342194">
                <a:tc>
                  <a:txBody>
                    <a:bodyPr/>
                    <a:lstStyle/>
                    <a:p>
                      <a:pPr algn="ctr" fontAlgn="b"/>
                      <a:r>
                        <a:rPr lang="en-IN" sz="1100" u="none" strike="noStrike">
                          <a:effectLst/>
                        </a:rPr>
                        <a:t>Jul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5514730"/>
                  </a:ext>
                </a:extLst>
              </a:tr>
              <a:tr h="342194">
                <a:tc>
                  <a:txBody>
                    <a:bodyPr/>
                    <a:lstStyle/>
                    <a:p>
                      <a:pPr algn="ctr" fontAlgn="b"/>
                      <a:r>
                        <a:rPr lang="en-IN" sz="1100" u="none" strike="noStrike">
                          <a:effectLst/>
                        </a:rPr>
                        <a:t>Aug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415812"/>
                  </a:ext>
                </a:extLst>
              </a:tr>
              <a:tr h="342194">
                <a:tc>
                  <a:txBody>
                    <a:bodyPr/>
                    <a:lstStyle/>
                    <a:p>
                      <a:pPr algn="ctr" fontAlgn="b"/>
                      <a:r>
                        <a:rPr lang="en-IN" sz="1100" u="none" strike="noStrike">
                          <a:effectLst/>
                        </a:rPr>
                        <a:t>Sep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9555284"/>
                  </a:ext>
                </a:extLst>
              </a:tr>
              <a:tr h="342194">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8055524"/>
                  </a:ext>
                </a:extLst>
              </a:tr>
            </a:tbl>
          </a:graphicData>
        </a:graphic>
      </p:graphicFrame>
      <p:graphicFrame>
        <p:nvGraphicFramePr>
          <p:cNvPr id="6" name="Content Placeholder 5">
            <a:extLst>
              <a:ext uri="{FF2B5EF4-FFF2-40B4-BE49-F238E27FC236}">
                <a16:creationId xmlns:a16="http://schemas.microsoft.com/office/drawing/2014/main" id="{C7005B46-C6BA-43A4-BACD-15CDF79BEB70}"/>
              </a:ext>
            </a:extLst>
          </p:cNvPr>
          <p:cNvGraphicFramePr>
            <a:graphicFrameLocks noGrp="1"/>
          </p:cNvGraphicFramePr>
          <p:nvPr>
            <p:ph sz="half" idx="2"/>
            <p:extLst>
              <p:ext uri="{D42A27DB-BD31-4B8C-83A1-F6EECF244321}">
                <p14:modId xmlns:p14="http://schemas.microsoft.com/office/powerpoint/2010/main" val="694758675"/>
              </p:ext>
            </p:extLst>
          </p:nvPr>
        </p:nvGraphicFramePr>
        <p:xfrm>
          <a:off x="6172200" y="1908699"/>
          <a:ext cx="5181600" cy="3764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059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A1FC705-C9B1-4706-96D5-6F518EC2581D}"/>
              </a:ext>
            </a:extLst>
          </p:cNvPr>
          <p:cNvSpPr>
            <a:spLocks noGrp="1"/>
          </p:cNvSpPr>
          <p:nvPr>
            <p:ph type="title"/>
          </p:nvPr>
        </p:nvSpPr>
        <p:spPr>
          <a:xfrm>
            <a:off x="838200" y="365125"/>
            <a:ext cx="9557552" cy="1325563"/>
          </a:xfrm>
        </p:spPr>
        <p:txBody>
          <a:bodyPr>
            <a:normAutofit/>
          </a:bodyPr>
          <a:lstStyle/>
          <a:p>
            <a:r>
              <a:rPr lang="en-US" b="1" u="sng" dirty="0"/>
              <a:t>Specific features that make the service </a:t>
            </a:r>
            <a:br>
              <a:rPr lang="en-US" b="1" u="sng" dirty="0"/>
            </a:br>
            <a:r>
              <a:rPr lang="en-US" b="1" u="sng" dirty="0"/>
              <a:t>stand out:</a:t>
            </a:r>
            <a:endParaRPr lang="en-IN" b="1" u="sng" dirty="0"/>
          </a:p>
        </p:txBody>
      </p:sp>
      <p:sp>
        <p:nvSpPr>
          <p:cNvPr id="11" name="Content Placeholder 10">
            <a:extLst>
              <a:ext uri="{FF2B5EF4-FFF2-40B4-BE49-F238E27FC236}">
                <a16:creationId xmlns:a16="http://schemas.microsoft.com/office/drawing/2014/main" id="{69FAFA09-B784-4DE7-87DD-A668E5554766}"/>
              </a:ext>
            </a:extLst>
          </p:cNvPr>
          <p:cNvSpPr>
            <a:spLocks noGrp="1"/>
          </p:cNvSpPr>
          <p:nvPr>
            <p:ph sz="half" idx="1"/>
          </p:nvPr>
        </p:nvSpPr>
        <p:spPr/>
        <p:txBody>
          <a:bodyPr>
            <a:normAutofit/>
          </a:bodyPr>
          <a:lstStyle/>
          <a:p>
            <a:r>
              <a:rPr lang="en-IN" sz="2400" b="1" dirty="0"/>
              <a:t>Extensive Product Range</a:t>
            </a:r>
          </a:p>
          <a:p>
            <a:endParaRPr lang="en-IN" sz="2400" b="1" dirty="0"/>
          </a:p>
          <a:p>
            <a:r>
              <a:rPr lang="en-IN" sz="2400" b="1" dirty="0"/>
              <a:t>Competitive Pricing</a:t>
            </a:r>
          </a:p>
          <a:p>
            <a:endParaRPr lang="en-IN" sz="2400" b="1" dirty="0"/>
          </a:p>
          <a:p>
            <a:r>
              <a:rPr lang="en-IN" sz="2400" b="1" dirty="0"/>
              <a:t>One-stop Shopping</a:t>
            </a:r>
          </a:p>
          <a:p>
            <a:endParaRPr lang="en-IN" sz="2400" b="1" dirty="0"/>
          </a:p>
          <a:p>
            <a:r>
              <a:rPr lang="en-IN" sz="2400" b="1" dirty="0"/>
              <a:t>Fresh Produce Section</a:t>
            </a:r>
          </a:p>
          <a:p>
            <a:endParaRPr lang="en-IN" sz="2400" b="1" dirty="0"/>
          </a:p>
          <a:p>
            <a:r>
              <a:rPr lang="en-IN" sz="2400" b="1" dirty="0"/>
              <a:t>In-House Brands</a:t>
            </a:r>
            <a:endParaRPr lang="en-IN" sz="2400" dirty="0"/>
          </a:p>
        </p:txBody>
      </p:sp>
      <p:sp>
        <p:nvSpPr>
          <p:cNvPr id="12" name="Content Placeholder 11">
            <a:extLst>
              <a:ext uri="{FF2B5EF4-FFF2-40B4-BE49-F238E27FC236}">
                <a16:creationId xmlns:a16="http://schemas.microsoft.com/office/drawing/2014/main" id="{7BAC52A2-B013-4D42-8DD2-10653EA91DEE}"/>
              </a:ext>
            </a:extLst>
          </p:cNvPr>
          <p:cNvSpPr>
            <a:spLocks noGrp="1"/>
          </p:cNvSpPr>
          <p:nvPr>
            <p:ph sz="half" idx="2"/>
          </p:nvPr>
        </p:nvSpPr>
        <p:spPr/>
        <p:txBody>
          <a:bodyPr>
            <a:normAutofit/>
          </a:bodyPr>
          <a:lstStyle/>
          <a:p>
            <a:r>
              <a:rPr lang="en-IN" sz="2400" b="1" dirty="0"/>
              <a:t>Special Offers and Promotions</a:t>
            </a:r>
          </a:p>
          <a:p>
            <a:endParaRPr lang="en-IN" sz="2400" b="1" dirty="0"/>
          </a:p>
          <a:p>
            <a:r>
              <a:rPr lang="en-IN" sz="2400" b="1" dirty="0"/>
              <a:t>Convenience Services</a:t>
            </a:r>
          </a:p>
          <a:p>
            <a:endParaRPr lang="en-IN" sz="2400" b="1" dirty="0"/>
          </a:p>
          <a:p>
            <a:r>
              <a:rPr lang="en-IN" sz="2400" b="1" dirty="0"/>
              <a:t>Customer-Friendly Layout</a:t>
            </a:r>
          </a:p>
          <a:p>
            <a:endParaRPr lang="en-IN" sz="2400" b="1" dirty="0"/>
          </a:p>
          <a:p>
            <a:r>
              <a:rPr lang="en-IN" sz="2400" b="1" dirty="0"/>
              <a:t>Customer Base</a:t>
            </a:r>
            <a:endParaRPr lang="en-IN" sz="2400" dirty="0"/>
          </a:p>
        </p:txBody>
      </p:sp>
    </p:spTree>
    <p:extLst>
      <p:ext uri="{BB962C8B-B14F-4D97-AF65-F5344CB8AC3E}">
        <p14:creationId xmlns:p14="http://schemas.microsoft.com/office/powerpoint/2010/main" val="367652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590865-1AC5-46FA-AC3C-C25A8B3CABBA}"/>
              </a:ext>
            </a:extLst>
          </p:cNvPr>
          <p:cNvSpPr>
            <a:spLocks noGrp="1"/>
          </p:cNvSpPr>
          <p:nvPr>
            <p:ph type="title"/>
          </p:nvPr>
        </p:nvSpPr>
        <p:spPr>
          <a:xfrm>
            <a:off x="838200" y="372861"/>
            <a:ext cx="10515600" cy="1589104"/>
          </a:xfrm>
        </p:spPr>
        <p:txBody>
          <a:bodyPr>
            <a:normAutofit fontScale="90000"/>
          </a:bodyPr>
          <a:lstStyle/>
          <a:p>
            <a:r>
              <a:rPr lang="en-US" b="1" dirty="0"/>
              <a:t>Now Discuss the importance of maintaining a comprehensive transaction data sheet</a:t>
            </a:r>
            <a:br>
              <a:rPr lang="en-US" b="1" dirty="0"/>
            </a:br>
            <a:r>
              <a:rPr lang="en-US" b="1" dirty="0"/>
              <a:t>Emphasize its role in ensuring seamless operations and optimizing customer satisfaction</a:t>
            </a:r>
            <a:endParaRPr lang="en-IN" b="1" dirty="0"/>
          </a:p>
        </p:txBody>
      </p:sp>
      <p:sp>
        <p:nvSpPr>
          <p:cNvPr id="7" name="Content Placeholder 6">
            <a:extLst>
              <a:ext uri="{FF2B5EF4-FFF2-40B4-BE49-F238E27FC236}">
                <a16:creationId xmlns:a16="http://schemas.microsoft.com/office/drawing/2014/main" id="{A65D8830-0BFE-4E0C-9898-78F9F231FF5D}"/>
              </a:ext>
            </a:extLst>
          </p:cNvPr>
          <p:cNvSpPr>
            <a:spLocks noGrp="1"/>
          </p:cNvSpPr>
          <p:nvPr>
            <p:ph idx="1"/>
          </p:nvPr>
        </p:nvSpPr>
        <p:spPr>
          <a:xfrm>
            <a:off x="838200" y="2752077"/>
            <a:ext cx="10515600" cy="3424885"/>
          </a:xfrm>
        </p:spPr>
        <p:txBody>
          <a:bodyPr>
            <a:normAutofit lnSpcReduction="10000"/>
          </a:bodyPr>
          <a:lstStyle/>
          <a:p>
            <a:r>
              <a:rPr lang="en-US" i="1" dirty="0">
                <a:solidFill>
                  <a:schemeClr val="bg2">
                    <a:lumMod val="25000"/>
                  </a:schemeClr>
                </a:solidFill>
              </a:rPr>
              <a:t>Order Level Analysis </a:t>
            </a:r>
          </a:p>
          <a:p>
            <a:endParaRPr lang="en-US" i="1" dirty="0">
              <a:solidFill>
                <a:schemeClr val="bg2">
                  <a:lumMod val="25000"/>
                </a:schemeClr>
              </a:solidFill>
            </a:endParaRPr>
          </a:p>
          <a:p>
            <a:r>
              <a:rPr lang="en-US" i="1" dirty="0">
                <a:solidFill>
                  <a:schemeClr val="bg2">
                    <a:lumMod val="25000"/>
                  </a:schemeClr>
                </a:solidFill>
              </a:rPr>
              <a:t>Completion Rate Analysis</a:t>
            </a:r>
          </a:p>
          <a:p>
            <a:endParaRPr lang="en-US" i="1" dirty="0">
              <a:solidFill>
                <a:schemeClr val="bg2">
                  <a:lumMod val="25000"/>
                </a:schemeClr>
              </a:solidFill>
            </a:endParaRPr>
          </a:p>
          <a:p>
            <a:r>
              <a:rPr lang="en-US" i="1" dirty="0">
                <a:solidFill>
                  <a:schemeClr val="bg2">
                    <a:lumMod val="25000"/>
                  </a:schemeClr>
                </a:solidFill>
              </a:rPr>
              <a:t>Customer Level Analysis</a:t>
            </a:r>
          </a:p>
          <a:p>
            <a:endParaRPr lang="en-US" i="1" dirty="0">
              <a:solidFill>
                <a:schemeClr val="bg2">
                  <a:lumMod val="25000"/>
                </a:schemeClr>
              </a:solidFill>
            </a:endParaRPr>
          </a:p>
          <a:p>
            <a:r>
              <a:rPr lang="en-US" i="1" dirty="0">
                <a:solidFill>
                  <a:schemeClr val="bg2">
                    <a:lumMod val="25000"/>
                  </a:schemeClr>
                </a:solidFill>
              </a:rPr>
              <a:t>Delivery Analysis</a:t>
            </a:r>
            <a:endParaRPr lang="en-IN" i="1" dirty="0">
              <a:solidFill>
                <a:schemeClr val="bg2">
                  <a:lumMod val="25000"/>
                </a:schemeClr>
              </a:solidFill>
            </a:endParaRPr>
          </a:p>
          <a:p>
            <a:endParaRPr lang="en-IN" dirty="0"/>
          </a:p>
        </p:txBody>
      </p:sp>
    </p:spTree>
    <p:extLst>
      <p:ext uri="{BB962C8B-B14F-4D97-AF65-F5344CB8AC3E}">
        <p14:creationId xmlns:p14="http://schemas.microsoft.com/office/powerpoint/2010/main" val="341922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7F4F2-3AE0-4B8E-9D93-7D8849A82A00}"/>
              </a:ext>
            </a:extLst>
          </p:cNvPr>
          <p:cNvSpPr>
            <a:spLocks noGrp="1"/>
          </p:cNvSpPr>
          <p:nvPr>
            <p:ph type="title"/>
          </p:nvPr>
        </p:nvSpPr>
        <p:spPr/>
        <p:txBody>
          <a:bodyPr>
            <a:normAutofit fontScale="90000"/>
          </a:bodyPr>
          <a:lstStyle/>
          <a:p>
            <a:r>
              <a:rPr lang="en-IN" u="sng" dirty="0">
                <a:solidFill>
                  <a:srgbClr val="0070C0"/>
                </a:solidFill>
                <a:latin typeface="Bahnschrift" panose="020B0502040204020203" pitchFamily="34" charset="0"/>
              </a:rPr>
              <a:t>Order level analysis:</a:t>
            </a:r>
            <a:r>
              <a:rPr lang="en-IN" dirty="0">
                <a:solidFill>
                  <a:srgbClr val="0070C0"/>
                </a:solidFill>
                <a:latin typeface="Bahnschrift" panose="020B0502040204020203" pitchFamily="34" charset="0"/>
              </a:rPr>
              <a:t> </a:t>
            </a:r>
            <a:r>
              <a:rPr lang="en-US" sz="2200" dirty="0"/>
              <a:t>Order level analysis in a hypermarket like </a:t>
            </a:r>
            <a:r>
              <a:rPr lang="en-US" sz="2200" dirty="0" err="1"/>
              <a:t>Freshco</a:t>
            </a:r>
            <a:r>
              <a:rPr lang="en-US" sz="2200" dirty="0"/>
              <a:t> involves examining various aspects related to the ordering process, inventory management, and overall supply chain efficiency. Here are key components that may be included in an order level analysis for a hypermarket. Here are key components that may be included in an order level analysis for a hypermarket.</a:t>
            </a:r>
            <a:endParaRPr lang="en-IN" sz="2200" dirty="0">
              <a:latin typeface="Bahnschrift" panose="020B0502040204020203" pitchFamily="34" charset="0"/>
            </a:endParaRPr>
          </a:p>
        </p:txBody>
      </p:sp>
      <p:sp>
        <p:nvSpPr>
          <p:cNvPr id="11" name="Content Placeholder 10">
            <a:extLst>
              <a:ext uri="{FF2B5EF4-FFF2-40B4-BE49-F238E27FC236}">
                <a16:creationId xmlns:a16="http://schemas.microsoft.com/office/drawing/2014/main" id="{C0209D34-3779-49BD-B204-6DBCFBD07F9D}"/>
              </a:ext>
            </a:extLst>
          </p:cNvPr>
          <p:cNvSpPr>
            <a:spLocks noGrp="1"/>
          </p:cNvSpPr>
          <p:nvPr>
            <p:ph idx="1"/>
          </p:nvPr>
        </p:nvSpPr>
        <p:spPr>
          <a:xfrm>
            <a:off x="838200" y="2024109"/>
            <a:ext cx="10515600" cy="4152853"/>
          </a:xfrm>
        </p:spPr>
        <p:txBody>
          <a:bodyPr>
            <a:normAutofit fontScale="70000" lnSpcReduction="20000"/>
          </a:bodyPr>
          <a:lstStyle/>
          <a:p>
            <a:r>
              <a:rPr lang="en-US" sz="2600" b="1" dirty="0"/>
              <a:t>Demand Forecasting</a:t>
            </a:r>
            <a:r>
              <a:rPr lang="en-US" b="1" dirty="0"/>
              <a:t>:</a:t>
            </a:r>
            <a:endParaRPr lang="en-US" dirty="0"/>
          </a:p>
          <a:p>
            <a:pPr lvl="1"/>
            <a:r>
              <a:rPr lang="en-US" dirty="0"/>
              <a:t>Analyzing historical sales data to predict future demand.</a:t>
            </a:r>
          </a:p>
          <a:p>
            <a:pPr lvl="1"/>
            <a:r>
              <a:rPr lang="en-US" dirty="0"/>
              <a:t>Utilizing tools and algorithms to forecast demand for different product categories.</a:t>
            </a:r>
          </a:p>
          <a:p>
            <a:r>
              <a:rPr lang="en-US" sz="2600" b="1" dirty="0"/>
              <a:t>Inventory Management</a:t>
            </a:r>
            <a:r>
              <a:rPr lang="en-US" b="1" dirty="0"/>
              <a:t>:</a:t>
            </a:r>
            <a:endParaRPr lang="en-US" dirty="0"/>
          </a:p>
          <a:p>
            <a:pPr lvl="1"/>
            <a:r>
              <a:rPr lang="en-US" dirty="0"/>
              <a:t>Evaluating stock levels to ensure products are available to meet customer demand.</a:t>
            </a:r>
          </a:p>
          <a:p>
            <a:pPr lvl="1"/>
            <a:r>
              <a:rPr lang="en-US" dirty="0"/>
              <a:t>Minimizing excess inventory to avoid overstock situations.</a:t>
            </a:r>
          </a:p>
          <a:p>
            <a:r>
              <a:rPr lang="en-US" sz="2600" b="1" dirty="0"/>
              <a:t>Supplier</a:t>
            </a:r>
            <a:r>
              <a:rPr lang="en-US" b="1" dirty="0"/>
              <a:t> </a:t>
            </a:r>
            <a:r>
              <a:rPr lang="en-US" sz="2600" b="1" dirty="0"/>
              <a:t>Performance</a:t>
            </a:r>
            <a:r>
              <a:rPr lang="en-US" b="1" dirty="0"/>
              <a:t>:</a:t>
            </a:r>
            <a:endParaRPr lang="en-US" dirty="0"/>
          </a:p>
          <a:p>
            <a:pPr lvl="1"/>
            <a:r>
              <a:rPr lang="en-US" dirty="0"/>
              <a:t>Assessing the reliability and efficiency of suppliers in delivering products on time.</a:t>
            </a:r>
          </a:p>
          <a:p>
            <a:pPr lvl="1"/>
            <a:r>
              <a:rPr lang="en-US" dirty="0"/>
              <a:t>Analyzing lead times and order fulfillment accuracy.</a:t>
            </a:r>
          </a:p>
          <a:p>
            <a:r>
              <a:rPr lang="en-US" sz="2600" b="1" dirty="0"/>
              <a:t>Ordering Processes</a:t>
            </a:r>
            <a:r>
              <a:rPr lang="en-US" b="1" dirty="0"/>
              <a:t>:</a:t>
            </a:r>
            <a:endParaRPr lang="en-US" dirty="0"/>
          </a:p>
          <a:p>
            <a:pPr lvl="1"/>
            <a:r>
              <a:rPr lang="en-US" dirty="0"/>
              <a:t>Examining the efficiency of the order placement and processing systems.</a:t>
            </a:r>
          </a:p>
          <a:p>
            <a:pPr lvl="1"/>
            <a:r>
              <a:rPr lang="en-US" dirty="0"/>
              <a:t>Identifying any bottlenecks or delays in the ordering workflow.</a:t>
            </a:r>
          </a:p>
          <a:p>
            <a:r>
              <a:rPr lang="en-US" sz="2600" b="1" dirty="0"/>
              <a:t>Technology Integration</a:t>
            </a:r>
            <a:r>
              <a:rPr lang="en-US" b="1" dirty="0"/>
              <a:t>:</a:t>
            </a:r>
            <a:endParaRPr lang="en-US" dirty="0"/>
          </a:p>
          <a:p>
            <a:pPr lvl="1"/>
            <a:r>
              <a:rPr lang="en-US" dirty="0"/>
              <a:t>Leveraging technology such as advanced inventory management systems and automated ordering systems.</a:t>
            </a:r>
          </a:p>
          <a:p>
            <a:pPr lvl="1"/>
            <a:r>
              <a:rPr lang="en-US" dirty="0"/>
              <a:t>Ensuring seamless integration between the ordering system and other business processes.</a:t>
            </a:r>
          </a:p>
        </p:txBody>
      </p:sp>
    </p:spTree>
    <p:extLst>
      <p:ext uri="{BB962C8B-B14F-4D97-AF65-F5344CB8AC3E}">
        <p14:creationId xmlns:p14="http://schemas.microsoft.com/office/powerpoint/2010/main" val="26041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F4C3A2-9B90-44BB-81A4-61A815C70B94}"/>
              </a:ext>
            </a:extLst>
          </p:cNvPr>
          <p:cNvSpPr>
            <a:spLocks noGrp="1"/>
          </p:cNvSpPr>
          <p:nvPr>
            <p:ph type="title"/>
          </p:nvPr>
        </p:nvSpPr>
        <p:spPr/>
        <p:txBody>
          <a:bodyPr>
            <a:normAutofit/>
          </a:bodyPr>
          <a:lstStyle/>
          <a:p>
            <a:r>
              <a:rPr lang="en-IN" sz="2800" u="sng" dirty="0">
                <a:solidFill>
                  <a:srgbClr val="0070C0"/>
                </a:solidFill>
                <a:latin typeface="Arial" panose="020B0604020202020204" pitchFamily="34" charset="0"/>
                <a:cs typeface="Arial" panose="020B0604020202020204" pitchFamily="34" charset="0"/>
              </a:rPr>
              <a:t>Order level analysis:</a:t>
            </a:r>
            <a:endParaRPr lang="en-IN" sz="28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26CD8A85-98ED-40F2-8CD7-3974B9C6ECC5}"/>
              </a:ext>
            </a:extLst>
          </p:cNvPr>
          <p:cNvSpPr>
            <a:spLocks noGrp="1"/>
          </p:cNvSpPr>
          <p:nvPr>
            <p:ph idx="1"/>
          </p:nvPr>
        </p:nvSpPr>
        <p:spPr/>
        <p:txBody>
          <a:bodyPr>
            <a:normAutofit fontScale="55000" lnSpcReduction="20000"/>
          </a:bodyPr>
          <a:lstStyle/>
          <a:p>
            <a:r>
              <a:rPr lang="en-US" b="1" dirty="0"/>
              <a:t>Seasonal Variation:</a:t>
            </a:r>
            <a:endParaRPr lang="en-US" dirty="0"/>
          </a:p>
          <a:p>
            <a:pPr lvl="1"/>
            <a:r>
              <a:rPr lang="en-US" dirty="0"/>
              <a:t>Considering seasonal variations in demand and adjusting ordering strategies accordingly.</a:t>
            </a:r>
          </a:p>
          <a:p>
            <a:pPr lvl="1"/>
            <a:r>
              <a:rPr lang="en-US" dirty="0"/>
              <a:t>Managing promotions and discounts effectively to optimize inventory levels.</a:t>
            </a:r>
          </a:p>
          <a:p>
            <a:r>
              <a:rPr lang="en-US" b="1" dirty="0"/>
              <a:t>Customer Preferences:</a:t>
            </a:r>
            <a:endParaRPr lang="en-US" dirty="0"/>
          </a:p>
          <a:p>
            <a:pPr lvl="1"/>
            <a:r>
              <a:rPr lang="en-US" dirty="0"/>
              <a:t>Analyzing customer buying patterns to optimize stock levels for popular items.</a:t>
            </a:r>
          </a:p>
          <a:p>
            <a:pPr lvl="1"/>
            <a:r>
              <a:rPr lang="en-US" dirty="0"/>
              <a:t>Understanding customer preferences to tailor product offerings.</a:t>
            </a:r>
          </a:p>
          <a:p>
            <a:r>
              <a:rPr lang="en-US" b="1" dirty="0"/>
              <a:t>Waste Reduction:</a:t>
            </a:r>
            <a:endParaRPr lang="en-US" dirty="0"/>
          </a:p>
          <a:p>
            <a:pPr lvl="1"/>
            <a:r>
              <a:rPr lang="en-US" dirty="0"/>
              <a:t>Implementing strategies to minimize waste, especially for perishable goods.</a:t>
            </a:r>
          </a:p>
          <a:p>
            <a:pPr lvl="1"/>
            <a:r>
              <a:rPr lang="en-US" dirty="0"/>
              <a:t>Monitoring expiration dates and managing clearance sales effectively.</a:t>
            </a:r>
          </a:p>
          <a:p>
            <a:r>
              <a:rPr lang="en-US" b="1" dirty="0"/>
              <a:t>Cost Optimization:</a:t>
            </a:r>
            <a:endParaRPr lang="en-US" dirty="0"/>
          </a:p>
          <a:p>
            <a:pPr lvl="1"/>
            <a:r>
              <a:rPr lang="en-US" dirty="0"/>
              <a:t>Evaluating the cost-effectiveness of ordering processes and transportation.</a:t>
            </a:r>
          </a:p>
          <a:p>
            <a:pPr lvl="1"/>
            <a:r>
              <a:rPr lang="en-US" dirty="0"/>
              <a:t>Negotiating favorable terms with suppliers and optimizing logistics costs.</a:t>
            </a:r>
          </a:p>
          <a:p>
            <a:r>
              <a:rPr lang="en-US" b="1" dirty="0"/>
              <a:t>Data Analytics:</a:t>
            </a:r>
            <a:endParaRPr lang="en-US" dirty="0"/>
          </a:p>
          <a:p>
            <a:pPr lvl="1"/>
            <a:r>
              <a:rPr lang="en-US" dirty="0"/>
              <a:t>Utilizing data analytics tools to gain insights into customer behavior, product performance, and market trends.</a:t>
            </a:r>
          </a:p>
          <a:p>
            <a:pPr lvl="1"/>
            <a:r>
              <a:rPr lang="en-US" dirty="0"/>
              <a:t>Making data-driven decisions to enhance the efficiency of ordering processes.</a:t>
            </a:r>
          </a:p>
          <a:p>
            <a:r>
              <a:rPr lang="en-US" b="1" dirty="0"/>
              <a:t>Continuous Improvement:</a:t>
            </a:r>
            <a:endParaRPr lang="en-US" dirty="0"/>
          </a:p>
          <a:p>
            <a:pPr lvl="1"/>
            <a:r>
              <a:rPr lang="en-US" dirty="0"/>
              <a:t>Implementing a continuous improvement mindset, regularly reviewing and refining ordering processes.</a:t>
            </a:r>
          </a:p>
          <a:p>
            <a:pPr lvl="1"/>
            <a:r>
              <a:rPr lang="en-US" dirty="0"/>
              <a:t>Seeking feedback from stakeholders and incorporating improvements accordingly.</a:t>
            </a:r>
          </a:p>
        </p:txBody>
      </p:sp>
    </p:spTree>
    <p:extLst>
      <p:ext uri="{BB962C8B-B14F-4D97-AF65-F5344CB8AC3E}">
        <p14:creationId xmlns:p14="http://schemas.microsoft.com/office/powerpoint/2010/main" val="187646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26E1-2070-462D-9BCF-DA75B75270CE}"/>
              </a:ext>
            </a:extLst>
          </p:cNvPr>
          <p:cNvSpPr>
            <a:spLocks noGrp="1"/>
          </p:cNvSpPr>
          <p:nvPr>
            <p:ph type="title"/>
          </p:nvPr>
        </p:nvSpPr>
        <p:spPr>
          <a:xfrm>
            <a:off x="914400" y="342900"/>
            <a:ext cx="10515600" cy="1381125"/>
          </a:xfrm>
        </p:spPr>
        <p:txBody>
          <a:bodyPr>
            <a:normAutofit/>
          </a:bodyPr>
          <a:lstStyle/>
          <a:p>
            <a:br>
              <a:rPr lang="en-US" sz="2000" dirty="0"/>
            </a:br>
            <a:r>
              <a:rPr lang="en-US" sz="2000" dirty="0"/>
              <a:t>Home delivery service in the year 2021 Order Level Analysis in Table and Chart Order distribution at slot and delivery area levels</a:t>
            </a:r>
            <a:endParaRPr lang="en-US" sz="2000" dirty="0">
              <a:solidFill>
                <a:schemeClr val="tx1">
                  <a:lumMod val="65000"/>
                  <a:lumOff val="35000"/>
                </a:schemeClr>
              </a:solidFill>
              <a:latin typeface="+mn-lt"/>
            </a:endParaRPr>
          </a:p>
        </p:txBody>
      </p:sp>
      <p:graphicFrame>
        <p:nvGraphicFramePr>
          <p:cNvPr id="5" name="Content Placeholder 4">
            <a:extLst>
              <a:ext uri="{FF2B5EF4-FFF2-40B4-BE49-F238E27FC236}">
                <a16:creationId xmlns:a16="http://schemas.microsoft.com/office/drawing/2014/main" id="{610DEF06-F4A6-4C05-881D-C3DB0CC8F5DD}"/>
              </a:ext>
            </a:extLst>
          </p:cNvPr>
          <p:cNvGraphicFramePr>
            <a:graphicFrameLocks noGrp="1"/>
          </p:cNvGraphicFramePr>
          <p:nvPr>
            <p:ph sz="half" idx="1"/>
            <p:extLst>
              <p:ext uri="{D42A27DB-BD31-4B8C-83A1-F6EECF244321}">
                <p14:modId xmlns:p14="http://schemas.microsoft.com/office/powerpoint/2010/main" val="3861687692"/>
              </p:ext>
            </p:extLst>
          </p:nvPr>
        </p:nvGraphicFramePr>
        <p:xfrm>
          <a:off x="838200" y="1825625"/>
          <a:ext cx="5181602" cy="3781424"/>
        </p:xfrm>
        <a:graphic>
          <a:graphicData uri="http://schemas.openxmlformats.org/drawingml/2006/table">
            <a:tbl>
              <a:tblPr>
                <a:tableStyleId>{073A0DAA-6AF3-43AB-8588-CEC1D06C72B9}</a:tableStyleId>
              </a:tblPr>
              <a:tblGrid>
                <a:gridCol w="1735709">
                  <a:extLst>
                    <a:ext uri="{9D8B030D-6E8A-4147-A177-3AD203B41FA5}">
                      <a16:colId xmlns:a16="http://schemas.microsoft.com/office/drawing/2014/main" val="2623617634"/>
                    </a:ext>
                  </a:extLst>
                </a:gridCol>
                <a:gridCol w="3445893">
                  <a:extLst>
                    <a:ext uri="{9D8B030D-6E8A-4147-A177-3AD203B41FA5}">
                      <a16:colId xmlns:a16="http://schemas.microsoft.com/office/drawing/2014/main" val="2689268178"/>
                    </a:ext>
                  </a:extLst>
                </a:gridCol>
              </a:tblGrid>
              <a:tr h="880876">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US" sz="1100" u="none" strike="noStrike">
                          <a:effectLst/>
                        </a:rPr>
                        <a:t>Count of order distribution at delivery area level</a:t>
                      </a:r>
                      <a:endParaRPr lang="en-US" sz="1100" b="1" i="0" u="none" strike="noStrike">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1131596064"/>
                  </a:ext>
                </a:extLst>
              </a:tr>
              <a:tr h="469800">
                <a:tc>
                  <a:txBody>
                    <a:bodyPr/>
                    <a:lstStyle/>
                    <a:p>
                      <a:pPr algn="ctr" fontAlgn="b"/>
                      <a:r>
                        <a:rPr lang="en-IN" sz="1100" u="none" strike="noStrike">
                          <a:effectLst/>
                        </a:rPr>
                        <a:t>Afternoon</a:t>
                      </a:r>
                      <a:endParaRPr lang="en-IN" sz="1100" b="0"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dirty="0">
                          <a:effectLst/>
                        </a:rPr>
                        <a:t>5924</a:t>
                      </a:r>
                      <a:endParaRPr lang="en-IN" sz="1100" b="0" i="0" u="none" strike="noStrike" dirty="0">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2641752535"/>
                  </a:ext>
                </a:extLst>
              </a:tr>
              <a:tr h="551548">
                <a:tc>
                  <a:txBody>
                    <a:bodyPr/>
                    <a:lstStyle/>
                    <a:p>
                      <a:pPr algn="ctr" fontAlgn="b"/>
                      <a:r>
                        <a:rPr lang="en-IN" sz="1100" u="none" strike="noStrike">
                          <a:effectLst/>
                        </a:rPr>
                        <a:t>Evening</a:t>
                      </a:r>
                      <a:endParaRPr lang="en-IN" sz="1100" b="0"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dirty="0">
                          <a:effectLst/>
                        </a:rPr>
                        <a:t>4712</a:t>
                      </a:r>
                      <a:endParaRPr lang="en-IN" sz="1100" b="0" i="0" u="none" strike="noStrike" dirty="0">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533327517"/>
                  </a:ext>
                </a:extLst>
              </a:tr>
              <a:tr h="469800">
                <a:tc>
                  <a:txBody>
                    <a:bodyPr/>
                    <a:lstStyle/>
                    <a:p>
                      <a:pPr algn="ctr" fontAlgn="b"/>
                      <a:r>
                        <a:rPr lang="en-IN" sz="1100" u="none" strike="noStrike">
                          <a:effectLst/>
                        </a:rPr>
                        <a:t>Late Night</a:t>
                      </a:r>
                      <a:endParaRPr lang="en-IN" sz="1100" b="0"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a:effectLst/>
                        </a:rPr>
                        <a:t>1589</a:t>
                      </a:r>
                      <a:endParaRPr lang="en-IN" sz="1100" b="0" i="0" u="none" strike="noStrike">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2269989391"/>
                  </a:ext>
                </a:extLst>
              </a:tr>
              <a:tr h="469800">
                <a:tc>
                  <a:txBody>
                    <a:bodyPr/>
                    <a:lstStyle/>
                    <a:p>
                      <a:pPr algn="ctr" fontAlgn="b"/>
                      <a:r>
                        <a:rPr lang="en-IN" sz="1100" u="none" strike="noStrike">
                          <a:effectLst/>
                        </a:rPr>
                        <a:t>Morning</a:t>
                      </a:r>
                      <a:endParaRPr lang="en-IN" sz="1100" b="0"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a:effectLst/>
                        </a:rPr>
                        <a:t>5389</a:t>
                      </a:r>
                      <a:endParaRPr lang="en-IN" sz="1100" b="0" i="0" u="none" strike="noStrike">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3110744732"/>
                  </a:ext>
                </a:extLst>
              </a:tr>
              <a:tr h="469800">
                <a:tc>
                  <a:txBody>
                    <a:bodyPr/>
                    <a:lstStyle/>
                    <a:p>
                      <a:pPr algn="ctr" fontAlgn="b"/>
                      <a:r>
                        <a:rPr lang="en-IN" sz="1100" u="none" strike="noStrike">
                          <a:effectLst/>
                        </a:rPr>
                        <a:t>Night</a:t>
                      </a:r>
                      <a:endParaRPr lang="en-IN" sz="1100" b="0"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a:effectLst/>
                        </a:rPr>
                        <a:t>5209</a:t>
                      </a:r>
                      <a:endParaRPr lang="en-IN" sz="1100" b="0" i="0" u="none" strike="noStrike">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3696964927"/>
                  </a:ext>
                </a:extLst>
              </a:tr>
              <a:tr h="469800">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10711" marR="10711" marT="7620" marB="0" anchor="b"/>
                </a:tc>
                <a:tc>
                  <a:txBody>
                    <a:bodyPr/>
                    <a:lstStyle/>
                    <a:p>
                      <a:pPr algn="ctr" fontAlgn="b"/>
                      <a:r>
                        <a:rPr lang="en-IN" sz="1100" u="none" strike="noStrike" dirty="0">
                          <a:effectLst/>
                        </a:rPr>
                        <a:t>22823</a:t>
                      </a:r>
                      <a:endParaRPr lang="en-IN" sz="1100" b="1" i="0" u="none" strike="noStrike" dirty="0">
                        <a:solidFill>
                          <a:srgbClr val="000000"/>
                        </a:solidFill>
                        <a:effectLst/>
                        <a:latin typeface="Calibri" panose="020F0502020204030204" pitchFamily="34" charset="0"/>
                      </a:endParaRPr>
                    </a:p>
                  </a:txBody>
                  <a:tcPr marL="10711" marR="10711" marT="7620" marB="0" anchor="b"/>
                </a:tc>
                <a:extLst>
                  <a:ext uri="{0D108BD9-81ED-4DB2-BD59-A6C34878D82A}">
                    <a16:rowId xmlns:a16="http://schemas.microsoft.com/office/drawing/2014/main" val="499265741"/>
                  </a:ext>
                </a:extLst>
              </a:tr>
            </a:tbl>
          </a:graphicData>
        </a:graphic>
      </p:graphicFrame>
      <p:graphicFrame>
        <p:nvGraphicFramePr>
          <p:cNvPr id="11" name="Content Placeholder 10">
            <a:extLst>
              <a:ext uri="{FF2B5EF4-FFF2-40B4-BE49-F238E27FC236}">
                <a16:creationId xmlns:a16="http://schemas.microsoft.com/office/drawing/2014/main" id="{6068F2E3-B572-4CD8-95D3-88CC3ABDED13}"/>
              </a:ext>
            </a:extLst>
          </p:cNvPr>
          <p:cNvGraphicFramePr>
            <a:graphicFrameLocks noGrp="1"/>
          </p:cNvGraphicFramePr>
          <p:nvPr>
            <p:ph sz="half" idx="2"/>
            <p:extLst>
              <p:ext uri="{D42A27DB-BD31-4B8C-83A1-F6EECF244321}">
                <p14:modId xmlns:p14="http://schemas.microsoft.com/office/powerpoint/2010/main" val="338683285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860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0733-6F3A-4D1E-9323-9D5FE22A578F}"/>
              </a:ext>
            </a:extLst>
          </p:cNvPr>
          <p:cNvSpPr>
            <a:spLocks noGrp="1"/>
          </p:cNvSpPr>
          <p:nvPr>
            <p:ph type="title"/>
          </p:nvPr>
        </p:nvSpPr>
        <p:spPr>
          <a:xfrm>
            <a:off x="838200" y="213361"/>
            <a:ext cx="10515600" cy="1320800"/>
          </a:xfrm>
        </p:spPr>
        <p:txBody>
          <a:bodyPr>
            <a:noAutofit/>
          </a:bodyPr>
          <a:lstStyle/>
          <a:p>
            <a:r>
              <a:rPr lang="en-US" sz="2000" dirty="0"/>
              <a:t>Home delivery service in the year 2021: Order Level Analysis in Table and Chart Order Distribution at Areas with the highest increase in monthly orders (from January to September) in absolute orders.</a:t>
            </a:r>
            <a:endParaRPr lang="en-IN" sz="2000" dirty="0"/>
          </a:p>
        </p:txBody>
      </p:sp>
      <p:graphicFrame>
        <p:nvGraphicFramePr>
          <p:cNvPr id="5" name="Content Placeholder 4">
            <a:extLst>
              <a:ext uri="{FF2B5EF4-FFF2-40B4-BE49-F238E27FC236}">
                <a16:creationId xmlns:a16="http://schemas.microsoft.com/office/drawing/2014/main" id="{7F6DA8AB-6209-45B6-8CEF-AAC649BAECDF}"/>
              </a:ext>
            </a:extLst>
          </p:cNvPr>
          <p:cNvGraphicFramePr>
            <a:graphicFrameLocks noGrp="1"/>
          </p:cNvGraphicFramePr>
          <p:nvPr>
            <p:ph sz="half" idx="1"/>
            <p:extLst>
              <p:ext uri="{D42A27DB-BD31-4B8C-83A1-F6EECF244321}">
                <p14:modId xmlns:p14="http://schemas.microsoft.com/office/powerpoint/2010/main" val="4254348436"/>
              </p:ext>
            </p:extLst>
          </p:nvPr>
        </p:nvGraphicFramePr>
        <p:xfrm>
          <a:off x="704850" y="1457325"/>
          <a:ext cx="5314950" cy="4848250"/>
        </p:xfrm>
        <a:graphic>
          <a:graphicData uri="http://schemas.openxmlformats.org/drawingml/2006/table">
            <a:tbl>
              <a:tblPr>
                <a:tableStyleId>{5C22544A-7EE6-4342-B048-85BDC9FD1C3A}</a:tableStyleId>
              </a:tblPr>
              <a:tblGrid>
                <a:gridCol w="1045944">
                  <a:extLst>
                    <a:ext uri="{9D8B030D-6E8A-4147-A177-3AD203B41FA5}">
                      <a16:colId xmlns:a16="http://schemas.microsoft.com/office/drawing/2014/main" val="2342498193"/>
                    </a:ext>
                  </a:extLst>
                </a:gridCol>
                <a:gridCol w="743782">
                  <a:extLst>
                    <a:ext uri="{9D8B030D-6E8A-4147-A177-3AD203B41FA5}">
                      <a16:colId xmlns:a16="http://schemas.microsoft.com/office/drawing/2014/main" val="4288313751"/>
                    </a:ext>
                  </a:extLst>
                </a:gridCol>
                <a:gridCol w="387387">
                  <a:extLst>
                    <a:ext uri="{9D8B030D-6E8A-4147-A177-3AD203B41FA5}">
                      <a16:colId xmlns:a16="http://schemas.microsoft.com/office/drawing/2014/main" val="1938517569"/>
                    </a:ext>
                  </a:extLst>
                </a:gridCol>
                <a:gridCol w="410631">
                  <a:extLst>
                    <a:ext uri="{9D8B030D-6E8A-4147-A177-3AD203B41FA5}">
                      <a16:colId xmlns:a16="http://schemas.microsoft.com/office/drawing/2014/main" val="3849620013"/>
                    </a:ext>
                  </a:extLst>
                </a:gridCol>
                <a:gridCol w="387387">
                  <a:extLst>
                    <a:ext uri="{9D8B030D-6E8A-4147-A177-3AD203B41FA5}">
                      <a16:colId xmlns:a16="http://schemas.microsoft.com/office/drawing/2014/main" val="2641061135"/>
                    </a:ext>
                  </a:extLst>
                </a:gridCol>
                <a:gridCol w="364143">
                  <a:extLst>
                    <a:ext uri="{9D8B030D-6E8A-4147-A177-3AD203B41FA5}">
                      <a16:colId xmlns:a16="http://schemas.microsoft.com/office/drawing/2014/main" val="3356087016"/>
                    </a:ext>
                  </a:extLst>
                </a:gridCol>
                <a:gridCol w="402883">
                  <a:extLst>
                    <a:ext uri="{9D8B030D-6E8A-4147-A177-3AD203B41FA5}">
                      <a16:colId xmlns:a16="http://schemas.microsoft.com/office/drawing/2014/main" val="3663820894"/>
                    </a:ext>
                  </a:extLst>
                </a:gridCol>
                <a:gridCol w="356396">
                  <a:extLst>
                    <a:ext uri="{9D8B030D-6E8A-4147-A177-3AD203B41FA5}">
                      <a16:colId xmlns:a16="http://schemas.microsoft.com/office/drawing/2014/main" val="3211592509"/>
                    </a:ext>
                  </a:extLst>
                </a:gridCol>
                <a:gridCol w="387387">
                  <a:extLst>
                    <a:ext uri="{9D8B030D-6E8A-4147-A177-3AD203B41FA5}">
                      <a16:colId xmlns:a16="http://schemas.microsoft.com/office/drawing/2014/main" val="821773023"/>
                    </a:ext>
                  </a:extLst>
                </a:gridCol>
                <a:gridCol w="379640">
                  <a:extLst>
                    <a:ext uri="{9D8B030D-6E8A-4147-A177-3AD203B41FA5}">
                      <a16:colId xmlns:a16="http://schemas.microsoft.com/office/drawing/2014/main" val="2285345676"/>
                    </a:ext>
                  </a:extLst>
                </a:gridCol>
                <a:gridCol w="449370">
                  <a:extLst>
                    <a:ext uri="{9D8B030D-6E8A-4147-A177-3AD203B41FA5}">
                      <a16:colId xmlns:a16="http://schemas.microsoft.com/office/drawing/2014/main" val="2376342202"/>
                    </a:ext>
                  </a:extLst>
                </a:gridCol>
              </a:tblGrid>
              <a:tr h="88150">
                <a:tc>
                  <a:txBody>
                    <a:bodyPr/>
                    <a:lstStyle/>
                    <a:p>
                      <a:pPr algn="ctr" fontAlgn="b"/>
                      <a:r>
                        <a:rPr lang="en-IN" sz="500" u="none" strike="noStrike">
                          <a:effectLst/>
                        </a:rPr>
                        <a:t>Count of Order Date</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Column Labels</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006684766"/>
                  </a:ext>
                </a:extLst>
              </a:tr>
              <a:tr h="88150">
                <a:tc>
                  <a:txBody>
                    <a:bodyPr/>
                    <a:lstStyle/>
                    <a:p>
                      <a:pPr algn="ctr" fontAlgn="b"/>
                      <a:r>
                        <a:rPr lang="en-IN" sz="500" u="none" strike="noStrike">
                          <a:effectLst/>
                        </a:rPr>
                        <a:t>Row Labels</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Jan</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Feb</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Mar</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Apr</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May</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Jun</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Jul</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Aug</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Sep</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603432374"/>
                  </a:ext>
                </a:extLst>
              </a:tr>
              <a:tr h="88150">
                <a:tc>
                  <a:txBody>
                    <a:bodyPr/>
                    <a:lstStyle/>
                    <a:p>
                      <a:pPr algn="ctr"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014425500"/>
                  </a:ext>
                </a:extLst>
              </a:tr>
              <a:tr h="88150">
                <a:tc>
                  <a:txBody>
                    <a:bodyPr/>
                    <a:lstStyle/>
                    <a:p>
                      <a:pPr algn="ctr"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954902209"/>
                  </a:ext>
                </a:extLst>
              </a:tr>
              <a:tr h="88150">
                <a:tc>
                  <a:txBody>
                    <a:bodyPr/>
                    <a:lstStyle/>
                    <a:p>
                      <a:pPr algn="ctr"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221509705"/>
                  </a:ext>
                </a:extLst>
              </a:tr>
              <a:tr h="88150">
                <a:tc>
                  <a:txBody>
                    <a:bodyPr/>
                    <a:lstStyle/>
                    <a:p>
                      <a:pPr algn="ctr" fontAlgn="b"/>
                      <a:r>
                        <a:rPr lang="en-IN" sz="500" u="none" strike="noStrike">
                          <a:effectLst/>
                        </a:rPr>
                        <a:t>Bannerghatta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600813625"/>
                  </a:ext>
                </a:extLst>
              </a:tr>
              <a:tr h="88150">
                <a:tc>
                  <a:txBody>
                    <a:bodyPr/>
                    <a:lstStyle/>
                    <a:p>
                      <a:pPr algn="ctr"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630050462"/>
                  </a:ext>
                </a:extLst>
              </a:tr>
              <a:tr h="88150">
                <a:tc>
                  <a:txBody>
                    <a:bodyPr/>
                    <a:lstStyle/>
                    <a:p>
                      <a:pPr algn="ctr"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914735805"/>
                  </a:ext>
                </a:extLst>
              </a:tr>
              <a:tr h="88150">
                <a:tc>
                  <a:txBody>
                    <a:bodyPr/>
                    <a:lstStyle/>
                    <a:p>
                      <a:pPr algn="ctr"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472849160"/>
                  </a:ext>
                </a:extLst>
              </a:tr>
              <a:tr h="88150">
                <a:tc>
                  <a:txBody>
                    <a:bodyPr/>
                    <a:lstStyle/>
                    <a:p>
                      <a:pPr algn="ctr"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73194135"/>
                  </a:ext>
                </a:extLst>
              </a:tr>
              <a:tr h="88150">
                <a:tc>
                  <a:txBody>
                    <a:bodyPr/>
                    <a:lstStyle/>
                    <a:p>
                      <a:pPr algn="ctr"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955868266"/>
                  </a:ext>
                </a:extLst>
              </a:tr>
              <a:tr h="88150">
                <a:tc>
                  <a:txBody>
                    <a:bodyPr/>
                    <a:lstStyle/>
                    <a:p>
                      <a:pPr algn="ctr"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240501881"/>
                  </a:ext>
                </a:extLst>
              </a:tr>
              <a:tr h="88150">
                <a:tc>
                  <a:txBody>
                    <a:bodyPr/>
                    <a:lstStyle/>
                    <a:p>
                      <a:pPr algn="ctr" fontAlgn="b"/>
                      <a:r>
                        <a:rPr lang="en-IN" sz="500" u="none" strike="noStrike">
                          <a:effectLst/>
                        </a:rPr>
                        <a:t>Bellandur, Sakara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955754926"/>
                  </a:ext>
                </a:extLst>
              </a:tr>
              <a:tr h="88150">
                <a:tc>
                  <a:txBody>
                    <a:bodyPr/>
                    <a:lstStyle/>
                    <a:p>
                      <a:pPr algn="ctr"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08812307"/>
                  </a:ext>
                </a:extLst>
              </a:tr>
              <a:tr h="88150">
                <a:tc>
                  <a:txBody>
                    <a:bodyPr/>
                    <a:lstStyle/>
                    <a:p>
                      <a:pPr algn="ctr"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443125127"/>
                  </a:ext>
                </a:extLst>
              </a:tr>
              <a:tr h="88150">
                <a:tc>
                  <a:txBody>
                    <a:bodyPr/>
                    <a:lstStyle/>
                    <a:p>
                      <a:pPr algn="ctr"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177722147"/>
                  </a:ext>
                </a:extLst>
              </a:tr>
              <a:tr h="88150">
                <a:tc>
                  <a:txBody>
                    <a:bodyPr/>
                    <a:lstStyle/>
                    <a:p>
                      <a:pPr algn="ctr"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392454686"/>
                  </a:ext>
                </a:extLst>
              </a:tr>
              <a:tr h="88150">
                <a:tc>
                  <a:txBody>
                    <a:bodyPr/>
                    <a:lstStyle/>
                    <a:p>
                      <a:pPr algn="ctr"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4179589329"/>
                  </a:ext>
                </a:extLst>
              </a:tr>
              <a:tr h="88150">
                <a:tc>
                  <a:txBody>
                    <a:bodyPr/>
                    <a:lstStyle/>
                    <a:p>
                      <a:pPr algn="ctr"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639272387"/>
                  </a:ext>
                </a:extLst>
              </a:tr>
              <a:tr h="88150">
                <a:tc>
                  <a:txBody>
                    <a:bodyPr/>
                    <a:lstStyle/>
                    <a:p>
                      <a:pPr algn="ctr"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651946655"/>
                  </a:ext>
                </a:extLst>
              </a:tr>
              <a:tr h="88150">
                <a:tc>
                  <a:txBody>
                    <a:bodyPr/>
                    <a:lstStyle/>
                    <a:p>
                      <a:pPr algn="ctr"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953846806"/>
                  </a:ext>
                </a:extLst>
              </a:tr>
              <a:tr h="88150">
                <a:tc>
                  <a:txBody>
                    <a:bodyPr/>
                    <a:lstStyle/>
                    <a:p>
                      <a:pPr algn="ctr"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695247461"/>
                  </a:ext>
                </a:extLst>
              </a:tr>
              <a:tr h="88150">
                <a:tc>
                  <a:txBody>
                    <a:bodyPr/>
                    <a:lstStyle/>
                    <a:p>
                      <a:pPr algn="ctr"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621682613"/>
                  </a:ext>
                </a:extLst>
              </a:tr>
              <a:tr h="88150">
                <a:tc>
                  <a:txBody>
                    <a:bodyPr/>
                    <a:lstStyle/>
                    <a:p>
                      <a:pPr algn="ctr"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642562529"/>
                  </a:ext>
                </a:extLst>
              </a:tr>
              <a:tr h="88150">
                <a:tc>
                  <a:txBody>
                    <a:bodyPr/>
                    <a:lstStyle/>
                    <a:p>
                      <a:pPr algn="ctr"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053040547"/>
                  </a:ext>
                </a:extLst>
              </a:tr>
              <a:tr h="88150">
                <a:tc>
                  <a:txBody>
                    <a:bodyPr/>
                    <a:lstStyle/>
                    <a:p>
                      <a:pPr algn="ctr"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186176944"/>
                  </a:ext>
                </a:extLst>
              </a:tr>
              <a:tr h="88150">
                <a:tc>
                  <a:txBody>
                    <a:bodyPr/>
                    <a:lstStyle/>
                    <a:p>
                      <a:pPr algn="ctr"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577306641"/>
                  </a:ext>
                </a:extLst>
              </a:tr>
              <a:tr h="88150">
                <a:tc>
                  <a:txBody>
                    <a:bodyPr/>
                    <a:lstStyle/>
                    <a:p>
                      <a:pPr algn="ctr"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516717933"/>
                  </a:ext>
                </a:extLst>
              </a:tr>
              <a:tr h="88150">
                <a:tc>
                  <a:txBody>
                    <a:bodyPr/>
                    <a:lstStyle/>
                    <a:p>
                      <a:pPr algn="ctr"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170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285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383649526"/>
                  </a:ext>
                </a:extLst>
              </a:tr>
              <a:tr h="88150">
                <a:tc>
                  <a:txBody>
                    <a:bodyPr/>
                    <a:lstStyle/>
                    <a:p>
                      <a:pPr algn="ctr"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114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387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221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87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685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687844789"/>
                  </a:ext>
                </a:extLst>
              </a:tr>
              <a:tr h="88150">
                <a:tc>
                  <a:txBody>
                    <a:bodyPr/>
                    <a:lstStyle/>
                    <a:p>
                      <a:pPr algn="ctr"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923153393"/>
                  </a:ext>
                </a:extLst>
              </a:tr>
              <a:tr h="88150">
                <a:tc>
                  <a:txBody>
                    <a:bodyPr/>
                    <a:lstStyle/>
                    <a:p>
                      <a:pPr algn="ctr"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98</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84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389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518625212"/>
                  </a:ext>
                </a:extLst>
              </a:tr>
              <a:tr h="88150">
                <a:tc>
                  <a:txBody>
                    <a:bodyPr/>
                    <a:lstStyle/>
                    <a:p>
                      <a:pPr algn="ctr"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664779720"/>
                  </a:ext>
                </a:extLst>
              </a:tr>
              <a:tr h="88150">
                <a:tc>
                  <a:txBody>
                    <a:bodyPr/>
                    <a:lstStyle/>
                    <a:p>
                      <a:pPr algn="ctr"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722784195"/>
                  </a:ext>
                </a:extLst>
              </a:tr>
              <a:tr h="88150">
                <a:tc>
                  <a:txBody>
                    <a:bodyPr/>
                    <a:lstStyle/>
                    <a:p>
                      <a:pPr algn="ctr"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231528014"/>
                  </a:ext>
                </a:extLst>
              </a:tr>
              <a:tr h="88150">
                <a:tc>
                  <a:txBody>
                    <a:bodyPr/>
                    <a:lstStyle/>
                    <a:p>
                      <a:pPr algn="ctr"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173526243"/>
                  </a:ext>
                </a:extLst>
              </a:tr>
              <a:tr h="88150">
                <a:tc>
                  <a:txBody>
                    <a:bodyPr/>
                    <a:lstStyle/>
                    <a:p>
                      <a:pPr algn="ctr"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4249995329"/>
                  </a:ext>
                </a:extLst>
              </a:tr>
              <a:tr h="88150">
                <a:tc>
                  <a:txBody>
                    <a:bodyPr/>
                    <a:lstStyle/>
                    <a:p>
                      <a:pPr algn="ctr"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800387255"/>
                  </a:ext>
                </a:extLst>
              </a:tr>
              <a:tr h="88150">
                <a:tc>
                  <a:txBody>
                    <a:bodyPr/>
                    <a:lstStyle/>
                    <a:p>
                      <a:pPr algn="ctr"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791994278"/>
                  </a:ext>
                </a:extLst>
              </a:tr>
              <a:tr h="88150">
                <a:tc>
                  <a:txBody>
                    <a:bodyPr/>
                    <a:lstStyle/>
                    <a:p>
                      <a:pPr algn="ctr"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-7</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558398102"/>
                  </a:ext>
                </a:extLst>
              </a:tr>
              <a:tr h="88150">
                <a:tc>
                  <a:txBody>
                    <a:bodyPr/>
                    <a:lstStyle/>
                    <a:p>
                      <a:pPr algn="ctr"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644135786"/>
                  </a:ext>
                </a:extLst>
              </a:tr>
              <a:tr h="88150">
                <a:tc>
                  <a:txBody>
                    <a:bodyPr/>
                    <a:lstStyle/>
                    <a:p>
                      <a:pPr algn="ctr"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600233671"/>
                  </a:ext>
                </a:extLst>
              </a:tr>
              <a:tr h="88150">
                <a:tc>
                  <a:txBody>
                    <a:bodyPr/>
                    <a:lstStyle/>
                    <a:p>
                      <a:pPr algn="ctr"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770626225"/>
                  </a:ext>
                </a:extLst>
              </a:tr>
              <a:tr h="88150">
                <a:tc>
                  <a:txBody>
                    <a:bodyPr/>
                    <a:lstStyle/>
                    <a:p>
                      <a:pPr algn="ctr"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-9</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-16</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3</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4005693426"/>
                  </a:ext>
                </a:extLst>
              </a:tr>
              <a:tr h="88150">
                <a:tc>
                  <a:txBody>
                    <a:bodyPr/>
                    <a:lstStyle/>
                    <a:p>
                      <a:pPr algn="ctr"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657523044"/>
                  </a:ext>
                </a:extLst>
              </a:tr>
              <a:tr h="88150">
                <a:tc>
                  <a:txBody>
                    <a:bodyPr/>
                    <a:lstStyle/>
                    <a:p>
                      <a:pPr algn="ctr"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72710227"/>
                  </a:ext>
                </a:extLst>
              </a:tr>
              <a:tr h="88150">
                <a:tc>
                  <a:txBody>
                    <a:bodyPr/>
                    <a:lstStyle/>
                    <a:p>
                      <a:pPr algn="ctr"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449334113"/>
                  </a:ext>
                </a:extLst>
              </a:tr>
              <a:tr h="88150">
                <a:tc>
                  <a:txBody>
                    <a:bodyPr/>
                    <a:lstStyle/>
                    <a:p>
                      <a:pPr algn="ctr"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4</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4064722574"/>
                  </a:ext>
                </a:extLst>
              </a:tr>
              <a:tr h="88150">
                <a:tc>
                  <a:txBody>
                    <a:bodyPr/>
                    <a:lstStyle/>
                    <a:p>
                      <a:pPr algn="ctr"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534682036"/>
                  </a:ext>
                </a:extLst>
              </a:tr>
              <a:tr h="88150">
                <a:tc>
                  <a:txBody>
                    <a:bodyPr/>
                    <a:lstStyle/>
                    <a:p>
                      <a:pPr algn="ctr"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540442572"/>
                  </a:ext>
                </a:extLst>
              </a:tr>
              <a:tr h="88150">
                <a:tc>
                  <a:txBody>
                    <a:bodyPr/>
                    <a:lstStyle/>
                    <a:p>
                      <a:pPr algn="ctr"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605044728"/>
                  </a:ext>
                </a:extLst>
              </a:tr>
              <a:tr h="88150">
                <a:tc>
                  <a:txBody>
                    <a:bodyPr/>
                    <a:lstStyle/>
                    <a:p>
                      <a:pPr algn="ctr"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3554648387"/>
                  </a:ext>
                </a:extLst>
              </a:tr>
              <a:tr h="88150">
                <a:tc>
                  <a:txBody>
                    <a:bodyPr/>
                    <a:lstStyle/>
                    <a:p>
                      <a:pPr algn="ctr"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368771673"/>
                  </a:ext>
                </a:extLst>
              </a:tr>
              <a:tr h="88150">
                <a:tc>
                  <a:txBody>
                    <a:bodyPr/>
                    <a:lstStyle/>
                    <a:p>
                      <a:pPr algn="ctr"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0</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a:t>
                      </a:r>
                      <a:endParaRPr lang="en-IN" sz="500" b="0"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0" i="0" u="none" strike="noStrike">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1516491568"/>
                  </a:ext>
                </a:extLst>
              </a:tr>
              <a:tr h="88150">
                <a:tc>
                  <a:txBody>
                    <a:bodyPr/>
                    <a:lstStyle/>
                    <a:p>
                      <a:pPr algn="ctr"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57</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522</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292</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-12</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182</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259</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r>
                        <a:rPr lang="en-IN" sz="500" u="none" strike="noStrike">
                          <a:effectLst/>
                        </a:rPr>
                        <a:t>1327</a:t>
                      </a:r>
                      <a:endParaRPr lang="en-IN" sz="500" b="1" i="0" u="none" strike="noStrike">
                        <a:solidFill>
                          <a:srgbClr val="000000"/>
                        </a:solidFill>
                        <a:effectLst/>
                        <a:latin typeface="Calibri" panose="020F0502020204030204" pitchFamily="34" charset="0"/>
                      </a:endParaRPr>
                    </a:p>
                  </a:txBody>
                  <a:tcPr marL="3296" marR="3296" marT="3296" marB="0" anchor="b"/>
                </a:tc>
                <a:tc>
                  <a:txBody>
                    <a:bodyPr/>
                    <a:lstStyle/>
                    <a:p>
                      <a:pPr algn="ctr" fontAlgn="b"/>
                      <a:endParaRPr lang="en-IN" sz="500" b="1" i="0" u="none" strike="noStrike" dirty="0">
                        <a:solidFill>
                          <a:srgbClr val="000000"/>
                        </a:solidFill>
                        <a:effectLst/>
                        <a:latin typeface="Calibri" panose="020F0502020204030204" pitchFamily="34" charset="0"/>
                      </a:endParaRPr>
                    </a:p>
                  </a:txBody>
                  <a:tcPr marL="3296" marR="3296" marT="3296" marB="0" anchor="b"/>
                </a:tc>
                <a:extLst>
                  <a:ext uri="{0D108BD9-81ED-4DB2-BD59-A6C34878D82A}">
                    <a16:rowId xmlns:a16="http://schemas.microsoft.com/office/drawing/2014/main" val="2155888037"/>
                  </a:ext>
                </a:extLst>
              </a:tr>
            </a:tbl>
          </a:graphicData>
        </a:graphic>
      </p:graphicFrame>
      <p:graphicFrame>
        <p:nvGraphicFramePr>
          <p:cNvPr id="8" name="Content Placeholder 7">
            <a:extLst>
              <a:ext uri="{FF2B5EF4-FFF2-40B4-BE49-F238E27FC236}">
                <a16:creationId xmlns:a16="http://schemas.microsoft.com/office/drawing/2014/main" id="{6A0243FA-C357-46D0-8285-F71F49946B95}"/>
              </a:ext>
            </a:extLst>
          </p:cNvPr>
          <p:cNvGraphicFramePr>
            <a:graphicFrameLocks noGrp="1"/>
          </p:cNvGraphicFramePr>
          <p:nvPr>
            <p:ph sz="half" idx="2"/>
            <p:extLst>
              <p:ext uri="{D42A27DB-BD31-4B8C-83A1-F6EECF244321}">
                <p14:modId xmlns:p14="http://schemas.microsoft.com/office/powerpoint/2010/main" val="2185333706"/>
              </p:ext>
            </p:extLst>
          </p:nvPr>
        </p:nvGraphicFramePr>
        <p:xfrm>
          <a:off x="6477004" y="1457325"/>
          <a:ext cx="5572120" cy="471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3394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4472</Words>
  <Application>Microsoft Office PowerPoint</Application>
  <PresentationFormat>Widescreen</PresentationFormat>
  <Paragraphs>1925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Bahnschrift</vt:lpstr>
      <vt:lpstr>Calibri</vt:lpstr>
      <vt:lpstr>Calibri Light</vt:lpstr>
      <vt:lpstr>Poppins</vt:lpstr>
      <vt:lpstr>Office Theme</vt:lpstr>
      <vt:lpstr>Freshco Hypermarket - Enhancing Customer Convenience</vt:lpstr>
      <vt:lpstr>Overview of Home Delivery Service :</vt:lpstr>
      <vt:lpstr>Motivation behind introducing home delivery Highlight the year of introduction (2021)</vt:lpstr>
      <vt:lpstr>Specific features that make the service  stand out:</vt:lpstr>
      <vt:lpstr>Now Discuss the importance of maintaining a comprehensive transaction data sheet Emphasize its role in ensuring seamless operations and optimizing customer satisfaction</vt:lpstr>
      <vt:lpstr>Order level analysis: Order level analysis in a hypermarket like Freshco involves examining various aspects related to the ordering process, inventory management, and overall supply chain efficiency. Here are key components that may be included in an order level analysis for a hypermarket. Here are key components that may be included in an order level analysis for a hypermarket.</vt:lpstr>
      <vt:lpstr>Order level analysis:</vt:lpstr>
      <vt:lpstr> Home delivery service in the year 2021 Order Level Analysis in Table and Chart Order distribution at slot and delivery area levels</vt:lpstr>
      <vt:lpstr>Home delivery service in the year 2021: Order Level Analysis in Table and Chart Order Distribution at Areas with the highest increase in monthly orders (from January to September) in absolute orders.</vt:lpstr>
      <vt:lpstr>Home delivery service in the year 2021: Order Level Analysis in Table and Chart Order Distribution at Delivery Charges as a Percentage of Product Amount at Slot and Month Level. </vt:lpstr>
      <vt:lpstr>Home delivery service in the year 2021: Order Level Analysis in Table and Chart Order Distribution at Discount as a percentage of product amount at slot and month level</vt:lpstr>
      <vt:lpstr>Home delivery service in the year 2021: Order Level Analysis in Table and Chart Order at a discount as a percentage of the product amount at the drop-off area and slot level. </vt:lpstr>
      <vt:lpstr>Customer Level analysis: Hypermarket involves a detailed examination of customer behavior, preferences, and satisfaction specific to the home delivery experience. Here are key elements to consider in such an analysis</vt:lpstr>
      <vt:lpstr>Customer Level analysis:</vt:lpstr>
      <vt:lpstr>Home delivery service in the year 2021: customer level analysis in Table and Chart completion rate at source level</vt:lpstr>
      <vt:lpstr>Home delivery service in the year 2021: customer level analysis in Chart LTV for every customer </vt:lpstr>
      <vt:lpstr>Home delivery service in the year 2021: customer-level analysis in Table and Chart Aggregated LTV at the customer acquisition source level </vt:lpstr>
      <vt:lpstr>Home delivery service in the year 2021: customer-level analysis in Chart Aggregated LTV at acquisition month level</vt:lpstr>
      <vt:lpstr>Home delivery service in the year 2021: customer-level analysis in Table and Chart Aggregated LTV at Average Revenue per Order at Different Customer Acquisition Sources</vt:lpstr>
      <vt:lpstr>Home delivery service in the year 2021: customer-level analysis in Table and Chart Average Revenue per Order at Acquisition Month Level </vt:lpstr>
      <vt:lpstr>Home delivery service in the year 2021: customer-level analysis in Table and Chart Order rating across slots and delivery charges </vt:lpstr>
      <vt:lpstr>Delivery Analysis :  A Delivery Analysis Overview in a hypermarket involves assessing and optimizing the processes related to the delivery of goods to customers. This analysis aims to enhance efficiency, customer satisfaction, and overall operational performance. Here is an overview of key aspects to consider</vt:lpstr>
      <vt:lpstr>Delivery Analysis:</vt:lpstr>
      <vt:lpstr>Home delivery service in the year 2021: Delivery Analysis in Table and Chart Average overall delivery time per month and delivery area level. </vt:lpstr>
      <vt:lpstr>Home delivery service in the year 2021: Delivery Analysis in Table and Chart Average overall delivery time at month and weekday/weekend levels </vt:lpstr>
      <vt:lpstr>Home delivery service in the year 2021: Delivery Analysis in Table and Chart Average overall delivery time at slot level </vt:lpstr>
      <vt:lpstr>Home delivery service in the year 2021: Delivery Analysis in Table and Chart Delivery Charges with Slot or Delivery Area </vt:lpstr>
      <vt:lpstr>Completion Rate Analysis : A completion rate analysis in a hypermarket refers to the assessment of how well customers are completing their shopping journeys within the store. It involves analyzing various aspects of the customer experience, from entering the store to making a purchase and exiting. The goal is to identify potential areas for improvement and optimize the overall shopping process. Here's an overview of key factors to consider in a completion rate analysis for a hypermarket</vt:lpstr>
      <vt:lpstr>Completion Rate Analysis :</vt:lpstr>
      <vt:lpstr>Home delivery service in the year 2021: Completion Rate Analysis in Table and Chart Completion Rate at Slot vs. Day of the Week (Sunday to Saturday) Level  </vt:lpstr>
      <vt:lpstr>Home delivery service in the year 2021: Completion Rate Analysis in Table and Chart Completion Rate at Drop Area Level </vt:lpstr>
      <vt:lpstr>Home delivery service in the year 2021: Completion Rate Analysis in Table and Chart Completion Rate at the Number of Products Ordered Level </vt:lpstr>
      <vt:lpstr>Home delivery service in the year 2021: Completion Rate Analysis in Table and Chart Completion Rate at Month Level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dc:title>
  <dc:creator>Vijay Guru</dc:creator>
  <cp:lastModifiedBy>Vijay Guru</cp:lastModifiedBy>
  <cp:revision>120</cp:revision>
  <dcterms:created xsi:type="dcterms:W3CDTF">2024-01-26T10:34:44Z</dcterms:created>
  <dcterms:modified xsi:type="dcterms:W3CDTF">2024-01-28T12:44:21Z</dcterms:modified>
</cp:coreProperties>
</file>