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A3504-3C95-492F-A99F-0E6D94F5DAE0}" v="5" dt="2025-06-09T09:59:04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u Vishwakarma" userId="1cc3063f29e77f06" providerId="LiveId" clId="{CF2A3504-3C95-492F-A99F-0E6D94F5DAE0}"/>
    <pc:docChg chg="custSel modSld">
      <pc:chgData name="GuRu Vishwakarma" userId="1cc3063f29e77f06" providerId="LiveId" clId="{CF2A3504-3C95-492F-A99F-0E6D94F5DAE0}" dt="2025-06-09T09:59:26.271" v="44" actId="478"/>
      <pc:docMkLst>
        <pc:docMk/>
      </pc:docMkLst>
      <pc:sldChg chg="addSp delSp modSp mod">
        <pc:chgData name="GuRu Vishwakarma" userId="1cc3063f29e77f06" providerId="LiveId" clId="{CF2A3504-3C95-492F-A99F-0E6D94F5DAE0}" dt="2025-06-09T09:59:17.684" v="42" actId="478"/>
        <pc:sldMkLst>
          <pc:docMk/>
          <pc:sldMk cId="854288352" sldId="257"/>
        </pc:sldMkLst>
        <pc:spChg chg="mod">
          <ac:chgData name="GuRu Vishwakarma" userId="1cc3063f29e77f06" providerId="LiveId" clId="{CF2A3504-3C95-492F-A99F-0E6D94F5DAE0}" dt="2025-06-09T09:57:14.862" v="1" actId="1076"/>
          <ac:spMkLst>
            <pc:docMk/>
            <pc:sldMk cId="854288352" sldId="257"/>
            <ac:spMk id="2" creationId="{D1B96785-4B8B-FA5B-C78A-A11268074C33}"/>
          </ac:spMkLst>
        </pc:spChg>
        <pc:spChg chg="mod">
          <ac:chgData name="GuRu Vishwakarma" userId="1cc3063f29e77f06" providerId="LiveId" clId="{CF2A3504-3C95-492F-A99F-0E6D94F5DAE0}" dt="2025-06-09T09:57:19.454" v="2" actId="1076"/>
          <ac:spMkLst>
            <pc:docMk/>
            <pc:sldMk cId="854288352" sldId="257"/>
            <ac:spMk id="3" creationId="{410B16D1-28F8-BE3B-D4FC-F1FA056DCCC7}"/>
          </ac:spMkLst>
        </pc:spChg>
        <pc:spChg chg="add mod">
          <ac:chgData name="GuRu Vishwakarma" userId="1cc3063f29e77f06" providerId="LiveId" clId="{CF2A3504-3C95-492F-A99F-0E6D94F5DAE0}" dt="2025-06-09T09:58:53.740" v="36" actId="1076"/>
          <ac:spMkLst>
            <pc:docMk/>
            <pc:sldMk cId="854288352" sldId="257"/>
            <ac:spMk id="4" creationId="{1E478725-3A1B-6FD2-1934-097D17583C26}"/>
          </ac:spMkLst>
        </pc:spChg>
        <pc:spChg chg="mod">
          <ac:chgData name="GuRu Vishwakarma" userId="1cc3063f29e77f06" providerId="LiveId" clId="{CF2A3504-3C95-492F-A99F-0E6D94F5DAE0}" dt="2025-06-09T09:57:57.727" v="11" actId="1076"/>
          <ac:spMkLst>
            <pc:docMk/>
            <pc:sldMk cId="854288352" sldId="257"/>
            <ac:spMk id="5" creationId="{8E2D7C56-7B75-E761-4F59-68C3E96E0F50}"/>
          </ac:spMkLst>
        </pc:spChg>
        <pc:spChg chg="mod">
          <ac:chgData name="GuRu Vishwakarma" userId="1cc3063f29e77f06" providerId="LiveId" clId="{CF2A3504-3C95-492F-A99F-0E6D94F5DAE0}" dt="2025-06-09T09:57:22.630" v="3" actId="1076"/>
          <ac:spMkLst>
            <pc:docMk/>
            <pc:sldMk cId="854288352" sldId="257"/>
            <ac:spMk id="6" creationId="{AD068555-1BC7-C50B-CCCE-16510F32C912}"/>
          </ac:spMkLst>
        </pc:spChg>
        <pc:picChg chg="del">
          <ac:chgData name="GuRu Vishwakarma" userId="1cc3063f29e77f06" providerId="LiveId" clId="{CF2A3504-3C95-492F-A99F-0E6D94F5DAE0}" dt="2025-06-09T09:59:15.616" v="41" actId="478"/>
          <ac:picMkLst>
            <pc:docMk/>
            <pc:sldMk cId="854288352" sldId="257"/>
            <ac:picMk id="7" creationId="{A08EB0EC-B6A5-45A6-CFA7-C2F2F5125266}"/>
          </ac:picMkLst>
        </pc:picChg>
        <pc:picChg chg="del">
          <ac:chgData name="GuRu Vishwakarma" userId="1cc3063f29e77f06" providerId="LiveId" clId="{CF2A3504-3C95-492F-A99F-0E6D94F5DAE0}" dt="2025-06-09T09:59:17.684" v="42" actId="478"/>
          <ac:picMkLst>
            <pc:docMk/>
            <pc:sldMk cId="854288352" sldId="257"/>
            <ac:picMk id="13" creationId="{736985F1-78C3-EC87-83A0-2D323CD4C9C0}"/>
          </ac:picMkLst>
        </pc:picChg>
      </pc:sldChg>
      <pc:sldChg chg="addSp delSp modSp mod">
        <pc:chgData name="GuRu Vishwakarma" userId="1cc3063f29e77f06" providerId="LiveId" clId="{CF2A3504-3C95-492F-A99F-0E6D94F5DAE0}" dt="2025-06-09T09:59:26.271" v="44" actId="478"/>
        <pc:sldMkLst>
          <pc:docMk/>
          <pc:sldMk cId="3865209502" sldId="258"/>
        </pc:sldMkLst>
        <pc:spChg chg="add mod">
          <ac:chgData name="GuRu Vishwakarma" userId="1cc3063f29e77f06" providerId="LiveId" clId="{CF2A3504-3C95-492F-A99F-0E6D94F5DAE0}" dt="2025-06-09T09:58:59.425" v="37"/>
          <ac:spMkLst>
            <pc:docMk/>
            <pc:sldMk cId="3865209502" sldId="258"/>
            <ac:spMk id="9" creationId="{8B6D76A1-94D0-CF50-664F-FCA2364501A9}"/>
          </ac:spMkLst>
        </pc:spChg>
        <pc:picChg chg="del">
          <ac:chgData name="GuRu Vishwakarma" userId="1cc3063f29e77f06" providerId="LiveId" clId="{CF2A3504-3C95-492F-A99F-0E6D94F5DAE0}" dt="2025-06-09T09:59:24.010" v="43" actId="478"/>
          <ac:picMkLst>
            <pc:docMk/>
            <pc:sldMk cId="3865209502" sldId="258"/>
            <ac:picMk id="7" creationId="{A08EB0EC-B6A5-45A6-CFA7-C2F2F5125266}"/>
          </ac:picMkLst>
        </pc:picChg>
        <pc:picChg chg="del">
          <ac:chgData name="GuRu Vishwakarma" userId="1cc3063f29e77f06" providerId="LiveId" clId="{CF2A3504-3C95-492F-A99F-0E6D94F5DAE0}" dt="2025-06-09T09:59:26.271" v="44" actId="478"/>
          <ac:picMkLst>
            <pc:docMk/>
            <pc:sldMk cId="3865209502" sldId="258"/>
            <ac:picMk id="12" creationId="{8D56A6E6-9FEB-E12A-1F6A-8FCBFFF9CFAD}"/>
          </ac:picMkLst>
        </pc:picChg>
      </pc:sldChg>
      <pc:sldChg chg="addSp delSp modSp mod">
        <pc:chgData name="GuRu Vishwakarma" userId="1cc3063f29e77f06" providerId="LiveId" clId="{CF2A3504-3C95-492F-A99F-0E6D94F5DAE0}" dt="2025-06-09T09:59:10.683" v="40" actId="478"/>
        <pc:sldMkLst>
          <pc:docMk/>
          <pc:sldMk cId="1262944802" sldId="259"/>
        </pc:sldMkLst>
        <pc:spChg chg="add mod">
          <ac:chgData name="GuRu Vishwakarma" userId="1cc3063f29e77f06" providerId="LiveId" clId="{CF2A3504-3C95-492F-A99F-0E6D94F5DAE0}" dt="2025-06-09T09:59:04.006" v="38"/>
          <ac:spMkLst>
            <pc:docMk/>
            <pc:sldMk cId="1262944802" sldId="259"/>
            <ac:spMk id="9" creationId="{DC6F4191-0430-4D6E-30F2-58286580FA7E}"/>
          </ac:spMkLst>
        </pc:spChg>
        <pc:picChg chg="del">
          <ac:chgData name="GuRu Vishwakarma" userId="1cc3063f29e77f06" providerId="LiveId" clId="{CF2A3504-3C95-492F-A99F-0E6D94F5DAE0}" dt="2025-06-09T09:59:10.683" v="40" actId="478"/>
          <ac:picMkLst>
            <pc:docMk/>
            <pc:sldMk cId="1262944802" sldId="259"/>
            <ac:picMk id="7" creationId="{A08EB0EC-B6A5-45A6-CFA7-C2F2F5125266}"/>
          </ac:picMkLst>
        </pc:picChg>
        <pc:picChg chg="del">
          <ac:chgData name="GuRu Vishwakarma" userId="1cc3063f29e77f06" providerId="LiveId" clId="{CF2A3504-3C95-492F-A99F-0E6D94F5DAE0}" dt="2025-06-09T09:59:07.896" v="39" actId="478"/>
          <ac:picMkLst>
            <pc:docMk/>
            <pc:sldMk cId="1262944802" sldId="259"/>
            <ac:picMk id="12" creationId="{8D56A6E6-9FEB-E12A-1F6A-8FCBFFF9CF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09-06-2025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424369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  <a:p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133094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964545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823359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972C6F2B-0BE1-CEC3-14C2-356A65B2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478725-3A1B-6FD2-1934-097D17583C26}"/>
              </a:ext>
            </a:extLst>
          </p:cNvPr>
          <p:cNvSpPr txBox="1"/>
          <p:nvPr/>
        </p:nvSpPr>
        <p:spPr>
          <a:xfrm>
            <a:off x="4685069" y="661430"/>
            <a:ext cx="439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Guruprasad Vishwakarma 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E1347EE7-FE29-0E29-BF15-30E6447A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6D76A1-94D0-CF50-664F-FCA2364501A9}"/>
              </a:ext>
            </a:extLst>
          </p:cNvPr>
          <p:cNvSpPr txBox="1"/>
          <p:nvPr/>
        </p:nvSpPr>
        <p:spPr>
          <a:xfrm>
            <a:off x="4685069" y="661430"/>
            <a:ext cx="439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Guruprasad Vishwakarma 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477DCD06-8CCD-19DF-C8D4-3B05B23C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6F4191-0430-4D6E-30F2-58286580FA7E}"/>
              </a:ext>
            </a:extLst>
          </p:cNvPr>
          <p:cNvSpPr txBox="1"/>
          <p:nvPr/>
        </p:nvSpPr>
        <p:spPr>
          <a:xfrm>
            <a:off x="4685069" y="661430"/>
            <a:ext cx="439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Guruprasad Vishwakarma </a:t>
            </a: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9836</TotalTime>
  <Words>358</Words>
  <Application>Microsoft Office PowerPoint</Application>
  <PresentationFormat>Widescreen</PresentationFormat>
  <Paragraphs>39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GuRu Vishwakarma</cp:lastModifiedBy>
  <cp:revision>15</cp:revision>
  <dcterms:created xsi:type="dcterms:W3CDTF">2024-06-24T12:27:37Z</dcterms:created>
  <dcterms:modified xsi:type="dcterms:W3CDTF">2025-06-09T09:59:27Z</dcterms:modified>
</cp:coreProperties>
</file>