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Inter"/>
      <p:regular r:id="rId22"/>
      <p:bold r:id="rId23"/>
    </p:embeddedFont>
    <p:embeddedFont>
      <p:font typeface="Big Shoulders Text"/>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Inter-regular.fntdata"/><Relationship Id="rId21" Type="http://schemas.openxmlformats.org/officeDocument/2006/relationships/font" Target="fonts/Raleway-boldItalic.fntdata"/><Relationship Id="rId24" Type="http://schemas.openxmlformats.org/officeDocument/2006/relationships/font" Target="fonts/BigShouldersText-regular.fntdata"/><Relationship Id="rId23" Type="http://schemas.openxmlformats.org/officeDocument/2006/relationships/font" Target="fonts/Int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BigShouldersTex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2695927bd3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2695927bd3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184d99d1a7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184d99d1a7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2c99f9980f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2c99f9980f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2c99f9980f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2c99f9980f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2c99f9980f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2c99f9980f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54dda1946d_4_2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54dda1946d_4_2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2c99f9980f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2c99f9980f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184d99d1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184d99d1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986825" y="1174713"/>
            <a:ext cx="6107100" cy="21384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5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1986825" y="3451513"/>
            <a:ext cx="45288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1882" y="-41320"/>
            <a:ext cx="736682" cy="5184655"/>
            <a:chOff x="-1882" y="-41320"/>
            <a:chExt cx="736682" cy="5184655"/>
          </a:xfrm>
        </p:grpSpPr>
        <p:grpSp>
          <p:nvGrpSpPr>
            <p:cNvPr id="12" name="Google Shape;12;p2"/>
            <p:cNvGrpSpPr/>
            <p:nvPr/>
          </p:nvGrpSpPr>
          <p:grpSpPr>
            <a:xfrm>
              <a:off x="-1882" y="-41320"/>
              <a:ext cx="497595" cy="5184655"/>
              <a:chOff x="8646368" y="-41315"/>
              <a:chExt cx="497595" cy="5184655"/>
            </a:xfrm>
          </p:grpSpPr>
          <p:sp>
            <p:nvSpPr>
              <p:cNvPr id="13" name="Google Shape;13;p2"/>
              <p:cNvSpPr/>
              <p:nvPr/>
            </p:nvSpPr>
            <p:spPr>
              <a:xfrm>
                <a:off x="8646368" y="217876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4" name="Google Shape;14;p2"/>
              <p:cNvSpPr/>
              <p:nvPr/>
            </p:nvSpPr>
            <p:spPr>
              <a:xfrm>
                <a:off x="8895165" y="242756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5" name="Google Shape;15;p2"/>
              <p:cNvSpPr/>
              <p:nvPr/>
            </p:nvSpPr>
            <p:spPr>
              <a:xfrm>
                <a:off x="8646368" y="267052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6" name="Google Shape;16;p2"/>
              <p:cNvSpPr/>
              <p:nvPr/>
            </p:nvSpPr>
            <p:spPr>
              <a:xfrm flipH="1">
                <a:off x="8895262" y="291932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7" name="Google Shape;17;p2"/>
              <p:cNvSpPr/>
              <p:nvPr/>
            </p:nvSpPr>
            <p:spPr>
              <a:xfrm flipH="1">
                <a:off x="8646465" y="316812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8" name="Google Shape;18;p2"/>
              <p:cNvSpPr/>
              <p:nvPr/>
            </p:nvSpPr>
            <p:spPr>
              <a:xfrm flipH="1">
                <a:off x="8895262" y="341108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9" name="Google Shape;19;p2"/>
              <p:cNvSpPr/>
              <p:nvPr/>
            </p:nvSpPr>
            <p:spPr>
              <a:xfrm>
                <a:off x="8646368" y="3662318"/>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0" name="Google Shape;20;p2"/>
              <p:cNvSpPr/>
              <p:nvPr/>
            </p:nvSpPr>
            <p:spPr>
              <a:xfrm>
                <a:off x="8895165" y="391111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1" name="Google Shape;21;p2"/>
              <p:cNvSpPr/>
              <p:nvPr/>
            </p:nvSpPr>
            <p:spPr>
              <a:xfrm>
                <a:off x="8646368" y="415408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2" name="Google Shape;22;p2"/>
              <p:cNvSpPr/>
              <p:nvPr/>
            </p:nvSpPr>
            <p:spPr>
              <a:xfrm flipH="1">
                <a:off x="8895262" y="4402877"/>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3" name="Google Shape;23;p2"/>
              <p:cNvSpPr/>
              <p:nvPr/>
            </p:nvSpPr>
            <p:spPr>
              <a:xfrm flipH="1">
                <a:off x="8646465" y="465167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4" name="Google Shape;24;p2"/>
              <p:cNvSpPr/>
              <p:nvPr/>
            </p:nvSpPr>
            <p:spPr>
              <a:xfrm flipH="1">
                <a:off x="8895262" y="489464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5" name="Google Shape;25;p2"/>
              <p:cNvSpPr/>
              <p:nvPr/>
            </p:nvSpPr>
            <p:spPr>
              <a:xfrm>
                <a:off x="8895165" y="-4131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6" name="Google Shape;26;p2"/>
              <p:cNvSpPr/>
              <p:nvPr/>
            </p:nvSpPr>
            <p:spPr>
              <a:xfrm>
                <a:off x="8646368" y="20165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7" name="Google Shape;27;p2"/>
              <p:cNvSpPr/>
              <p:nvPr/>
            </p:nvSpPr>
            <p:spPr>
              <a:xfrm flipH="1">
                <a:off x="8895262" y="450447"/>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8" name="Google Shape;28;p2"/>
              <p:cNvSpPr/>
              <p:nvPr/>
            </p:nvSpPr>
            <p:spPr>
              <a:xfrm flipH="1">
                <a:off x="8646465" y="69924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9" name="Google Shape;29;p2"/>
              <p:cNvSpPr/>
              <p:nvPr/>
            </p:nvSpPr>
            <p:spPr>
              <a:xfrm flipH="1">
                <a:off x="8895262" y="94221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0" name="Google Shape;30;p2"/>
              <p:cNvSpPr/>
              <p:nvPr/>
            </p:nvSpPr>
            <p:spPr>
              <a:xfrm>
                <a:off x="8646368" y="1193443"/>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1" name="Google Shape;31;p2"/>
              <p:cNvSpPr/>
              <p:nvPr/>
            </p:nvSpPr>
            <p:spPr>
              <a:xfrm>
                <a:off x="8895165" y="144224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2" name="Google Shape;32;p2"/>
              <p:cNvSpPr/>
              <p:nvPr/>
            </p:nvSpPr>
            <p:spPr>
              <a:xfrm>
                <a:off x="8646368" y="168520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3" name="Google Shape;33;p2"/>
              <p:cNvSpPr/>
              <p:nvPr/>
            </p:nvSpPr>
            <p:spPr>
              <a:xfrm flipH="1">
                <a:off x="8895262" y="193400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sp>
          <p:nvSpPr>
            <p:cNvPr id="34" name="Google Shape;34;p2"/>
            <p:cNvSpPr/>
            <p:nvPr/>
          </p:nvSpPr>
          <p:spPr>
            <a:xfrm>
              <a:off x="495700" y="-41292"/>
              <a:ext cx="239100" cy="5184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33" name="Shape 333"/>
        <p:cNvGrpSpPr/>
        <p:nvPr/>
      </p:nvGrpSpPr>
      <p:grpSpPr>
        <a:xfrm>
          <a:off x="0" y="0"/>
          <a:ext cx="0" cy="0"/>
          <a:chOff x="0" y="0"/>
          <a:chExt cx="0" cy="0"/>
        </a:xfrm>
      </p:grpSpPr>
      <p:grpSp>
        <p:nvGrpSpPr>
          <p:cNvPr id="334" name="Google Shape;334;p11"/>
          <p:cNvGrpSpPr/>
          <p:nvPr/>
        </p:nvGrpSpPr>
        <p:grpSpPr>
          <a:xfrm>
            <a:off x="-123" y="12"/>
            <a:ext cx="9144384" cy="5143629"/>
            <a:chOff x="-123" y="12"/>
            <a:chExt cx="9144384" cy="5143629"/>
          </a:xfrm>
        </p:grpSpPr>
        <p:grpSp>
          <p:nvGrpSpPr>
            <p:cNvPr id="335" name="Google Shape;335;p11"/>
            <p:cNvGrpSpPr/>
            <p:nvPr/>
          </p:nvGrpSpPr>
          <p:grpSpPr>
            <a:xfrm>
              <a:off x="-123" y="12"/>
              <a:ext cx="9144384" cy="531238"/>
              <a:chOff x="-123" y="12"/>
              <a:chExt cx="9144384" cy="531238"/>
            </a:xfrm>
          </p:grpSpPr>
          <p:grpSp>
            <p:nvGrpSpPr>
              <p:cNvPr id="336" name="Google Shape;336;p11"/>
              <p:cNvGrpSpPr/>
              <p:nvPr/>
            </p:nvGrpSpPr>
            <p:grpSpPr>
              <a:xfrm>
                <a:off x="-123" y="12"/>
                <a:ext cx="9144384" cy="429754"/>
                <a:chOff x="-121" y="4711511"/>
                <a:chExt cx="9192183" cy="432000"/>
              </a:xfrm>
            </p:grpSpPr>
            <p:sp>
              <p:nvSpPr>
                <p:cNvPr id="337" name="Google Shape;337;p11"/>
                <p:cNvSpPr/>
                <p:nvPr/>
              </p:nvSpPr>
              <p:spPr>
                <a:xfrm rot="5400000">
                  <a:off x="2357798"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38" name="Google Shape;338;p11"/>
                <p:cNvSpPr/>
                <p:nvPr/>
              </p:nvSpPr>
              <p:spPr>
                <a:xfrm rot="5400000">
                  <a:off x="2141793"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39" name="Google Shape;339;p11"/>
                <p:cNvSpPr/>
                <p:nvPr/>
              </p:nvSpPr>
              <p:spPr>
                <a:xfrm rot="5400000">
                  <a:off x="1930851"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40" name="Google Shape;340;p11"/>
                <p:cNvSpPr/>
                <p:nvPr/>
              </p:nvSpPr>
              <p:spPr>
                <a:xfrm flipH="1" rot="5400000">
                  <a:off x="1714845"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41" name="Google Shape;341;p11"/>
                <p:cNvSpPr/>
                <p:nvPr/>
              </p:nvSpPr>
              <p:spPr>
                <a:xfrm flipH="1" rot="5400000">
                  <a:off x="1498840"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42" name="Google Shape;342;p11"/>
                <p:cNvSpPr/>
                <p:nvPr/>
              </p:nvSpPr>
              <p:spPr>
                <a:xfrm flipH="1" rot="5400000">
                  <a:off x="1287898"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43" name="Google Shape;343;p11"/>
                <p:cNvSpPr/>
                <p:nvPr/>
              </p:nvSpPr>
              <p:spPr>
                <a:xfrm rot="5400000">
                  <a:off x="1069779"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44" name="Google Shape;344;p11"/>
                <p:cNvSpPr/>
                <p:nvPr/>
              </p:nvSpPr>
              <p:spPr>
                <a:xfrm rot="5400000">
                  <a:off x="853773"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45" name="Google Shape;345;p11"/>
                <p:cNvSpPr/>
                <p:nvPr/>
              </p:nvSpPr>
              <p:spPr>
                <a:xfrm rot="5400000">
                  <a:off x="642832"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46" name="Google Shape;346;p11"/>
                <p:cNvSpPr/>
                <p:nvPr/>
              </p:nvSpPr>
              <p:spPr>
                <a:xfrm flipH="1" rot="5400000">
                  <a:off x="426826"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47" name="Google Shape;347;p11"/>
                <p:cNvSpPr/>
                <p:nvPr/>
              </p:nvSpPr>
              <p:spPr>
                <a:xfrm flipH="1" rot="5400000">
                  <a:off x="210821"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48" name="Google Shape;348;p11"/>
                <p:cNvSpPr/>
                <p:nvPr/>
              </p:nvSpPr>
              <p:spPr>
                <a:xfrm flipH="1" rot="5400000">
                  <a:off x="-121"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49" name="Google Shape;349;p11"/>
                <p:cNvSpPr/>
                <p:nvPr/>
              </p:nvSpPr>
              <p:spPr>
                <a:xfrm rot="5400000">
                  <a:off x="4285264"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50" name="Google Shape;350;p11"/>
                <p:cNvSpPr/>
                <p:nvPr/>
              </p:nvSpPr>
              <p:spPr>
                <a:xfrm rot="5400000">
                  <a:off x="4074322"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51" name="Google Shape;351;p11"/>
                <p:cNvSpPr/>
                <p:nvPr/>
              </p:nvSpPr>
              <p:spPr>
                <a:xfrm flipH="1" rot="5400000">
                  <a:off x="3858317"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52" name="Google Shape;352;p11"/>
                <p:cNvSpPr/>
                <p:nvPr/>
              </p:nvSpPr>
              <p:spPr>
                <a:xfrm flipH="1" rot="5400000">
                  <a:off x="3642312"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53" name="Google Shape;353;p11"/>
                <p:cNvSpPr/>
                <p:nvPr/>
              </p:nvSpPr>
              <p:spPr>
                <a:xfrm flipH="1" rot="5400000">
                  <a:off x="3431370"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54" name="Google Shape;354;p11"/>
                <p:cNvSpPr/>
                <p:nvPr/>
              </p:nvSpPr>
              <p:spPr>
                <a:xfrm rot="5400000">
                  <a:off x="3213250"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55" name="Google Shape;355;p11"/>
                <p:cNvSpPr/>
                <p:nvPr/>
              </p:nvSpPr>
              <p:spPr>
                <a:xfrm rot="5400000">
                  <a:off x="2997245"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56" name="Google Shape;356;p11"/>
                <p:cNvSpPr/>
                <p:nvPr/>
              </p:nvSpPr>
              <p:spPr>
                <a:xfrm rot="5400000">
                  <a:off x="2786303"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57" name="Google Shape;357;p11"/>
                <p:cNvSpPr/>
                <p:nvPr/>
              </p:nvSpPr>
              <p:spPr>
                <a:xfrm flipH="1" rot="5400000">
                  <a:off x="2570298"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58" name="Google Shape;358;p11"/>
                <p:cNvSpPr/>
                <p:nvPr/>
              </p:nvSpPr>
              <p:spPr>
                <a:xfrm rot="5400000">
                  <a:off x="4927268"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59" name="Google Shape;359;p11"/>
                <p:cNvSpPr/>
                <p:nvPr/>
              </p:nvSpPr>
              <p:spPr>
                <a:xfrm flipH="1" rot="5400000">
                  <a:off x="4711262"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60" name="Google Shape;360;p11"/>
                <p:cNvSpPr/>
                <p:nvPr/>
              </p:nvSpPr>
              <p:spPr>
                <a:xfrm flipH="1" rot="5400000">
                  <a:off x="4495257"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61" name="Google Shape;361;p11"/>
                <p:cNvSpPr/>
                <p:nvPr/>
              </p:nvSpPr>
              <p:spPr>
                <a:xfrm rot="5400000">
                  <a:off x="6202123"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62" name="Google Shape;362;p11"/>
                <p:cNvSpPr/>
                <p:nvPr/>
              </p:nvSpPr>
              <p:spPr>
                <a:xfrm rot="5400000">
                  <a:off x="5986118"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63" name="Google Shape;363;p11"/>
                <p:cNvSpPr/>
                <p:nvPr/>
              </p:nvSpPr>
              <p:spPr>
                <a:xfrm rot="5400000">
                  <a:off x="5775176"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64" name="Google Shape;364;p11"/>
                <p:cNvSpPr/>
                <p:nvPr/>
              </p:nvSpPr>
              <p:spPr>
                <a:xfrm flipH="1" rot="5400000">
                  <a:off x="5559170"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65" name="Google Shape;365;p11"/>
                <p:cNvSpPr/>
                <p:nvPr/>
              </p:nvSpPr>
              <p:spPr>
                <a:xfrm flipH="1" rot="5400000">
                  <a:off x="5343165"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66" name="Google Shape;366;p11"/>
                <p:cNvSpPr/>
                <p:nvPr/>
              </p:nvSpPr>
              <p:spPr>
                <a:xfrm flipH="1" rot="5400000">
                  <a:off x="5132223"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67" name="Google Shape;367;p11"/>
                <p:cNvSpPr/>
                <p:nvPr/>
              </p:nvSpPr>
              <p:spPr>
                <a:xfrm rot="5400000">
                  <a:off x="8129589"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68" name="Google Shape;368;p11"/>
                <p:cNvSpPr/>
                <p:nvPr/>
              </p:nvSpPr>
              <p:spPr>
                <a:xfrm rot="5400000">
                  <a:off x="7918647"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69" name="Google Shape;369;p11"/>
                <p:cNvSpPr/>
                <p:nvPr/>
              </p:nvSpPr>
              <p:spPr>
                <a:xfrm flipH="1" rot="5400000">
                  <a:off x="7702642"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70" name="Google Shape;370;p11"/>
                <p:cNvSpPr/>
                <p:nvPr/>
              </p:nvSpPr>
              <p:spPr>
                <a:xfrm flipH="1" rot="5400000">
                  <a:off x="7486637"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71" name="Google Shape;371;p11"/>
                <p:cNvSpPr/>
                <p:nvPr/>
              </p:nvSpPr>
              <p:spPr>
                <a:xfrm flipH="1" rot="5400000">
                  <a:off x="7275695"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72" name="Google Shape;372;p11"/>
                <p:cNvSpPr/>
                <p:nvPr/>
              </p:nvSpPr>
              <p:spPr>
                <a:xfrm rot="5400000">
                  <a:off x="7057575"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73" name="Google Shape;373;p11"/>
                <p:cNvSpPr/>
                <p:nvPr/>
              </p:nvSpPr>
              <p:spPr>
                <a:xfrm rot="5400000">
                  <a:off x="6841570"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74" name="Google Shape;374;p11"/>
                <p:cNvSpPr/>
                <p:nvPr/>
              </p:nvSpPr>
              <p:spPr>
                <a:xfrm rot="5400000">
                  <a:off x="6630628"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75" name="Google Shape;375;p11"/>
                <p:cNvSpPr/>
                <p:nvPr/>
              </p:nvSpPr>
              <p:spPr>
                <a:xfrm flipH="1" rot="5400000">
                  <a:off x="6414623"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76" name="Google Shape;376;p11"/>
                <p:cNvSpPr/>
                <p:nvPr/>
              </p:nvSpPr>
              <p:spPr>
                <a:xfrm rot="5400000">
                  <a:off x="8771593"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77" name="Google Shape;377;p11"/>
                <p:cNvSpPr/>
                <p:nvPr/>
              </p:nvSpPr>
              <p:spPr>
                <a:xfrm flipH="1" rot="5400000">
                  <a:off x="8555587"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78" name="Google Shape;378;p11"/>
                <p:cNvSpPr/>
                <p:nvPr/>
              </p:nvSpPr>
              <p:spPr>
                <a:xfrm flipH="1" rot="5400000">
                  <a:off x="8339582"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79" name="Google Shape;379;p11"/>
                <p:cNvSpPr/>
                <p:nvPr/>
              </p:nvSpPr>
              <p:spPr>
                <a:xfrm flipH="1" rot="5400000">
                  <a:off x="8976062"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sp>
            <p:nvSpPr>
              <p:cNvPr id="380" name="Google Shape;380;p11"/>
              <p:cNvSpPr/>
              <p:nvPr/>
            </p:nvSpPr>
            <p:spPr>
              <a:xfrm rot="5400000">
                <a:off x="4515050" y="-4095200"/>
                <a:ext cx="111300" cy="914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381" name="Google Shape;381;p11"/>
            <p:cNvGrpSpPr/>
            <p:nvPr/>
          </p:nvGrpSpPr>
          <p:grpSpPr>
            <a:xfrm>
              <a:off x="-123" y="4604150"/>
              <a:ext cx="9144384" cy="539491"/>
              <a:chOff x="-123" y="4604150"/>
              <a:chExt cx="9144384" cy="539491"/>
            </a:xfrm>
          </p:grpSpPr>
          <p:grpSp>
            <p:nvGrpSpPr>
              <p:cNvPr id="382" name="Google Shape;382;p11"/>
              <p:cNvGrpSpPr/>
              <p:nvPr/>
            </p:nvGrpSpPr>
            <p:grpSpPr>
              <a:xfrm>
                <a:off x="-123" y="4713887"/>
                <a:ext cx="9144384" cy="429754"/>
                <a:chOff x="-121" y="4711511"/>
                <a:chExt cx="9192183" cy="432000"/>
              </a:xfrm>
            </p:grpSpPr>
            <p:sp>
              <p:nvSpPr>
                <p:cNvPr id="383" name="Google Shape;383;p11"/>
                <p:cNvSpPr/>
                <p:nvPr/>
              </p:nvSpPr>
              <p:spPr>
                <a:xfrm rot="5400000">
                  <a:off x="2357798"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84" name="Google Shape;384;p11"/>
                <p:cNvSpPr/>
                <p:nvPr/>
              </p:nvSpPr>
              <p:spPr>
                <a:xfrm rot="5400000">
                  <a:off x="2141793"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85" name="Google Shape;385;p11"/>
                <p:cNvSpPr/>
                <p:nvPr/>
              </p:nvSpPr>
              <p:spPr>
                <a:xfrm rot="5400000">
                  <a:off x="1930851"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86" name="Google Shape;386;p11"/>
                <p:cNvSpPr/>
                <p:nvPr/>
              </p:nvSpPr>
              <p:spPr>
                <a:xfrm flipH="1" rot="5400000">
                  <a:off x="1714845"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87" name="Google Shape;387;p11"/>
                <p:cNvSpPr/>
                <p:nvPr/>
              </p:nvSpPr>
              <p:spPr>
                <a:xfrm flipH="1" rot="5400000">
                  <a:off x="1498840"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88" name="Google Shape;388;p11"/>
                <p:cNvSpPr/>
                <p:nvPr/>
              </p:nvSpPr>
              <p:spPr>
                <a:xfrm flipH="1" rot="5400000">
                  <a:off x="1287898"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89" name="Google Shape;389;p11"/>
                <p:cNvSpPr/>
                <p:nvPr/>
              </p:nvSpPr>
              <p:spPr>
                <a:xfrm rot="5400000">
                  <a:off x="1069779"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90" name="Google Shape;390;p11"/>
                <p:cNvSpPr/>
                <p:nvPr/>
              </p:nvSpPr>
              <p:spPr>
                <a:xfrm rot="5400000">
                  <a:off x="853773"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91" name="Google Shape;391;p11"/>
                <p:cNvSpPr/>
                <p:nvPr/>
              </p:nvSpPr>
              <p:spPr>
                <a:xfrm rot="5400000">
                  <a:off x="642832"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92" name="Google Shape;392;p11"/>
                <p:cNvSpPr/>
                <p:nvPr/>
              </p:nvSpPr>
              <p:spPr>
                <a:xfrm flipH="1" rot="5400000">
                  <a:off x="426826"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93" name="Google Shape;393;p11"/>
                <p:cNvSpPr/>
                <p:nvPr/>
              </p:nvSpPr>
              <p:spPr>
                <a:xfrm flipH="1" rot="5400000">
                  <a:off x="210821"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94" name="Google Shape;394;p11"/>
                <p:cNvSpPr/>
                <p:nvPr/>
              </p:nvSpPr>
              <p:spPr>
                <a:xfrm flipH="1" rot="5400000">
                  <a:off x="-121"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95" name="Google Shape;395;p11"/>
                <p:cNvSpPr/>
                <p:nvPr/>
              </p:nvSpPr>
              <p:spPr>
                <a:xfrm rot="5400000">
                  <a:off x="4285264"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96" name="Google Shape;396;p11"/>
                <p:cNvSpPr/>
                <p:nvPr/>
              </p:nvSpPr>
              <p:spPr>
                <a:xfrm rot="5400000">
                  <a:off x="4074322"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97" name="Google Shape;397;p11"/>
                <p:cNvSpPr/>
                <p:nvPr/>
              </p:nvSpPr>
              <p:spPr>
                <a:xfrm flipH="1" rot="5400000">
                  <a:off x="3858317"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98" name="Google Shape;398;p11"/>
                <p:cNvSpPr/>
                <p:nvPr/>
              </p:nvSpPr>
              <p:spPr>
                <a:xfrm flipH="1" rot="5400000">
                  <a:off x="3642312"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99" name="Google Shape;399;p11"/>
                <p:cNvSpPr/>
                <p:nvPr/>
              </p:nvSpPr>
              <p:spPr>
                <a:xfrm flipH="1" rot="5400000">
                  <a:off x="3431370"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00" name="Google Shape;400;p11"/>
                <p:cNvSpPr/>
                <p:nvPr/>
              </p:nvSpPr>
              <p:spPr>
                <a:xfrm rot="5400000">
                  <a:off x="3213250"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01" name="Google Shape;401;p11"/>
                <p:cNvSpPr/>
                <p:nvPr/>
              </p:nvSpPr>
              <p:spPr>
                <a:xfrm rot="5400000">
                  <a:off x="2997245"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02" name="Google Shape;402;p11"/>
                <p:cNvSpPr/>
                <p:nvPr/>
              </p:nvSpPr>
              <p:spPr>
                <a:xfrm rot="5400000">
                  <a:off x="2786303"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03" name="Google Shape;403;p11"/>
                <p:cNvSpPr/>
                <p:nvPr/>
              </p:nvSpPr>
              <p:spPr>
                <a:xfrm flipH="1" rot="5400000">
                  <a:off x="2570298"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04" name="Google Shape;404;p11"/>
                <p:cNvSpPr/>
                <p:nvPr/>
              </p:nvSpPr>
              <p:spPr>
                <a:xfrm rot="5400000">
                  <a:off x="4927268"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05" name="Google Shape;405;p11"/>
                <p:cNvSpPr/>
                <p:nvPr/>
              </p:nvSpPr>
              <p:spPr>
                <a:xfrm flipH="1" rot="5400000">
                  <a:off x="4711262"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06" name="Google Shape;406;p11"/>
                <p:cNvSpPr/>
                <p:nvPr/>
              </p:nvSpPr>
              <p:spPr>
                <a:xfrm flipH="1" rot="5400000">
                  <a:off x="4495257"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07" name="Google Shape;407;p11"/>
                <p:cNvSpPr/>
                <p:nvPr/>
              </p:nvSpPr>
              <p:spPr>
                <a:xfrm rot="5400000">
                  <a:off x="6202123"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08" name="Google Shape;408;p11"/>
                <p:cNvSpPr/>
                <p:nvPr/>
              </p:nvSpPr>
              <p:spPr>
                <a:xfrm rot="5400000">
                  <a:off x="5986118"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09" name="Google Shape;409;p11"/>
                <p:cNvSpPr/>
                <p:nvPr/>
              </p:nvSpPr>
              <p:spPr>
                <a:xfrm rot="5400000">
                  <a:off x="5775176"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10" name="Google Shape;410;p11"/>
                <p:cNvSpPr/>
                <p:nvPr/>
              </p:nvSpPr>
              <p:spPr>
                <a:xfrm flipH="1" rot="5400000">
                  <a:off x="5559170"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11" name="Google Shape;411;p11"/>
                <p:cNvSpPr/>
                <p:nvPr/>
              </p:nvSpPr>
              <p:spPr>
                <a:xfrm flipH="1" rot="5400000">
                  <a:off x="5343165"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12" name="Google Shape;412;p11"/>
                <p:cNvSpPr/>
                <p:nvPr/>
              </p:nvSpPr>
              <p:spPr>
                <a:xfrm flipH="1" rot="5400000">
                  <a:off x="5132223"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13" name="Google Shape;413;p11"/>
                <p:cNvSpPr/>
                <p:nvPr/>
              </p:nvSpPr>
              <p:spPr>
                <a:xfrm rot="5400000">
                  <a:off x="8129589"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14" name="Google Shape;414;p11"/>
                <p:cNvSpPr/>
                <p:nvPr/>
              </p:nvSpPr>
              <p:spPr>
                <a:xfrm rot="5400000">
                  <a:off x="7918647"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15" name="Google Shape;415;p11"/>
                <p:cNvSpPr/>
                <p:nvPr/>
              </p:nvSpPr>
              <p:spPr>
                <a:xfrm flipH="1" rot="5400000">
                  <a:off x="7702642"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16" name="Google Shape;416;p11"/>
                <p:cNvSpPr/>
                <p:nvPr/>
              </p:nvSpPr>
              <p:spPr>
                <a:xfrm flipH="1" rot="5400000">
                  <a:off x="7486637"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17" name="Google Shape;417;p11"/>
                <p:cNvSpPr/>
                <p:nvPr/>
              </p:nvSpPr>
              <p:spPr>
                <a:xfrm flipH="1" rot="5400000">
                  <a:off x="7275695"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18" name="Google Shape;418;p11"/>
                <p:cNvSpPr/>
                <p:nvPr/>
              </p:nvSpPr>
              <p:spPr>
                <a:xfrm rot="5400000">
                  <a:off x="7057575"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19" name="Google Shape;419;p11"/>
                <p:cNvSpPr/>
                <p:nvPr/>
              </p:nvSpPr>
              <p:spPr>
                <a:xfrm rot="5400000">
                  <a:off x="6841570"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20" name="Google Shape;420;p11"/>
                <p:cNvSpPr/>
                <p:nvPr/>
              </p:nvSpPr>
              <p:spPr>
                <a:xfrm rot="5400000">
                  <a:off x="6630628"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21" name="Google Shape;421;p11"/>
                <p:cNvSpPr/>
                <p:nvPr/>
              </p:nvSpPr>
              <p:spPr>
                <a:xfrm flipH="1" rot="5400000">
                  <a:off x="6414623"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22" name="Google Shape;422;p11"/>
                <p:cNvSpPr/>
                <p:nvPr/>
              </p:nvSpPr>
              <p:spPr>
                <a:xfrm rot="5400000">
                  <a:off x="8771593"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23" name="Google Shape;423;p11"/>
                <p:cNvSpPr/>
                <p:nvPr/>
              </p:nvSpPr>
              <p:spPr>
                <a:xfrm flipH="1" rot="5400000">
                  <a:off x="8555587"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24" name="Google Shape;424;p11"/>
                <p:cNvSpPr/>
                <p:nvPr/>
              </p:nvSpPr>
              <p:spPr>
                <a:xfrm flipH="1" rot="5400000">
                  <a:off x="8339582"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25" name="Google Shape;425;p11"/>
                <p:cNvSpPr/>
                <p:nvPr/>
              </p:nvSpPr>
              <p:spPr>
                <a:xfrm flipH="1" rot="5400000">
                  <a:off x="8976062"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sp>
            <p:nvSpPr>
              <p:cNvPr id="426" name="Google Shape;426;p11"/>
              <p:cNvSpPr/>
              <p:nvPr/>
            </p:nvSpPr>
            <p:spPr>
              <a:xfrm rot="5400000">
                <a:off x="4515050" y="89000"/>
                <a:ext cx="111300" cy="914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sp>
        <p:nvSpPr>
          <p:cNvPr id="427" name="Google Shape;427;p11"/>
          <p:cNvSpPr txBox="1"/>
          <p:nvPr>
            <p:ph hasCustomPrompt="1" type="title"/>
          </p:nvPr>
        </p:nvSpPr>
        <p:spPr>
          <a:xfrm>
            <a:off x="1284000" y="1376588"/>
            <a:ext cx="6576000" cy="14397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28" name="Google Shape;428;p11"/>
          <p:cNvSpPr txBox="1"/>
          <p:nvPr>
            <p:ph idx="1" type="subTitle"/>
          </p:nvPr>
        </p:nvSpPr>
        <p:spPr>
          <a:xfrm>
            <a:off x="1284000" y="2965013"/>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429" name="Shape 42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30" name="Shape 430"/>
        <p:cNvGrpSpPr/>
        <p:nvPr/>
      </p:nvGrpSpPr>
      <p:grpSpPr>
        <a:xfrm>
          <a:off x="0" y="0"/>
          <a:ext cx="0" cy="0"/>
          <a:chOff x="0" y="0"/>
          <a:chExt cx="0" cy="0"/>
        </a:xfrm>
      </p:grpSpPr>
      <p:sp>
        <p:nvSpPr>
          <p:cNvPr id="431" name="Google Shape;431;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2" name="Google Shape;432;p13"/>
          <p:cNvSpPr txBox="1"/>
          <p:nvPr>
            <p:ph hasCustomPrompt="1" idx="2" type="title"/>
          </p:nvPr>
        </p:nvSpPr>
        <p:spPr>
          <a:xfrm>
            <a:off x="720000" y="145510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3" name="Google Shape;433;p13"/>
          <p:cNvSpPr txBox="1"/>
          <p:nvPr>
            <p:ph hasCustomPrompt="1" idx="3" type="title"/>
          </p:nvPr>
        </p:nvSpPr>
        <p:spPr>
          <a:xfrm>
            <a:off x="720000" y="31171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4" name="Google Shape;434;p13"/>
          <p:cNvSpPr txBox="1"/>
          <p:nvPr>
            <p:ph hasCustomPrompt="1" idx="4" type="title"/>
          </p:nvPr>
        </p:nvSpPr>
        <p:spPr>
          <a:xfrm>
            <a:off x="3419275" y="145510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5" name="Google Shape;435;p13"/>
          <p:cNvSpPr txBox="1"/>
          <p:nvPr>
            <p:ph hasCustomPrompt="1" idx="5" type="title"/>
          </p:nvPr>
        </p:nvSpPr>
        <p:spPr>
          <a:xfrm>
            <a:off x="3419275" y="31171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6" name="Google Shape;436;p13"/>
          <p:cNvSpPr txBox="1"/>
          <p:nvPr>
            <p:ph hasCustomPrompt="1" idx="6" type="title"/>
          </p:nvPr>
        </p:nvSpPr>
        <p:spPr>
          <a:xfrm>
            <a:off x="6118550" y="145510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7" name="Google Shape;437;p13"/>
          <p:cNvSpPr txBox="1"/>
          <p:nvPr>
            <p:ph hasCustomPrompt="1" idx="7" type="title"/>
          </p:nvPr>
        </p:nvSpPr>
        <p:spPr>
          <a:xfrm>
            <a:off x="6118550" y="31171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8" name="Google Shape;438;p13"/>
          <p:cNvSpPr txBox="1"/>
          <p:nvPr>
            <p:ph idx="1" type="subTitle"/>
          </p:nvPr>
        </p:nvSpPr>
        <p:spPr>
          <a:xfrm>
            <a:off x="720000" y="1928475"/>
            <a:ext cx="23055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2000">
                <a:latin typeface="Big Shoulders Text"/>
                <a:ea typeface="Big Shoulders Text"/>
                <a:cs typeface="Big Shoulders Text"/>
                <a:sym typeface="Big Shoulders Text"/>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39" name="Google Shape;439;p13"/>
          <p:cNvSpPr txBox="1"/>
          <p:nvPr>
            <p:ph idx="8" type="subTitle"/>
          </p:nvPr>
        </p:nvSpPr>
        <p:spPr>
          <a:xfrm>
            <a:off x="3419275" y="1928475"/>
            <a:ext cx="23055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2000">
                <a:latin typeface="Big Shoulders Text"/>
                <a:ea typeface="Big Shoulders Text"/>
                <a:cs typeface="Big Shoulders Text"/>
                <a:sym typeface="Big Shoulders Text"/>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40" name="Google Shape;440;p13"/>
          <p:cNvSpPr txBox="1"/>
          <p:nvPr>
            <p:ph idx="9" type="subTitle"/>
          </p:nvPr>
        </p:nvSpPr>
        <p:spPr>
          <a:xfrm>
            <a:off x="6118550" y="1928475"/>
            <a:ext cx="23055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2000">
                <a:latin typeface="Big Shoulders Text"/>
                <a:ea typeface="Big Shoulders Text"/>
                <a:cs typeface="Big Shoulders Text"/>
                <a:sym typeface="Big Shoulders Text"/>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41" name="Google Shape;441;p13"/>
          <p:cNvSpPr txBox="1"/>
          <p:nvPr>
            <p:ph idx="13" type="subTitle"/>
          </p:nvPr>
        </p:nvSpPr>
        <p:spPr>
          <a:xfrm>
            <a:off x="720000" y="3590450"/>
            <a:ext cx="23814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2000">
                <a:latin typeface="Big Shoulders Text"/>
                <a:ea typeface="Big Shoulders Text"/>
                <a:cs typeface="Big Shoulders Text"/>
                <a:sym typeface="Big Shoulders Text"/>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42" name="Google Shape;442;p13"/>
          <p:cNvSpPr txBox="1"/>
          <p:nvPr>
            <p:ph idx="14" type="subTitle"/>
          </p:nvPr>
        </p:nvSpPr>
        <p:spPr>
          <a:xfrm>
            <a:off x="3419275" y="3590450"/>
            <a:ext cx="23055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2000">
                <a:latin typeface="Big Shoulders Text"/>
                <a:ea typeface="Big Shoulders Text"/>
                <a:cs typeface="Big Shoulders Text"/>
                <a:sym typeface="Big Shoulders Text"/>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43" name="Google Shape;443;p13"/>
          <p:cNvSpPr txBox="1"/>
          <p:nvPr>
            <p:ph idx="15" type="subTitle"/>
          </p:nvPr>
        </p:nvSpPr>
        <p:spPr>
          <a:xfrm>
            <a:off x="6118550" y="3590450"/>
            <a:ext cx="24792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2000">
                <a:latin typeface="Big Shoulders Text"/>
                <a:ea typeface="Big Shoulders Text"/>
                <a:cs typeface="Big Shoulders Text"/>
                <a:sym typeface="Big Shoulders Text"/>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444" name="Google Shape;444;p13"/>
          <p:cNvGrpSpPr/>
          <p:nvPr/>
        </p:nvGrpSpPr>
        <p:grpSpPr>
          <a:xfrm>
            <a:off x="-123" y="611813"/>
            <a:ext cx="9144384" cy="4531828"/>
            <a:chOff x="-123" y="611813"/>
            <a:chExt cx="9144384" cy="4531828"/>
          </a:xfrm>
        </p:grpSpPr>
        <p:grpSp>
          <p:nvGrpSpPr>
            <p:cNvPr id="445" name="Google Shape;445;p13"/>
            <p:cNvGrpSpPr/>
            <p:nvPr/>
          </p:nvGrpSpPr>
          <p:grpSpPr>
            <a:xfrm>
              <a:off x="-123" y="4713887"/>
              <a:ext cx="9144384" cy="429754"/>
              <a:chOff x="-121" y="4711511"/>
              <a:chExt cx="9192183" cy="432000"/>
            </a:xfrm>
          </p:grpSpPr>
          <p:sp>
            <p:nvSpPr>
              <p:cNvPr id="446" name="Google Shape;446;p13"/>
              <p:cNvSpPr/>
              <p:nvPr/>
            </p:nvSpPr>
            <p:spPr>
              <a:xfrm rot="5400000">
                <a:off x="2357798"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47" name="Google Shape;447;p13"/>
              <p:cNvSpPr/>
              <p:nvPr/>
            </p:nvSpPr>
            <p:spPr>
              <a:xfrm rot="5400000">
                <a:off x="2141793"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48" name="Google Shape;448;p13"/>
              <p:cNvSpPr/>
              <p:nvPr/>
            </p:nvSpPr>
            <p:spPr>
              <a:xfrm rot="5400000">
                <a:off x="1930851"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49" name="Google Shape;449;p13"/>
              <p:cNvSpPr/>
              <p:nvPr/>
            </p:nvSpPr>
            <p:spPr>
              <a:xfrm flipH="1" rot="5400000">
                <a:off x="1714845"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50" name="Google Shape;450;p13"/>
              <p:cNvSpPr/>
              <p:nvPr/>
            </p:nvSpPr>
            <p:spPr>
              <a:xfrm flipH="1" rot="5400000">
                <a:off x="1498840"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51" name="Google Shape;451;p13"/>
              <p:cNvSpPr/>
              <p:nvPr/>
            </p:nvSpPr>
            <p:spPr>
              <a:xfrm flipH="1" rot="5400000">
                <a:off x="1287898"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52" name="Google Shape;452;p13"/>
              <p:cNvSpPr/>
              <p:nvPr/>
            </p:nvSpPr>
            <p:spPr>
              <a:xfrm rot="5400000">
                <a:off x="1069779"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53" name="Google Shape;453;p13"/>
              <p:cNvSpPr/>
              <p:nvPr/>
            </p:nvSpPr>
            <p:spPr>
              <a:xfrm rot="5400000">
                <a:off x="853773"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54" name="Google Shape;454;p13"/>
              <p:cNvSpPr/>
              <p:nvPr/>
            </p:nvSpPr>
            <p:spPr>
              <a:xfrm rot="5400000">
                <a:off x="642832"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55" name="Google Shape;455;p13"/>
              <p:cNvSpPr/>
              <p:nvPr/>
            </p:nvSpPr>
            <p:spPr>
              <a:xfrm flipH="1" rot="5400000">
                <a:off x="426826"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56" name="Google Shape;456;p13"/>
              <p:cNvSpPr/>
              <p:nvPr/>
            </p:nvSpPr>
            <p:spPr>
              <a:xfrm flipH="1" rot="5400000">
                <a:off x="210821"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57" name="Google Shape;457;p13"/>
              <p:cNvSpPr/>
              <p:nvPr/>
            </p:nvSpPr>
            <p:spPr>
              <a:xfrm flipH="1" rot="5400000">
                <a:off x="-121"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58" name="Google Shape;458;p13"/>
              <p:cNvSpPr/>
              <p:nvPr/>
            </p:nvSpPr>
            <p:spPr>
              <a:xfrm rot="5400000">
                <a:off x="4285264"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59" name="Google Shape;459;p13"/>
              <p:cNvSpPr/>
              <p:nvPr/>
            </p:nvSpPr>
            <p:spPr>
              <a:xfrm rot="5400000">
                <a:off x="4074322"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60" name="Google Shape;460;p13"/>
              <p:cNvSpPr/>
              <p:nvPr/>
            </p:nvSpPr>
            <p:spPr>
              <a:xfrm flipH="1" rot="5400000">
                <a:off x="3858317"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61" name="Google Shape;461;p13"/>
              <p:cNvSpPr/>
              <p:nvPr/>
            </p:nvSpPr>
            <p:spPr>
              <a:xfrm flipH="1" rot="5400000">
                <a:off x="3642312"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62" name="Google Shape;462;p13"/>
              <p:cNvSpPr/>
              <p:nvPr/>
            </p:nvSpPr>
            <p:spPr>
              <a:xfrm flipH="1" rot="5400000">
                <a:off x="3431370"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63" name="Google Shape;463;p13"/>
              <p:cNvSpPr/>
              <p:nvPr/>
            </p:nvSpPr>
            <p:spPr>
              <a:xfrm rot="5400000">
                <a:off x="3213250"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64" name="Google Shape;464;p13"/>
              <p:cNvSpPr/>
              <p:nvPr/>
            </p:nvSpPr>
            <p:spPr>
              <a:xfrm rot="5400000">
                <a:off x="2997245"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65" name="Google Shape;465;p13"/>
              <p:cNvSpPr/>
              <p:nvPr/>
            </p:nvSpPr>
            <p:spPr>
              <a:xfrm rot="5400000">
                <a:off x="2786303"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66" name="Google Shape;466;p13"/>
              <p:cNvSpPr/>
              <p:nvPr/>
            </p:nvSpPr>
            <p:spPr>
              <a:xfrm flipH="1" rot="5400000">
                <a:off x="2570298"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67" name="Google Shape;467;p13"/>
              <p:cNvSpPr/>
              <p:nvPr/>
            </p:nvSpPr>
            <p:spPr>
              <a:xfrm rot="5400000">
                <a:off x="4927268"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68" name="Google Shape;468;p13"/>
              <p:cNvSpPr/>
              <p:nvPr/>
            </p:nvSpPr>
            <p:spPr>
              <a:xfrm flipH="1" rot="5400000">
                <a:off x="4711262"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69" name="Google Shape;469;p13"/>
              <p:cNvSpPr/>
              <p:nvPr/>
            </p:nvSpPr>
            <p:spPr>
              <a:xfrm flipH="1" rot="5400000">
                <a:off x="4495257"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70" name="Google Shape;470;p13"/>
              <p:cNvSpPr/>
              <p:nvPr/>
            </p:nvSpPr>
            <p:spPr>
              <a:xfrm rot="5400000">
                <a:off x="6202123"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71" name="Google Shape;471;p13"/>
              <p:cNvSpPr/>
              <p:nvPr/>
            </p:nvSpPr>
            <p:spPr>
              <a:xfrm rot="5400000">
                <a:off x="5986118"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72" name="Google Shape;472;p13"/>
              <p:cNvSpPr/>
              <p:nvPr/>
            </p:nvSpPr>
            <p:spPr>
              <a:xfrm rot="5400000">
                <a:off x="5775176"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73" name="Google Shape;473;p13"/>
              <p:cNvSpPr/>
              <p:nvPr/>
            </p:nvSpPr>
            <p:spPr>
              <a:xfrm flipH="1" rot="5400000">
                <a:off x="5559170"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74" name="Google Shape;474;p13"/>
              <p:cNvSpPr/>
              <p:nvPr/>
            </p:nvSpPr>
            <p:spPr>
              <a:xfrm flipH="1" rot="5400000">
                <a:off x="5343165"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75" name="Google Shape;475;p13"/>
              <p:cNvSpPr/>
              <p:nvPr/>
            </p:nvSpPr>
            <p:spPr>
              <a:xfrm flipH="1" rot="5400000">
                <a:off x="5132223"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76" name="Google Shape;476;p13"/>
              <p:cNvSpPr/>
              <p:nvPr/>
            </p:nvSpPr>
            <p:spPr>
              <a:xfrm rot="5400000">
                <a:off x="8129589"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77" name="Google Shape;477;p13"/>
              <p:cNvSpPr/>
              <p:nvPr/>
            </p:nvSpPr>
            <p:spPr>
              <a:xfrm rot="5400000">
                <a:off x="7918647"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78" name="Google Shape;478;p13"/>
              <p:cNvSpPr/>
              <p:nvPr/>
            </p:nvSpPr>
            <p:spPr>
              <a:xfrm flipH="1" rot="5400000">
                <a:off x="7702642"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79" name="Google Shape;479;p13"/>
              <p:cNvSpPr/>
              <p:nvPr/>
            </p:nvSpPr>
            <p:spPr>
              <a:xfrm flipH="1" rot="5400000">
                <a:off x="7486637"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80" name="Google Shape;480;p13"/>
              <p:cNvSpPr/>
              <p:nvPr/>
            </p:nvSpPr>
            <p:spPr>
              <a:xfrm flipH="1" rot="5400000">
                <a:off x="7275695"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81" name="Google Shape;481;p13"/>
              <p:cNvSpPr/>
              <p:nvPr/>
            </p:nvSpPr>
            <p:spPr>
              <a:xfrm rot="5400000">
                <a:off x="7057575"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82" name="Google Shape;482;p13"/>
              <p:cNvSpPr/>
              <p:nvPr/>
            </p:nvSpPr>
            <p:spPr>
              <a:xfrm rot="5400000">
                <a:off x="6841570"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83" name="Google Shape;483;p13"/>
              <p:cNvSpPr/>
              <p:nvPr/>
            </p:nvSpPr>
            <p:spPr>
              <a:xfrm rot="5400000">
                <a:off x="6630628"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84" name="Google Shape;484;p13"/>
              <p:cNvSpPr/>
              <p:nvPr/>
            </p:nvSpPr>
            <p:spPr>
              <a:xfrm flipH="1" rot="5400000">
                <a:off x="6414623"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85" name="Google Shape;485;p13"/>
              <p:cNvSpPr/>
              <p:nvPr/>
            </p:nvSpPr>
            <p:spPr>
              <a:xfrm rot="5400000">
                <a:off x="8771593"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86" name="Google Shape;486;p13"/>
              <p:cNvSpPr/>
              <p:nvPr/>
            </p:nvSpPr>
            <p:spPr>
              <a:xfrm flipH="1" rot="5400000">
                <a:off x="8555587"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87" name="Google Shape;487;p13"/>
              <p:cNvSpPr/>
              <p:nvPr/>
            </p:nvSpPr>
            <p:spPr>
              <a:xfrm flipH="1" rot="5400000">
                <a:off x="8339582"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88" name="Google Shape;488;p13"/>
              <p:cNvSpPr/>
              <p:nvPr/>
            </p:nvSpPr>
            <p:spPr>
              <a:xfrm flipH="1" rot="5400000">
                <a:off x="8976062"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sp>
          <p:nvSpPr>
            <p:cNvPr id="489" name="Google Shape;489;p13"/>
            <p:cNvSpPr/>
            <p:nvPr/>
          </p:nvSpPr>
          <p:spPr>
            <a:xfrm>
              <a:off x="0" y="611813"/>
              <a:ext cx="239100" cy="239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490" name="Shape 490"/>
        <p:cNvGrpSpPr/>
        <p:nvPr/>
      </p:nvGrpSpPr>
      <p:grpSpPr>
        <a:xfrm>
          <a:off x="0" y="0"/>
          <a:ext cx="0" cy="0"/>
          <a:chOff x="0" y="0"/>
          <a:chExt cx="0" cy="0"/>
        </a:xfrm>
      </p:grpSpPr>
      <p:sp>
        <p:nvSpPr>
          <p:cNvPr id="491" name="Google Shape;491;p14"/>
          <p:cNvSpPr txBox="1"/>
          <p:nvPr>
            <p:ph type="title"/>
          </p:nvPr>
        </p:nvSpPr>
        <p:spPr>
          <a:xfrm>
            <a:off x="5006813" y="1356625"/>
            <a:ext cx="3233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92" name="Google Shape;492;p14"/>
          <p:cNvSpPr txBox="1"/>
          <p:nvPr>
            <p:ph idx="1" type="subTitle"/>
          </p:nvPr>
        </p:nvSpPr>
        <p:spPr>
          <a:xfrm>
            <a:off x="5006813" y="1964664"/>
            <a:ext cx="3233100" cy="106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493" name="Google Shape;493;p14"/>
          <p:cNvGrpSpPr/>
          <p:nvPr/>
        </p:nvGrpSpPr>
        <p:grpSpPr>
          <a:xfrm>
            <a:off x="-123" y="4604150"/>
            <a:ext cx="9144384" cy="539491"/>
            <a:chOff x="-123" y="4604150"/>
            <a:chExt cx="9144384" cy="539491"/>
          </a:xfrm>
        </p:grpSpPr>
        <p:grpSp>
          <p:nvGrpSpPr>
            <p:cNvPr id="494" name="Google Shape;494;p14"/>
            <p:cNvGrpSpPr/>
            <p:nvPr/>
          </p:nvGrpSpPr>
          <p:grpSpPr>
            <a:xfrm>
              <a:off x="-123" y="4713887"/>
              <a:ext cx="9144384" cy="429754"/>
              <a:chOff x="-121" y="4711511"/>
              <a:chExt cx="9192183" cy="432000"/>
            </a:xfrm>
          </p:grpSpPr>
          <p:sp>
            <p:nvSpPr>
              <p:cNvPr id="495" name="Google Shape;495;p14"/>
              <p:cNvSpPr/>
              <p:nvPr/>
            </p:nvSpPr>
            <p:spPr>
              <a:xfrm rot="5400000">
                <a:off x="2357798"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96" name="Google Shape;496;p14"/>
              <p:cNvSpPr/>
              <p:nvPr/>
            </p:nvSpPr>
            <p:spPr>
              <a:xfrm rot="5400000">
                <a:off x="2141793"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97" name="Google Shape;497;p14"/>
              <p:cNvSpPr/>
              <p:nvPr/>
            </p:nvSpPr>
            <p:spPr>
              <a:xfrm rot="5400000">
                <a:off x="1930851"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98" name="Google Shape;498;p14"/>
              <p:cNvSpPr/>
              <p:nvPr/>
            </p:nvSpPr>
            <p:spPr>
              <a:xfrm flipH="1" rot="5400000">
                <a:off x="1714845"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99" name="Google Shape;499;p14"/>
              <p:cNvSpPr/>
              <p:nvPr/>
            </p:nvSpPr>
            <p:spPr>
              <a:xfrm flipH="1" rot="5400000">
                <a:off x="1498840"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00" name="Google Shape;500;p14"/>
              <p:cNvSpPr/>
              <p:nvPr/>
            </p:nvSpPr>
            <p:spPr>
              <a:xfrm flipH="1" rot="5400000">
                <a:off x="1287898"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01" name="Google Shape;501;p14"/>
              <p:cNvSpPr/>
              <p:nvPr/>
            </p:nvSpPr>
            <p:spPr>
              <a:xfrm rot="5400000">
                <a:off x="1069779"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02" name="Google Shape;502;p14"/>
              <p:cNvSpPr/>
              <p:nvPr/>
            </p:nvSpPr>
            <p:spPr>
              <a:xfrm rot="5400000">
                <a:off x="853773"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03" name="Google Shape;503;p14"/>
              <p:cNvSpPr/>
              <p:nvPr/>
            </p:nvSpPr>
            <p:spPr>
              <a:xfrm rot="5400000">
                <a:off x="642832"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04" name="Google Shape;504;p14"/>
              <p:cNvSpPr/>
              <p:nvPr/>
            </p:nvSpPr>
            <p:spPr>
              <a:xfrm flipH="1" rot="5400000">
                <a:off x="426826"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05" name="Google Shape;505;p14"/>
              <p:cNvSpPr/>
              <p:nvPr/>
            </p:nvSpPr>
            <p:spPr>
              <a:xfrm flipH="1" rot="5400000">
                <a:off x="210821"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06" name="Google Shape;506;p14"/>
              <p:cNvSpPr/>
              <p:nvPr/>
            </p:nvSpPr>
            <p:spPr>
              <a:xfrm flipH="1" rot="5400000">
                <a:off x="-121"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07" name="Google Shape;507;p14"/>
              <p:cNvSpPr/>
              <p:nvPr/>
            </p:nvSpPr>
            <p:spPr>
              <a:xfrm rot="5400000">
                <a:off x="4285264"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08" name="Google Shape;508;p14"/>
              <p:cNvSpPr/>
              <p:nvPr/>
            </p:nvSpPr>
            <p:spPr>
              <a:xfrm rot="5400000">
                <a:off x="4074322"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09" name="Google Shape;509;p14"/>
              <p:cNvSpPr/>
              <p:nvPr/>
            </p:nvSpPr>
            <p:spPr>
              <a:xfrm flipH="1" rot="5400000">
                <a:off x="3858317"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10" name="Google Shape;510;p14"/>
              <p:cNvSpPr/>
              <p:nvPr/>
            </p:nvSpPr>
            <p:spPr>
              <a:xfrm flipH="1" rot="5400000">
                <a:off x="3642312"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11" name="Google Shape;511;p14"/>
              <p:cNvSpPr/>
              <p:nvPr/>
            </p:nvSpPr>
            <p:spPr>
              <a:xfrm flipH="1" rot="5400000">
                <a:off x="3431370"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12" name="Google Shape;512;p14"/>
              <p:cNvSpPr/>
              <p:nvPr/>
            </p:nvSpPr>
            <p:spPr>
              <a:xfrm rot="5400000">
                <a:off x="3213250"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13" name="Google Shape;513;p14"/>
              <p:cNvSpPr/>
              <p:nvPr/>
            </p:nvSpPr>
            <p:spPr>
              <a:xfrm rot="5400000">
                <a:off x="2997245"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14" name="Google Shape;514;p14"/>
              <p:cNvSpPr/>
              <p:nvPr/>
            </p:nvSpPr>
            <p:spPr>
              <a:xfrm rot="5400000">
                <a:off x="2786303"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15" name="Google Shape;515;p14"/>
              <p:cNvSpPr/>
              <p:nvPr/>
            </p:nvSpPr>
            <p:spPr>
              <a:xfrm flipH="1" rot="5400000">
                <a:off x="2570298"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16" name="Google Shape;516;p14"/>
              <p:cNvSpPr/>
              <p:nvPr/>
            </p:nvSpPr>
            <p:spPr>
              <a:xfrm rot="5400000">
                <a:off x="4927268"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17" name="Google Shape;517;p14"/>
              <p:cNvSpPr/>
              <p:nvPr/>
            </p:nvSpPr>
            <p:spPr>
              <a:xfrm flipH="1" rot="5400000">
                <a:off x="4711262"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18" name="Google Shape;518;p14"/>
              <p:cNvSpPr/>
              <p:nvPr/>
            </p:nvSpPr>
            <p:spPr>
              <a:xfrm flipH="1" rot="5400000">
                <a:off x="4495257"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19" name="Google Shape;519;p14"/>
              <p:cNvSpPr/>
              <p:nvPr/>
            </p:nvSpPr>
            <p:spPr>
              <a:xfrm rot="5400000">
                <a:off x="6202123"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20" name="Google Shape;520;p14"/>
              <p:cNvSpPr/>
              <p:nvPr/>
            </p:nvSpPr>
            <p:spPr>
              <a:xfrm rot="5400000">
                <a:off x="5986118"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21" name="Google Shape;521;p14"/>
              <p:cNvSpPr/>
              <p:nvPr/>
            </p:nvSpPr>
            <p:spPr>
              <a:xfrm rot="5400000">
                <a:off x="5775176"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22" name="Google Shape;522;p14"/>
              <p:cNvSpPr/>
              <p:nvPr/>
            </p:nvSpPr>
            <p:spPr>
              <a:xfrm flipH="1" rot="5400000">
                <a:off x="5559170"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23" name="Google Shape;523;p14"/>
              <p:cNvSpPr/>
              <p:nvPr/>
            </p:nvSpPr>
            <p:spPr>
              <a:xfrm flipH="1" rot="5400000">
                <a:off x="5343165"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24" name="Google Shape;524;p14"/>
              <p:cNvSpPr/>
              <p:nvPr/>
            </p:nvSpPr>
            <p:spPr>
              <a:xfrm flipH="1" rot="5400000">
                <a:off x="5132223"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25" name="Google Shape;525;p14"/>
              <p:cNvSpPr/>
              <p:nvPr/>
            </p:nvSpPr>
            <p:spPr>
              <a:xfrm rot="5400000">
                <a:off x="8129589"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26" name="Google Shape;526;p14"/>
              <p:cNvSpPr/>
              <p:nvPr/>
            </p:nvSpPr>
            <p:spPr>
              <a:xfrm rot="5400000">
                <a:off x="7918647"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27" name="Google Shape;527;p14"/>
              <p:cNvSpPr/>
              <p:nvPr/>
            </p:nvSpPr>
            <p:spPr>
              <a:xfrm flipH="1" rot="5400000">
                <a:off x="7702642"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28" name="Google Shape;528;p14"/>
              <p:cNvSpPr/>
              <p:nvPr/>
            </p:nvSpPr>
            <p:spPr>
              <a:xfrm flipH="1" rot="5400000">
                <a:off x="7486637"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29" name="Google Shape;529;p14"/>
              <p:cNvSpPr/>
              <p:nvPr/>
            </p:nvSpPr>
            <p:spPr>
              <a:xfrm flipH="1" rot="5400000">
                <a:off x="7275695"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30" name="Google Shape;530;p14"/>
              <p:cNvSpPr/>
              <p:nvPr/>
            </p:nvSpPr>
            <p:spPr>
              <a:xfrm rot="5400000">
                <a:off x="7057575"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31" name="Google Shape;531;p14"/>
              <p:cNvSpPr/>
              <p:nvPr/>
            </p:nvSpPr>
            <p:spPr>
              <a:xfrm rot="5400000">
                <a:off x="6841570"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32" name="Google Shape;532;p14"/>
              <p:cNvSpPr/>
              <p:nvPr/>
            </p:nvSpPr>
            <p:spPr>
              <a:xfrm rot="5400000">
                <a:off x="6630628"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33" name="Google Shape;533;p14"/>
              <p:cNvSpPr/>
              <p:nvPr/>
            </p:nvSpPr>
            <p:spPr>
              <a:xfrm flipH="1" rot="5400000">
                <a:off x="6414623"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34" name="Google Shape;534;p14"/>
              <p:cNvSpPr/>
              <p:nvPr/>
            </p:nvSpPr>
            <p:spPr>
              <a:xfrm rot="5400000">
                <a:off x="8771593"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35" name="Google Shape;535;p14"/>
              <p:cNvSpPr/>
              <p:nvPr/>
            </p:nvSpPr>
            <p:spPr>
              <a:xfrm flipH="1" rot="5400000">
                <a:off x="8555587"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36" name="Google Shape;536;p14"/>
              <p:cNvSpPr/>
              <p:nvPr/>
            </p:nvSpPr>
            <p:spPr>
              <a:xfrm flipH="1" rot="5400000">
                <a:off x="8339582"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37" name="Google Shape;537;p14"/>
              <p:cNvSpPr/>
              <p:nvPr/>
            </p:nvSpPr>
            <p:spPr>
              <a:xfrm flipH="1" rot="5400000">
                <a:off x="8976062"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sp>
          <p:nvSpPr>
            <p:cNvPr id="538" name="Google Shape;538;p14"/>
            <p:cNvSpPr/>
            <p:nvPr/>
          </p:nvSpPr>
          <p:spPr>
            <a:xfrm rot="5400000">
              <a:off x="4515050" y="89000"/>
              <a:ext cx="111300" cy="914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539" name="Shape 539"/>
        <p:cNvGrpSpPr/>
        <p:nvPr/>
      </p:nvGrpSpPr>
      <p:grpSpPr>
        <a:xfrm>
          <a:off x="0" y="0"/>
          <a:ext cx="0" cy="0"/>
          <a:chOff x="0" y="0"/>
          <a:chExt cx="0" cy="0"/>
        </a:xfrm>
      </p:grpSpPr>
      <p:sp>
        <p:nvSpPr>
          <p:cNvPr id="540" name="Google Shape;540;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1" name="Google Shape;541;p15"/>
          <p:cNvSpPr txBox="1"/>
          <p:nvPr>
            <p:ph idx="1" type="body"/>
          </p:nvPr>
        </p:nvSpPr>
        <p:spPr>
          <a:xfrm>
            <a:off x="720000" y="1215750"/>
            <a:ext cx="2866500" cy="14760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2">
    <p:spTree>
      <p:nvGrpSpPr>
        <p:cNvPr id="542" name="Shape 542"/>
        <p:cNvGrpSpPr/>
        <p:nvPr/>
      </p:nvGrpSpPr>
      <p:grpSpPr>
        <a:xfrm>
          <a:off x="0" y="0"/>
          <a:ext cx="0" cy="0"/>
          <a:chOff x="0" y="0"/>
          <a:chExt cx="0" cy="0"/>
        </a:xfrm>
      </p:grpSpPr>
      <p:sp>
        <p:nvSpPr>
          <p:cNvPr id="543" name="Google Shape;543;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4" name="Google Shape;544;p16"/>
          <p:cNvSpPr txBox="1"/>
          <p:nvPr>
            <p:ph idx="1" type="body"/>
          </p:nvPr>
        </p:nvSpPr>
        <p:spPr>
          <a:xfrm>
            <a:off x="720000" y="1215750"/>
            <a:ext cx="7704000" cy="3388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545" name="Google Shape;545;p16"/>
          <p:cNvGrpSpPr/>
          <p:nvPr/>
        </p:nvGrpSpPr>
        <p:grpSpPr>
          <a:xfrm>
            <a:off x="8418618" y="-41320"/>
            <a:ext cx="736682" cy="5184655"/>
            <a:chOff x="8418618" y="-41320"/>
            <a:chExt cx="736682" cy="5184655"/>
          </a:xfrm>
        </p:grpSpPr>
        <p:grpSp>
          <p:nvGrpSpPr>
            <p:cNvPr id="546" name="Google Shape;546;p16"/>
            <p:cNvGrpSpPr/>
            <p:nvPr/>
          </p:nvGrpSpPr>
          <p:grpSpPr>
            <a:xfrm flipH="1">
              <a:off x="8657705" y="-41320"/>
              <a:ext cx="497595" cy="5184655"/>
              <a:chOff x="8646368" y="-41315"/>
              <a:chExt cx="497595" cy="5184655"/>
            </a:xfrm>
          </p:grpSpPr>
          <p:sp>
            <p:nvSpPr>
              <p:cNvPr id="547" name="Google Shape;547;p16"/>
              <p:cNvSpPr/>
              <p:nvPr/>
            </p:nvSpPr>
            <p:spPr>
              <a:xfrm>
                <a:off x="8646368" y="217876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48" name="Google Shape;548;p16"/>
              <p:cNvSpPr/>
              <p:nvPr/>
            </p:nvSpPr>
            <p:spPr>
              <a:xfrm>
                <a:off x="8895165" y="242756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49" name="Google Shape;549;p16"/>
              <p:cNvSpPr/>
              <p:nvPr/>
            </p:nvSpPr>
            <p:spPr>
              <a:xfrm>
                <a:off x="8646368" y="267052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50" name="Google Shape;550;p16"/>
              <p:cNvSpPr/>
              <p:nvPr/>
            </p:nvSpPr>
            <p:spPr>
              <a:xfrm flipH="1">
                <a:off x="8895262" y="291932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51" name="Google Shape;551;p16"/>
              <p:cNvSpPr/>
              <p:nvPr/>
            </p:nvSpPr>
            <p:spPr>
              <a:xfrm flipH="1">
                <a:off x="8646465" y="316812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52" name="Google Shape;552;p16"/>
              <p:cNvSpPr/>
              <p:nvPr/>
            </p:nvSpPr>
            <p:spPr>
              <a:xfrm flipH="1">
                <a:off x="8895262" y="341108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53" name="Google Shape;553;p16"/>
              <p:cNvSpPr/>
              <p:nvPr/>
            </p:nvSpPr>
            <p:spPr>
              <a:xfrm>
                <a:off x="8646368" y="3662318"/>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54" name="Google Shape;554;p16"/>
              <p:cNvSpPr/>
              <p:nvPr/>
            </p:nvSpPr>
            <p:spPr>
              <a:xfrm>
                <a:off x="8895165" y="391111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55" name="Google Shape;555;p16"/>
              <p:cNvSpPr/>
              <p:nvPr/>
            </p:nvSpPr>
            <p:spPr>
              <a:xfrm>
                <a:off x="8646368" y="415408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56" name="Google Shape;556;p16"/>
              <p:cNvSpPr/>
              <p:nvPr/>
            </p:nvSpPr>
            <p:spPr>
              <a:xfrm flipH="1">
                <a:off x="8895262" y="4402877"/>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57" name="Google Shape;557;p16"/>
              <p:cNvSpPr/>
              <p:nvPr/>
            </p:nvSpPr>
            <p:spPr>
              <a:xfrm flipH="1">
                <a:off x="8646465" y="465167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58" name="Google Shape;558;p16"/>
              <p:cNvSpPr/>
              <p:nvPr/>
            </p:nvSpPr>
            <p:spPr>
              <a:xfrm flipH="1">
                <a:off x="8895262" y="489464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59" name="Google Shape;559;p16"/>
              <p:cNvSpPr/>
              <p:nvPr/>
            </p:nvSpPr>
            <p:spPr>
              <a:xfrm>
                <a:off x="8895165" y="-4131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60" name="Google Shape;560;p16"/>
              <p:cNvSpPr/>
              <p:nvPr/>
            </p:nvSpPr>
            <p:spPr>
              <a:xfrm>
                <a:off x="8646368" y="20165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61" name="Google Shape;561;p16"/>
              <p:cNvSpPr/>
              <p:nvPr/>
            </p:nvSpPr>
            <p:spPr>
              <a:xfrm flipH="1">
                <a:off x="8895262" y="450447"/>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62" name="Google Shape;562;p16"/>
              <p:cNvSpPr/>
              <p:nvPr/>
            </p:nvSpPr>
            <p:spPr>
              <a:xfrm flipH="1">
                <a:off x="8646465" y="69924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63" name="Google Shape;563;p16"/>
              <p:cNvSpPr/>
              <p:nvPr/>
            </p:nvSpPr>
            <p:spPr>
              <a:xfrm flipH="1">
                <a:off x="8895262" y="94221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64" name="Google Shape;564;p16"/>
              <p:cNvSpPr/>
              <p:nvPr/>
            </p:nvSpPr>
            <p:spPr>
              <a:xfrm>
                <a:off x="8646368" y="1193443"/>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65" name="Google Shape;565;p16"/>
              <p:cNvSpPr/>
              <p:nvPr/>
            </p:nvSpPr>
            <p:spPr>
              <a:xfrm>
                <a:off x="8895165" y="144224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66" name="Google Shape;566;p16"/>
              <p:cNvSpPr/>
              <p:nvPr/>
            </p:nvSpPr>
            <p:spPr>
              <a:xfrm>
                <a:off x="8646368" y="168520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67" name="Google Shape;567;p16"/>
              <p:cNvSpPr/>
              <p:nvPr/>
            </p:nvSpPr>
            <p:spPr>
              <a:xfrm flipH="1">
                <a:off x="8895262" y="193400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sp>
          <p:nvSpPr>
            <p:cNvPr id="568" name="Google Shape;568;p16"/>
            <p:cNvSpPr/>
            <p:nvPr/>
          </p:nvSpPr>
          <p:spPr>
            <a:xfrm flipH="1">
              <a:off x="8418618" y="-41292"/>
              <a:ext cx="239100" cy="5184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569" name="Shape 569"/>
        <p:cNvGrpSpPr/>
        <p:nvPr/>
      </p:nvGrpSpPr>
      <p:grpSpPr>
        <a:xfrm>
          <a:off x="0" y="0"/>
          <a:ext cx="0" cy="0"/>
          <a:chOff x="0" y="0"/>
          <a:chExt cx="0" cy="0"/>
        </a:xfrm>
      </p:grpSpPr>
      <p:sp>
        <p:nvSpPr>
          <p:cNvPr id="570" name="Google Shape;570;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71" name="Google Shape;571;p17"/>
          <p:cNvGrpSpPr/>
          <p:nvPr/>
        </p:nvGrpSpPr>
        <p:grpSpPr>
          <a:xfrm flipH="1">
            <a:off x="8657705" y="-41320"/>
            <a:ext cx="497595" cy="5184655"/>
            <a:chOff x="8646368" y="-41315"/>
            <a:chExt cx="497595" cy="5184655"/>
          </a:xfrm>
        </p:grpSpPr>
        <p:sp>
          <p:nvSpPr>
            <p:cNvPr id="572" name="Google Shape;572;p17"/>
            <p:cNvSpPr/>
            <p:nvPr/>
          </p:nvSpPr>
          <p:spPr>
            <a:xfrm>
              <a:off x="8646368" y="217876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73" name="Google Shape;573;p17"/>
            <p:cNvSpPr/>
            <p:nvPr/>
          </p:nvSpPr>
          <p:spPr>
            <a:xfrm>
              <a:off x="8895165" y="242756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74" name="Google Shape;574;p17"/>
            <p:cNvSpPr/>
            <p:nvPr/>
          </p:nvSpPr>
          <p:spPr>
            <a:xfrm>
              <a:off x="8646368" y="267052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75" name="Google Shape;575;p17"/>
            <p:cNvSpPr/>
            <p:nvPr/>
          </p:nvSpPr>
          <p:spPr>
            <a:xfrm flipH="1">
              <a:off x="8895262" y="291932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76" name="Google Shape;576;p17"/>
            <p:cNvSpPr/>
            <p:nvPr/>
          </p:nvSpPr>
          <p:spPr>
            <a:xfrm flipH="1">
              <a:off x="8646465" y="316812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77" name="Google Shape;577;p17"/>
            <p:cNvSpPr/>
            <p:nvPr/>
          </p:nvSpPr>
          <p:spPr>
            <a:xfrm flipH="1">
              <a:off x="8895262" y="341108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78" name="Google Shape;578;p17"/>
            <p:cNvSpPr/>
            <p:nvPr/>
          </p:nvSpPr>
          <p:spPr>
            <a:xfrm>
              <a:off x="8646368" y="3662318"/>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79" name="Google Shape;579;p17"/>
            <p:cNvSpPr/>
            <p:nvPr/>
          </p:nvSpPr>
          <p:spPr>
            <a:xfrm>
              <a:off x="8895165" y="391111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80" name="Google Shape;580;p17"/>
            <p:cNvSpPr/>
            <p:nvPr/>
          </p:nvSpPr>
          <p:spPr>
            <a:xfrm>
              <a:off x="8646368" y="415408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81" name="Google Shape;581;p17"/>
            <p:cNvSpPr/>
            <p:nvPr/>
          </p:nvSpPr>
          <p:spPr>
            <a:xfrm flipH="1">
              <a:off x="8895262" y="4402877"/>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82" name="Google Shape;582;p17"/>
            <p:cNvSpPr/>
            <p:nvPr/>
          </p:nvSpPr>
          <p:spPr>
            <a:xfrm flipH="1">
              <a:off x="8646465" y="465167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83" name="Google Shape;583;p17"/>
            <p:cNvSpPr/>
            <p:nvPr/>
          </p:nvSpPr>
          <p:spPr>
            <a:xfrm flipH="1">
              <a:off x="8895262" y="489464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84" name="Google Shape;584;p17"/>
            <p:cNvSpPr/>
            <p:nvPr/>
          </p:nvSpPr>
          <p:spPr>
            <a:xfrm>
              <a:off x="8895165" y="-4131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85" name="Google Shape;585;p17"/>
            <p:cNvSpPr/>
            <p:nvPr/>
          </p:nvSpPr>
          <p:spPr>
            <a:xfrm>
              <a:off x="8646368" y="20165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86" name="Google Shape;586;p17"/>
            <p:cNvSpPr/>
            <p:nvPr/>
          </p:nvSpPr>
          <p:spPr>
            <a:xfrm flipH="1">
              <a:off x="8895262" y="450447"/>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87" name="Google Shape;587;p17"/>
            <p:cNvSpPr/>
            <p:nvPr/>
          </p:nvSpPr>
          <p:spPr>
            <a:xfrm flipH="1">
              <a:off x="8646465" y="69924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88" name="Google Shape;588;p17"/>
            <p:cNvSpPr/>
            <p:nvPr/>
          </p:nvSpPr>
          <p:spPr>
            <a:xfrm flipH="1">
              <a:off x="8895262" y="94221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89" name="Google Shape;589;p17"/>
            <p:cNvSpPr/>
            <p:nvPr/>
          </p:nvSpPr>
          <p:spPr>
            <a:xfrm>
              <a:off x="8646368" y="1193443"/>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90" name="Google Shape;590;p17"/>
            <p:cNvSpPr/>
            <p:nvPr/>
          </p:nvSpPr>
          <p:spPr>
            <a:xfrm>
              <a:off x="8895165" y="144224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91" name="Google Shape;591;p17"/>
            <p:cNvSpPr/>
            <p:nvPr/>
          </p:nvSpPr>
          <p:spPr>
            <a:xfrm>
              <a:off x="8646368" y="168520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92" name="Google Shape;592;p17"/>
            <p:cNvSpPr/>
            <p:nvPr/>
          </p:nvSpPr>
          <p:spPr>
            <a:xfrm flipH="1">
              <a:off x="8895262" y="193400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593" name="Shape 593"/>
        <p:cNvGrpSpPr/>
        <p:nvPr/>
      </p:nvGrpSpPr>
      <p:grpSpPr>
        <a:xfrm>
          <a:off x="0" y="0"/>
          <a:ext cx="0" cy="0"/>
          <a:chOff x="0" y="0"/>
          <a:chExt cx="0" cy="0"/>
        </a:xfrm>
      </p:grpSpPr>
      <p:sp>
        <p:nvSpPr>
          <p:cNvPr id="594" name="Google Shape;594;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595" name="Shape 595"/>
        <p:cNvGrpSpPr/>
        <p:nvPr/>
      </p:nvGrpSpPr>
      <p:grpSpPr>
        <a:xfrm>
          <a:off x="0" y="0"/>
          <a:ext cx="0" cy="0"/>
          <a:chOff x="0" y="0"/>
          <a:chExt cx="0" cy="0"/>
        </a:xfrm>
      </p:grpSpPr>
      <p:sp>
        <p:nvSpPr>
          <p:cNvPr id="596" name="Google Shape;596;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97" name="Google Shape;597;p19"/>
          <p:cNvSpPr/>
          <p:nvPr/>
        </p:nvSpPr>
        <p:spPr>
          <a:xfrm flipH="1">
            <a:off x="8904893" y="-20542"/>
            <a:ext cx="239100" cy="5184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598" name="Shape 598"/>
        <p:cNvGrpSpPr/>
        <p:nvPr/>
      </p:nvGrpSpPr>
      <p:grpSpPr>
        <a:xfrm>
          <a:off x="0" y="0"/>
          <a:ext cx="0" cy="0"/>
          <a:chOff x="0" y="0"/>
          <a:chExt cx="0" cy="0"/>
        </a:xfrm>
      </p:grpSpPr>
      <p:sp>
        <p:nvSpPr>
          <p:cNvPr id="599" name="Google Shape;599;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00" name="Google Shape;600;p20"/>
          <p:cNvSpPr txBox="1"/>
          <p:nvPr>
            <p:ph idx="1" type="subTitle"/>
          </p:nvPr>
        </p:nvSpPr>
        <p:spPr>
          <a:xfrm>
            <a:off x="720100" y="2427425"/>
            <a:ext cx="2435100" cy="166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01" name="Google Shape;601;p20"/>
          <p:cNvSpPr txBox="1"/>
          <p:nvPr>
            <p:ph idx="2" type="subTitle"/>
          </p:nvPr>
        </p:nvSpPr>
        <p:spPr>
          <a:xfrm>
            <a:off x="3354425" y="2427425"/>
            <a:ext cx="2435100" cy="166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02" name="Google Shape;602;p20"/>
          <p:cNvSpPr txBox="1"/>
          <p:nvPr>
            <p:ph idx="3" type="subTitle"/>
          </p:nvPr>
        </p:nvSpPr>
        <p:spPr>
          <a:xfrm>
            <a:off x="5988749" y="2427425"/>
            <a:ext cx="2435100" cy="166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03" name="Google Shape;603;p20"/>
          <p:cNvSpPr txBox="1"/>
          <p:nvPr>
            <p:ph idx="4" type="subTitle"/>
          </p:nvPr>
        </p:nvSpPr>
        <p:spPr>
          <a:xfrm>
            <a:off x="720100" y="1761625"/>
            <a:ext cx="24351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2000">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04" name="Google Shape;604;p20"/>
          <p:cNvSpPr txBox="1"/>
          <p:nvPr>
            <p:ph idx="5" type="subTitle"/>
          </p:nvPr>
        </p:nvSpPr>
        <p:spPr>
          <a:xfrm>
            <a:off x="3354430" y="1761625"/>
            <a:ext cx="24351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2000">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05" name="Google Shape;605;p20"/>
          <p:cNvSpPr txBox="1"/>
          <p:nvPr>
            <p:ph idx="6" type="subTitle"/>
          </p:nvPr>
        </p:nvSpPr>
        <p:spPr>
          <a:xfrm>
            <a:off x="5988753" y="1761625"/>
            <a:ext cx="24351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2000">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606" name="Google Shape;606;p20"/>
          <p:cNvGrpSpPr/>
          <p:nvPr/>
        </p:nvGrpSpPr>
        <p:grpSpPr>
          <a:xfrm>
            <a:off x="-123" y="4713887"/>
            <a:ext cx="9144384" cy="429754"/>
            <a:chOff x="-121" y="4711511"/>
            <a:chExt cx="9192183" cy="432000"/>
          </a:xfrm>
        </p:grpSpPr>
        <p:sp>
          <p:nvSpPr>
            <p:cNvPr id="607" name="Google Shape;607;p20"/>
            <p:cNvSpPr/>
            <p:nvPr/>
          </p:nvSpPr>
          <p:spPr>
            <a:xfrm rot="5400000">
              <a:off x="2357798"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08" name="Google Shape;608;p20"/>
            <p:cNvSpPr/>
            <p:nvPr/>
          </p:nvSpPr>
          <p:spPr>
            <a:xfrm rot="5400000">
              <a:off x="2141793"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09" name="Google Shape;609;p20"/>
            <p:cNvSpPr/>
            <p:nvPr/>
          </p:nvSpPr>
          <p:spPr>
            <a:xfrm rot="5400000">
              <a:off x="1930851"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10" name="Google Shape;610;p20"/>
            <p:cNvSpPr/>
            <p:nvPr/>
          </p:nvSpPr>
          <p:spPr>
            <a:xfrm flipH="1" rot="5400000">
              <a:off x="1714845"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11" name="Google Shape;611;p20"/>
            <p:cNvSpPr/>
            <p:nvPr/>
          </p:nvSpPr>
          <p:spPr>
            <a:xfrm flipH="1" rot="5400000">
              <a:off x="1498840"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12" name="Google Shape;612;p20"/>
            <p:cNvSpPr/>
            <p:nvPr/>
          </p:nvSpPr>
          <p:spPr>
            <a:xfrm flipH="1" rot="5400000">
              <a:off x="1287898"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13" name="Google Shape;613;p20"/>
            <p:cNvSpPr/>
            <p:nvPr/>
          </p:nvSpPr>
          <p:spPr>
            <a:xfrm rot="5400000">
              <a:off x="1069779"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14" name="Google Shape;614;p20"/>
            <p:cNvSpPr/>
            <p:nvPr/>
          </p:nvSpPr>
          <p:spPr>
            <a:xfrm rot="5400000">
              <a:off x="853773"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15" name="Google Shape;615;p20"/>
            <p:cNvSpPr/>
            <p:nvPr/>
          </p:nvSpPr>
          <p:spPr>
            <a:xfrm rot="5400000">
              <a:off x="642832"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16" name="Google Shape;616;p20"/>
            <p:cNvSpPr/>
            <p:nvPr/>
          </p:nvSpPr>
          <p:spPr>
            <a:xfrm flipH="1" rot="5400000">
              <a:off x="426826"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17" name="Google Shape;617;p20"/>
            <p:cNvSpPr/>
            <p:nvPr/>
          </p:nvSpPr>
          <p:spPr>
            <a:xfrm flipH="1" rot="5400000">
              <a:off x="210821"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18" name="Google Shape;618;p20"/>
            <p:cNvSpPr/>
            <p:nvPr/>
          </p:nvSpPr>
          <p:spPr>
            <a:xfrm flipH="1" rot="5400000">
              <a:off x="-121"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19" name="Google Shape;619;p20"/>
            <p:cNvSpPr/>
            <p:nvPr/>
          </p:nvSpPr>
          <p:spPr>
            <a:xfrm rot="5400000">
              <a:off x="4285264"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20" name="Google Shape;620;p20"/>
            <p:cNvSpPr/>
            <p:nvPr/>
          </p:nvSpPr>
          <p:spPr>
            <a:xfrm rot="5400000">
              <a:off x="4074322"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21" name="Google Shape;621;p20"/>
            <p:cNvSpPr/>
            <p:nvPr/>
          </p:nvSpPr>
          <p:spPr>
            <a:xfrm flipH="1" rot="5400000">
              <a:off x="3858317"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22" name="Google Shape;622;p20"/>
            <p:cNvSpPr/>
            <p:nvPr/>
          </p:nvSpPr>
          <p:spPr>
            <a:xfrm flipH="1" rot="5400000">
              <a:off x="3642312"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23" name="Google Shape;623;p20"/>
            <p:cNvSpPr/>
            <p:nvPr/>
          </p:nvSpPr>
          <p:spPr>
            <a:xfrm flipH="1" rot="5400000">
              <a:off x="3431370"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24" name="Google Shape;624;p20"/>
            <p:cNvSpPr/>
            <p:nvPr/>
          </p:nvSpPr>
          <p:spPr>
            <a:xfrm rot="5400000">
              <a:off x="3213250"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25" name="Google Shape;625;p20"/>
            <p:cNvSpPr/>
            <p:nvPr/>
          </p:nvSpPr>
          <p:spPr>
            <a:xfrm rot="5400000">
              <a:off x="2997245"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26" name="Google Shape;626;p20"/>
            <p:cNvSpPr/>
            <p:nvPr/>
          </p:nvSpPr>
          <p:spPr>
            <a:xfrm rot="5400000">
              <a:off x="2786303"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27" name="Google Shape;627;p20"/>
            <p:cNvSpPr/>
            <p:nvPr/>
          </p:nvSpPr>
          <p:spPr>
            <a:xfrm flipH="1" rot="5400000">
              <a:off x="2570298"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28" name="Google Shape;628;p20"/>
            <p:cNvSpPr/>
            <p:nvPr/>
          </p:nvSpPr>
          <p:spPr>
            <a:xfrm rot="5400000">
              <a:off x="4927268"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29" name="Google Shape;629;p20"/>
            <p:cNvSpPr/>
            <p:nvPr/>
          </p:nvSpPr>
          <p:spPr>
            <a:xfrm flipH="1" rot="5400000">
              <a:off x="4711262"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30" name="Google Shape;630;p20"/>
            <p:cNvSpPr/>
            <p:nvPr/>
          </p:nvSpPr>
          <p:spPr>
            <a:xfrm flipH="1" rot="5400000">
              <a:off x="4495257"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31" name="Google Shape;631;p20"/>
            <p:cNvSpPr/>
            <p:nvPr/>
          </p:nvSpPr>
          <p:spPr>
            <a:xfrm rot="5400000">
              <a:off x="6202123"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32" name="Google Shape;632;p20"/>
            <p:cNvSpPr/>
            <p:nvPr/>
          </p:nvSpPr>
          <p:spPr>
            <a:xfrm rot="5400000">
              <a:off x="5986118"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33" name="Google Shape;633;p20"/>
            <p:cNvSpPr/>
            <p:nvPr/>
          </p:nvSpPr>
          <p:spPr>
            <a:xfrm rot="5400000">
              <a:off x="5775176"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34" name="Google Shape;634;p20"/>
            <p:cNvSpPr/>
            <p:nvPr/>
          </p:nvSpPr>
          <p:spPr>
            <a:xfrm flipH="1" rot="5400000">
              <a:off x="5559170"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35" name="Google Shape;635;p20"/>
            <p:cNvSpPr/>
            <p:nvPr/>
          </p:nvSpPr>
          <p:spPr>
            <a:xfrm flipH="1" rot="5400000">
              <a:off x="5343165"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36" name="Google Shape;636;p20"/>
            <p:cNvSpPr/>
            <p:nvPr/>
          </p:nvSpPr>
          <p:spPr>
            <a:xfrm flipH="1" rot="5400000">
              <a:off x="5132223"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37" name="Google Shape;637;p20"/>
            <p:cNvSpPr/>
            <p:nvPr/>
          </p:nvSpPr>
          <p:spPr>
            <a:xfrm rot="5400000">
              <a:off x="8129589"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38" name="Google Shape;638;p20"/>
            <p:cNvSpPr/>
            <p:nvPr/>
          </p:nvSpPr>
          <p:spPr>
            <a:xfrm rot="5400000">
              <a:off x="7918647"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39" name="Google Shape;639;p20"/>
            <p:cNvSpPr/>
            <p:nvPr/>
          </p:nvSpPr>
          <p:spPr>
            <a:xfrm flipH="1" rot="5400000">
              <a:off x="7702642"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40" name="Google Shape;640;p20"/>
            <p:cNvSpPr/>
            <p:nvPr/>
          </p:nvSpPr>
          <p:spPr>
            <a:xfrm flipH="1" rot="5400000">
              <a:off x="7486637"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41" name="Google Shape;641;p20"/>
            <p:cNvSpPr/>
            <p:nvPr/>
          </p:nvSpPr>
          <p:spPr>
            <a:xfrm flipH="1" rot="5400000">
              <a:off x="7275695"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42" name="Google Shape;642;p20"/>
            <p:cNvSpPr/>
            <p:nvPr/>
          </p:nvSpPr>
          <p:spPr>
            <a:xfrm rot="5400000">
              <a:off x="7057575"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43" name="Google Shape;643;p20"/>
            <p:cNvSpPr/>
            <p:nvPr/>
          </p:nvSpPr>
          <p:spPr>
            <a:xfrm rot="5400000">
              <a:off x="6841570"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44" name="Google Shape;644;p20"/>
            <p:cNvSpPr/>
            <p:nvPr/>
          </p:nvSpPr>
          <p:spPr>
            <a:xfrm rot="5400000">
              <a:off x="6630628"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45" name="Google Shape;645;p20"/>
            <p:cNvSpPr/>
            <p:nvPr/>
          </p:nvSpPr>
          <p:spPr>
            <a:xfrm flipH="1" rot="5400000">
              <a:off x="6414623"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46" name="Google Shape;646;p20"/>
            <p:cNvSpPr/>
            <p:nvPr/>
          </p:nvSpPr>
          <p:spPr>
            <a:xfrm rot="5400000">
              <a:off x="8771593"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47" name="Google Shape;647;p20"/>
            <p:cNvSpPr/>
            <p:nvPr/>
          </p:nvSpPr>
          <p:spPr>
            <a:xfrm flipH="1" rot="5400000">
              <a:off x="8555587"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48" name="Google Shape;648;p20"/>
            <p:cNvSpPr/>
            <p:nvPr/>
          </p:nvSpPr>
          <p:spPr>
            <a:xfrm flipH="1" rot="5400000">
              <a:off x="8339582"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49" name="Google Shape;649;p20"/>
            <p:cNvSpPr/>
            <p:nvPr/>
          </p:nvSpPr>
          <p:spPr>
            <a:xfrm flipH="1" rot="5400000">
              <a:off x="8976062"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3"/>
          <p:cNvSpPr txBox="1"/>
          <p:nvPr>
            <p:ph type="title"/>
          </p:nvPr>
        </p:nvSpPr>
        <p:spPr>
          <a:xfrm>
            <a:off x="4872600" y="2353188"/>
            <a:ext cx="2704200" cy="1482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7" name="Google Shape;37;p3"/>
          <p:cNvSpPr txBox="1"/>
          <p:nvPr>
            <p:ph hasCustomPrompt="1" idx="2" type="title"/>
          </p:nvPr>
        </p:nvSpPr>
        <p:spPr>
          <a:xfrm>
            <a:off x="4872588" y="1307400"/>
            <a:ext cx="1108800" cy="9240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8" name="Google Shape;38;p3"/>
          <p:cNvSpPr/>
          <p:nvPr>
            <p:ph idx="3" type="pic"/>
          </p:nvPr>
        </p:nvSpPr>
        <p:spPr>
          <a:xfrm>
            <a:off x="713225" y="1307412"/>
            <a:ext cx="3317700" cy="2375700"/>
          </a:xfrm>
          <a:prstGeom prst="rect">
            <a:avLst/>
          </a:prstGeom>
          <a:noFill/>
          <a:ln>
            <a:noFill/>
          </a:ln>
        </p:spPr>
      </p:sp>
      <p:grpSp>
        <p:nvGrpSpPr>
          <p:cNvPr id="39" name="Google Shape;39;p3"/>
          <p:cNvGrpSpPr/>
          <p:nvPr/>
        </p:nvGrpSpPr>
        <p:grpSpPr>
          <a:xfrm>
            <a:off x="8418618" y="-41320"/>
            <a:ext cx="736682" cy="5184655"/>
            <a:chOff x="8418618" y="-41320"/>
            <a:chExt cx="736682" cy="5184655"/>
          </a:xfrm>
        </p:grpSpPr>
        <p:grpSp>
          <p:nvGrpSpPr>
            <p:cNvPr id="40" name="Google Shape;40;p3"/>
            <p:cNvGrpSpPr/>
            <p:nvPr/>
          </p:nvGrpSpPr>
          <p:grpSpPr>
            <a:xfrm flipH="1">
              <a:off x="8657705" y="-41320"/>
              <a:ext cx="497595" cy="5184655"/>
              <a:chOff x="8646368" y="-41315"/>
              <a:chExt cx="497595" cy="5184655"/>
            </a:xfrm>
          </p:grpSpPr>
          <p:sp>
            <p:nvSpPr>
              <p:cNvPr id="41" name="Google Shape;41;p3"/>
              <p:cNvSpPr/>
              <p:nvPr/>
            </p:nvSpPr>
            <p:spPr>
              <a:xfrm>
                <a:off x="8646368" y="217876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2" name="Google Shape;42;p3"/>
              <p:cNvSpPr/>
              <p:nvPr/>
            </p:nvSpPr>
            <p:spPr>
              <a:xfrm>
                <a:off x="8895165" y="242756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3" name="Google Shape;43;p3"/>
              <p:cNvSpPr/>
              <p:nvPr/>
            </p:nvSpPr>
            <p:spPr>
              <a:xfrm>
                <a:off x="8646368" y="267052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4" name="Google Shape;44;p3"/>
              <p:cNvSpPr/>
              <p:nvPr/>
            </p:nvSpPr>
            <p:spPr>
              <a:xfrm flipH="1">
                <a:off x="8895262" y="291932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5" name="Google Shape;45;p3"/>
              <p:cNvSpPr/>
              <p:nvPr/>
            </p:nvSpPr>
            <p:spPr>
              <a:xfrm flipH="1">
                <a:off x="8646465" y="316812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6" name="Google Shape;46;p3"/>
              <p:cNvSpPr/>
              <p:nvPr/>
            </p:nvSpPr>
            <p:spPr>
              <a:xfrm flipH="1">
                <a:off x="8895262" y="341108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7" name="Google Shape;47;p3"/>
              <p:cNvSpPr/>
              <p:nvPr/>
            </p:nvSpPr>
            <p:spPr>
              <a:xfrm>
                <a:off x="8646368" y="3662318"/>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8" name="Google Shape;48;p3"/>
              <p:cNvSpPr/>
              <p:nvPr/>
            </p:nvSpPr>
            <p:spPr>
              <a:xfrm>
                <a:off x="8895165" y="391111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9" name="Google Shape;49;p3"/>
              <p:cNvSpPr/>
              <p:nvPr/>
            </p:nvSpPr>
            <p:spPr>
              <a:xfrm>
                <a:off x="8646368" y="415408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0" name="Google Shape;50;p3"/>
              <p:cNvSpPr/>
              <p:nvPr/>
            </p:nvSpPr>
            <p:spPr>
              <a:xfrm flipH="1">
                <a:off x="8895262" y="4402877"/>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1" name="Google Shape;51;p3"/>
              <p:cNvSpPr/>
              <p:nvPr/>
            </p:nvSpPr>
            <p:spPr>
              <a:xfrm flipH="1">
                <a:off x="8646465" y="465167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2" name="Google Shape;52;p3"/>
              <p:cNvSpPr/>
              <p:nvPr/>
            </p:nvSpPr>
            <p:spPr>
              <a:xfrm flipH="1">
                <a:off x="8895262" y="489464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3" name="Google Shape;53;p3"/>
              <p:cNvSpPr/>
              <p:nvPr/>
            </p:nvSpPr>
            <p:spPr>
              <a:xfrm>
                <a:off x="8895165" y="-4131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4" name="Google Shape;54;p3"/>
              <p:cNvSpPr/>
              <p:nvPr/>
            </p:nvSpPr>
            <p:spPr>
              <a:xfrm>
                <a:off x="8646368" y="20165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5" name="Google Shape;55;p3"/>
              <p:cNvSpPr/>
              <p:nvPr/>
            </p:nvSpPr>
            <p:spPr>
              <a:xfrm flipH="1">
                <a:off x="8895262" y="450447"/>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6" name="Google Shape;56;p3"/>
              <p:cNvSpPr/>
              <p:nvPr/>
            </p:nvSpPr>
            <p:spPr>
              <a:xfrm flipH="1">
                <a:off x="8646465" y="69924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7" name="Google Shape;57;p3"/>
              <p:cNvSpPr/>
              <p:nvPr/>
            </p:nvSpPr>
            <p:spPr>
              <a:xfrm flipH="1">
                <a:off x="8895262" y="94221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8" name="Google Shape;58;p3"/>
              <p:cNvSpPr/>
              <p:nvPr/>
            </p:nvSpPr>
            <p:spPr>
              <a:xfrm>
                <a:off x="8646368" y="1193443"/>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9" name="Google Shape;59;p3"/>
              <p:cNvSpPr/>
              <p:nvPr/>
            </p:nvSpPr>
            <p:spPr>
              <a:xfrm>
                <a:off x="8895165" y="144224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0" name="Google Shape;60;p3"/>
              <p:cNvSpPr/>
              <p:nvPr/>
            </p:nvSpPr>
            <p:spPr>
              <a:xfrm>
                <a:off x="8646368" y="168520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1" name="Google Shape;61;p3"/>
              <p:cNvSpPr/>
              <p:nvPr/>
            </p:nvSpPr>
            <p:spPr>
              <a:xfrm flipH="1">
                <a:off x="8895262" y="193400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sp>
          <p:nvSpPr>
            <p:cNvPr id="62" name="Google Shape;62;p3"/>
            <p:cNvSpPr/>
            <p:nvPr/>
          </p:nvSpPr>
          <p:spPr>
            <a:xfrm flipH="1">
              <a:off x="8418618" y="-41292"/>
              <a:ext cx="239100" cy="5184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650" name="Shape 650"/>
        <p:cNvGrpSpPr/>
        <p:nvPr/>
      </p:nvGrpSpPr>
      <p:grpSpPr>
        <a:xfrm>
          <a:off x="0" y="0"/>
          <a:ext cx="0" cy="0"/>
          <a:chOff x="0" y="0"/>
          <a:chExt cx="0" cy="0"/>
        </a:xfrm>
      </p:grpSpPr>
      <p:sp>
        <p:nvSpPr>
          <p:cNvPr id="651" name="Google Shape;651;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52" name="Google Shape;652;p21"/>
          <p:cNvSpPr txBox="1"/>
          <p:nvPr>
            <p:ph idx="1" type="subTitle"/>
          </p:nvPr>
        </p:nvSpPr>
        <p:spPr>
          <a:xfrm>
            <a:off x="1396300" y="1672700"/>
            <a:ext cx="28482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53" name="Google Shape;653;p21"/>
          <p:cNvSpPr txBox="1"/>
          <p:nvPr>
            <p:ph idx="2" type="subTitle"/>
          </p:nvPr>
        </p:nvSpPr>
        <p:spPr>
          <a:xfrm>
            <a:off x="5222851" y="1672700"/>
            <a:ext cx="28482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54" name="Google Shape;654;p21"/>
          <p:cNvSpPr txBox="1"/>
          <p:nvPr>
            <p:ph idx="3" type="subTitle"/>
          </p:nvPr>
        </p:nvSpPr>
        <p:spPr>
          <a:xfrm>
            <a:off x="1396299" y="3485675"/>
            <a:ext cx="28482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55" name="Google Shape;655;p21"/>
          <p:cNvSpPr txBox="1"/>
          <p:nvPr>
            <p:ph idx="4" type="subTitle"/>
          </p:nvPr>
        </p:nvSpPr>
        <p:spPr>
          <a:xfrm>
            <a:off x="5222851" y="3485675"/>
            <a:ext cx="28482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56" name="Google Shape;656;p21"/>
          <p:cNvSpPr txBox="1"/>
          <p:nvPr>
            <p:ph idx="5" type="subTitle"/>
          </p:nvPr>
        </p:nvSpPr>
        <p:spPr>
          <a:xfrm>
            <a:off x="1396299" y="1303150"/>
            <a:ext cx="284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2000">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57" name="Google Shape;657;p21"/>
          <p:cNvSpPr txBox="1"/>
          <p:nvPr>
            <p:ph idx="6" type="subTitle"/>
          </p:nvPr>
        </p:nvSpPr>
        <p:spPr>
          <a:xfrm>
            <a:off x="1396299" y="3116200"/>
            <a:ext cx="284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2000">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58" name="Google Shape;658;p21"/>
          <p:cNvSpPr txBox="1"/>
          <p:nvPr>
            <p:ph idx="7" type="subTitle"/>
          </p:nvPr>
        </p:nvSpPr>
        <p:spPr>
          <a:xfrm>
            <a:off x="5222824" y="1303150"/>
            <a:ext cx="284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2000">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59" name="Google Shape;659;p21"/>
          <p:cNvSpPr txBox="1"/>
          <p:nvPr>
            <p:ph idx="8" type="subTitle"/>
          </p:nvPr>
        </p:nvSpPr>
        <p:spPr>
          <a:xfrm>
            <a:off x="5222824" y="3116200"/>
            <a:ext cx="284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2000">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660" name="Google Shape;660;p21"/>
          <p:cNvGrpSpPr/>
          <p:nvPr/>
        </p:nvGrpSpPr>
        <p:grpSpPr>
          <a:xfrm flipH="1">
            <a:off x="8657705" y="-41320"/>
            <a:ext cx="497595" cy="5184655"/>
            <a:chOff x="8646368" y="-41315"/>
            <a:chExt cx="497595" cy="5184655"/>
          </a:xfrm>
        </p:grpSpPr>
        <p:sp>
          <p:nvSpPr>
            <p:cNvPr id="661" name="Google Shape;661;p21"/>
            <p:cNvSpPr/>
            <p:nvPr/>
          </p:nvSpPr>
          <p:spPr>
            <a:xfrm>
              <a:off x="8646368" y="217876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62" name="Google Shape;662;p21"/>
            <p:cNvSpPr/>
            <p:nvPr/>
          </p:nvSpPr>
          <p:spPr>
            <a:xfrm>
              <a:off x="8895165" y="242756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63" name="Google Shape;663;p21"/>
            <p:cNvSpPr/>
            <p:nvPr/>
          </p:nvSpPr>
          <p:spPr>
            <a:xfrm>
              <a:off x="8646368" y="267052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64" name="Google Shape;664;p21"/>
            <p:cNvSpPr/>
            <p:nvPr/>
          </p:nvSpPr>
          <p:spPr>
            <a:xfrm flipH="1">
              <a:off x="8895262" y="291932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65" name="Google Shape;665;p21"/>
            <p:cNvSpPr/>
            <p:nvPr/>
          </p:nvSpPr>
          <p:spPr>
            <a:xfrm flipH="1">
              <a:off x="8646465" y="316812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66" name="Google Shape;666;p21"/>
            <p:cNvSpPr/>
            <p:nvPr/>
          </p:nvSpPr>
          <p:spPr>
            <a:xfrm flipH="1">
              <a:off x="8895262" y="341108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67" name="Google Shape;667;p21"/>
            <p:cNvSpPr/>
            <p:nvPr/>
          </p:nvSpPr>
          <p:spPr>
            <a:xfrm>
              <a:off x="8646368" y="3662318"/>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68" name="Google Shape;668;p21"/>
            <p:cNvSpPr/>
            <p:nvPr/>
          </p:nvSpPr>
          <p:spPr>
            <a:xfrm>
              <a:off x="8895165" y="391111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69" name="Google Shape;669;p21"/>
            <p:cNvSpPr/>
            <p:nvPr/>
          </p:nvSpPr>
          <p:spPr>
            <a:xfrm>
              <a:off x="8646368" y="415408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70" name="Google Shape;670;p21"/>
            <p:cNvSpPr/>
            <p:nvPr/>
          </p:nvSpPr>
          <p:spPr>
            <a:xfrm flipH="1">
              <a:off x="8895262" y="4402877"/>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71" name="Google Shape;671;p21"/>
            <p:cNvSpPr/>
            <p:nvPr/>
          </p:nvSpPr>
          <p:spPr>
            <a:xfrm flipH="1">
              <a:off x="8646465" y="465167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72" name="Google Shape;672;p21"/>
            <p:cNvSpPr/>
            <p:nvPr/>
          </p:nvSpPr>
          <p:spPr>
            <a:xfrm flipH="1">
              <a:off x="8895262" y="489464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73" name="Google Shape;673;p21"/>
            <p:cNvSpPr/>
            <p:nvPr/>
          </p:nvSpPr>
          <p:spPr>
            <a:xfrm>
              <a:off x="8895165" y="-4131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74" name="Google Shape;674;p21"/>
            <p:cNvSpPr/>
            <p:nvPr/>
          </p:nvSpPr>
          <p:spPr>
            <a:xfrm>
              <a:off x="8646368" y="20165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75" name="Google Shape;675;p21"/>
            <p:cNvSpPr/>
            <p:nvPr/>
          </p:nvSpPr>
          <p:spPr>
            <a:xfrm flipH="1">
              <a:off x="8895262" y="450447"/>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76" name="Google Shape;676;p21"/>
            <p:cNvSpPr/>
            <p:nvPr/>
          </p:nvSpPr>
          <p:spPr>
            <a:xfrm flipH="1">
              <a:off x="8646465" y="69924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77" name="Google Shape;677;p21"/>
            <p:cNvSpPr/>
            <p:nvPr/>
          </p:nvSpPr>
          <p:spPr>
            <a:xfrm flipH="1">
              <a:off x="8895262" y="94221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78" name="Google Shape;678;p21"/>
            <p:cNvSpPr/>
            <p:nvPr/>
          </p:nvSpPr>
          <p:spPr>
            <a:xfrm>
              <a:off x="8646368" y="1193443"/>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79" name="Google Shape;679;p21"/>
            <p:cNvSpPr/>
            <p:nvPr/>
          </p:nvSpPr>
          <p:spPr>
            <a:xfrm>
              <a:off x="8895165" y="144224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80" name="Google Shape;680;p21"/>
            <p:cNvSpPr/>
            <p:nvPr/>
          </p:nvSpPr>
          <p:spPr>
            <a:xfrm>
              <a:off x="8646368" y="168520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81" name="Google Shape;681;p21"/>
            <p:cNvSpPr/>
            <p:nvPr/>
          </p:nvSpPr>
          <p:spPr>
            <a:xfrm flipH="1">
              <a:off x="8895262" y="193400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682" name="Shape 682"/>
        <p:cNvGrpSpPr/>
        <p:nvPr/>
      </p:nvGrpSpPr>
      <p:grpSpPr>
        <a:xfrm>
          <a:off x="0" y="0"/>
          <a:ext cx="0" cy="0"/>
          <a:chOff x="0" y="0"/>
          <a:chExt cx="0" cy="0"/>
        </a:xfrm>
      </p:grpSpPr>
      <p:sp>
        <p:nvSpPr>
          <p:cNvPr id="683" name="Google Shape;68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4" name="Google Shape;684;p22"/>
          <p:cNvSpPr txBox="1"/>
          <p:nvPr>
            <p:ph idx="1" type="subTitle"/>
          </p:nvPr>
        </p:nvSpPr>
        <p:spPr>
          <a:xfrm>
            <a:off x="720000" y="1710172"/>
            <a:ext cx="22197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85" name="Google Shape;685;p22"/>
          <p:cNvSpPr txBox="1"/>
          <p:nvPr>
            <p:ph idx="2" type="subTitle"/>
          </p:nvPr>
        </p:nvSpPr>
        <p:spPr>
          <a:xfrm>
            <a:off x="3469588" y="1710150"/>
            <a:ext cx="22116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86" name="Google Shape;686;p22"/>
          <p:cNvSpPr txBox="1"/>
          <p:nvPr>
            <p:ph idx="3" type="subTitle"/>
          </p:nvPr>
        </p:nvSpPr>
        <p:spPr>
          <a:xfrm>
            <a:off x="720000" y="3498801"/>
            <a:ext cx="22197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87" name="Google Shape;687;p22"/>
          <p:cNvSpPr txBox="1"/>
          <p:nvPr>
            <p:ph idx="4" type="subTitle"/>
          </p:nvPr>
        </p:nvSpPr>
        <p:spPr>
          <a:xfrm>
            <a:off x="3467488" y="3498800"/>
            <a:ext cx="22116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88" name="Google Shape;688;p22"/>
          <p:cNvSpPr txBox="1"/>
          <p:nvPr>
            <p:ph idx="5" type="subTitle"/>
          </p:nvPr>
        </p:nvSpPr>
        <p:spPr>
          <a:xfrm>
            <a:off x="6211075" y="1710150"/>
            <a:ext cx="22158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89" name="Google Shape;689;p22"/>
          <p:cNvSpPr txBox="1"/>
          <p:nvPr>
            <p:ph idx="6" type="subTitle"/>
          </p:nvPr>
        </p:nvSpPr>
        <p:spPr>
          <a:xfrm>
            <a:off x="6211075" y="3498800"/>
            <a:ext cx="22158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90" name="Google Shape;690;p22"/>
          <p:cNvSpPr txBox="1"/>
          <p:nvPr>
            <p:ph idx="7" type="subTitle"/>
          </p:nvPr>
        </p:nvSpPr>
        <p:spPr>
          <a:xfrm>
            <a:off x="724374" y="1287300"/>
            <a:ext cx="2219700" cy="502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2000">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91" name="Google Shape;691;p22"/>
          <p:cNvSpPr txBox="1"/>
          <p:nvPr>
            <p:ph idx="8" type="subTitle"/>
          </p:nvPr>
        </p:nvSpPr>
        <p:spPr>
          <a:xfrm>
            <a:off x="3471677" y="1287300"/>
            <a:ext cx="2211600" cy="502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2000">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92" name="Google Shape;692;p22"/>
          <p:cNvSpPr txBox="1"/>
          <p:nvPr>
            <p:ph idx="9" type="subTitle"/>
          </p:nvPr>
        </p:nvSpPr>
        <p:spPr>
          <a:xfrm>
            <a:off x="6215104" y="1287300"/>
            <a:ext cx="2215800" cy="502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2000">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93" name="Google Shape;693;p22"/>
          <p:cNvSpPr txBox="1"/>
          <p:nvPr>
            <p:ph idx="13" type="subTitle"/>
          </p:nvPr>
        </p:nvSpPr>
        <p:spPr>
          <a:xfrm>
            <a:off x="724374" y="3072798"/>
            <a:ext cx="2219700" cy="502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2000">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94" name="Google Shape;694;p22"/>
          <p:cNvSpPr txBox="1"/>
          <p:nvPr>
            <p:ph idx="14" type="subTitle"/>
          </p:nvPr>
        </p:nvSpPr>
        <p:spPr>
          <a:xfrm>
            <a:off x="3471677" y="3072800"/>
            <a:ext cx="2211600" cy="502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2000">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95" name="Google Shape;695;p22"/>
          <p:cNvSpPr txBox="1"/>
          <p:nvPr>
            <p:ph idx="15" type="subTitle"/>
          </p:nvPr>
        </p:nvSpPr>
        <p:spPr>
          <a:xfrm>
            <a:off x="6215104" y="3072800"/>
            <a:ext cx="2215800" cy="502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2000">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96" name="Google Shape;696;p22"/>
          <p:cNvSpPr/>
          <p:nvPr/>
        </p:nvSpPr>
        <p:spPr>
          <a:xfrm>
            <a:off x="0" y="611813"/>
            <a:ext cx="239100" cy="239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697" name="Shape 697"/>
        <p:cNvGrpSpPr/>
        <p:nvPr/>
      </p:nvGrpSpPr>
      <p:grpSpPr>
        <a:xfrm>
          <a:off x="0" y="0"/>
          <a:ext cx="0" cy="0"/>
          <a:chOff x="0" y="0"/>
          <a:chExt cx="0" cy="0"/>
        </a:xfrm>
      </p:grpSpPr>
      <p:sp>
        <p:nvSpPr>
          <p:cNvPr id="698" name="Google Shape;698;p23"/>
          <p:cNvSpPr txBox="1"/>
          <p:nvPr>
            <p:ph type="title"/>
          </p:nvPr>
        </p:nvSpPr>
        <p:spPr>
          <a:xfrm>
            <a:off x="2040123" y="1566488"/>
            <a:ext cx="2779500" cy="1058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9" name="Google Shape;699;p23"/>
          <p:cNvSpPr txBox="1"/>
          <p:nvPr>
            <p:ph idx="1" type="subTitle"/>
          </p:nvPr>
        </p:nvSpPr>
        <p:spPr>
          <a:xfrm>
            <a:off x="2040100" y="2518299"/>
            <a:ext cx="2779500" cy="113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00" name="Google Shape;700;p23"/>
          <p:cNvSpPr txBox="1"/>
          <p:nvPr/>
        </p:nvSpPr>
        <p:spPr>
          <a:xfrm>
            <a:off x="5262775" y="2547413"/>
            <a:ext cx="3168000" cy="769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lt1"/>
                </a:solidFill>
                <a:latin typeface="Inter"/>
                <a:ea typeface="Inter"/>
                <a:cs typeface="Inter"/>
                <a:sym typeface="Inter"/>
              </a:rPr>
              <a:t>CREDITS:</a:t>
            </a:r>
            <a:r>
              <a:rPr lang="en" sz="1000">
                <a:solidFill>
                  <a:schemeClr val="lt1"/>
                </a:solidFill>
                <a:latin typeface="Inter"/>
                <a:ea typeface="Inter"/>
                <a:cs typeface="Inter"/>
                <a:sym typeface="Inter"/>
              </a:rPr>
              <a:t> This presentation template was created by </a:t>
            </a:r>
            <a:r>
              <a:rPr b="1" lang="en" sz="1000" u="sng">
                <a:solidFill>
                  <a:schemeClr val="lt1"/>
                </a:solidFill>
                <a:latin typeface="Inter"/>
                <a:ea typeface="Inter"/>
                <a:cs typeface="Inter"/>
                <a:sym typeface="Inter"/>
                <a:hlinkClick r:id="rId2">
                  <a:extLst>
                    <a:ext uri="{A12FA001-AC4F-418D-AE19-62706E023703}">
                      <ahyp:hlinkClr val="tx"/>
                    </a:ext>
                  </a:extLst>
                </a:hlinkClick>
              </a:rPr>
              <a:t>Slidesgo</a:t>
            </a:r>
            <a:r>
              <a:rPr lang="en" sz="1000">
                <a:solidFill>
                  <a:schemeClr val="lt1"/>
                </a:solidFill>
                <a:latin typeface="Inter"/>
                <a:ea typeface="Inter"/>
                <a:cs typeface="Inter"/>
                <a:sym typeface="Inter"/>
              </a:rPr>
              <a:t>, and includes icons by </a:t>
            </a:r>
            <a:r>
              <a:rPr b="1" lang="en" sz="1000" u="sng">
                <a:solidFill>
                  <a:schemeClr val="lt1"/>
                </a:solidFill>
                <a:latin typeface="Inter"/>
                <a:ea typeface="Inter"/>
                <a:cs typeface="Inter"/>
                <a:sym typeface="Inter"/>
                <a:hlinkClick r:id="rId3">
                  <a:extLst>
                    <a:ext uri="{A12FA001-AC4F-418D-AE19-62706E023703}">
                      <ahyp:hlinkClr val="tx"/>
                    </a:ext>
                  </a:extLst>
                </a:hlinkClick>
              </a:rPr>
              <a:t>Flaticon</a:t>
            </a:r>
            <a:r>
              <a:rPr lang="en" sz="1000">
                <a:solidFill>
                  <a:schemeClr val="lt1"/>
                </a:solidFill>
                <a:latin typeface="Inter"/>
                <a:ea typeface="Inter"/>
                <a:cs typeface="Inter"/>
                <a:sym typeface="Inter"/>
              </a:rPr>
              <a:t>, and infographics &amp; images by </a:t>
            </a:r>
            <a:r>
              <a:rPr b="1" lang="en" sz="1000" u="sng">
                <a:solidFill>
                  <a:schemeClr val="lt1"/>
                </a:solidFill>
                <a:latin typeface="Inter"/>
                <a:ea typeface="Inter"/>
                <a:cs typeface="Inter"/>
                <a:sym typeface="Inter"/>
                <a:hlinkClick r:id="rId4">
                  <a:extLst>
                    <a:ext uri="{A12FA001-AC4F-418D-AE19-62706E023703}">
                      <ahyp:hlinkClr val="tx"/>
                    </a:ext>
                  </a:extLst>
                </a:hlinkClick>
              </a:rPr>
              <a:t>Freepik</a:t>
            </a:r>
            <a:r>
              <a:rPr lang="en" sz="1000" u="sng">
                <a:solidFill>
                  <a:schemeClr val="lt1"/>
                </a:solidFill>
                <a:latin typeface="Inter"/>
                <a:ea typeface="Inter"/>
                <a:cs typeface="Inter"/>
                <a:sym typeface="Inter"/>
              </a:rPr>
              <a:t> </a:t>
            </a:r>
            <a:endParaRPr b="1" sz="1000" u="sng">
              <a:solidFill>
                <a:schemeClr val="lt1"/>
              </a:solidFill>
              <a:latin typeface="Inter"/>
              <a:ea typeface="Inter"/>
              <a:cs typeface="Inter"/>
              <a:sym typeface="Inter"/>
            </a:endParaRPr>
          </a:p>
        </p:txBody>
      </p:sp>
      <p:grpSp>
        <p:nvGrpSpPr>
          <p:cNvPr id="701" name="Google Shape;701;p23"/>
          <p:cNvGrpSpPr/>
          <p:nvPr/>
        </p:nvGrpSpPr>
        <p:grpSpPr>
          <a:xfrm rot="5400000">
            <a:off x="-2203638" y="1827652"/>
            <a:ext cx="5184655" cy="1488195"/>
            <a:chOff x="1608912" y="2469865"/>
            <a:chExt cx="5184655" cy="1488195"/>
          </a:xfrm>
        </p:grpSpPr>
        <p:grpSp>
          <p:nvGrpSpPr>
            <p:cNvPr id="702" name="Google Shape;702;p23"/>
            <p:cNvGrpSpPr/>
            <p:nvPr/>
          </p:nvGrpSpPr>
          <p:grpSpPr>
            <a:xfrm rot="-5400000">
              <a:off x="3952443" y="1116935"/>
              <a:ext cx="497595" cy="5184655"/>
              <a:chOff x="8646368" y="-41315"/>
              <a:chExt cx="497595" cy="5184655"/>
            </a:xfrm>
          </p:grpSpPr>
          <p:sp>
            <p:nvSpPr>
              <p:cNvPr id="703" name="Google Shape;703;p23"/>
              <p:cNvSpPr/>
              <p:nvPr/>
            </p:nvSpPr>
            <p:spPr>
              <a:xfrm>
                <a:off x="8646368" y="217876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04" name="Google Shape;704;p23"/>
              <p:cNvSpPr/>
              <p:nvPr/>
            </p:nvSpPr>
            <p:spPr>
              <a:xfrm>
                <a:off x="8895165" y="242756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05" name="Google Shape;705;p23"/>
              <p:cNvSpPr/>
              <p:nvPr/>
            </p:nvSpPr>
            <p:spPr>
              <a:xfrm>
                <a:off x="8646368" y="267052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06" name="Google Shape;706;p23"/>
              <p:cNvSpPr/>
              <p:nvPr/>
            </p:nvSpPr>
            <p:spPr>
              <a:xfrm flipH="1">
                <a:off x="8895262" y="291932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07" name="Google Shape;707;p23"/>
              <p:cNvSpPr/>
              <p:nvPr/>
            </p:nvSpPr>
            <p:spPr>
              <a:xfrm flipH="1">
                <a:off x="8646465" y="316812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08" name="Google Shape;708;p23"/>
              <p:cNvSpPr/>
              <p:nvPr/>
            </p:nvSpPr>
            <p:spPr>
              <a:xfrm flipH="1">
                <a:off x="8895262" y="341108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09" name="Google Shape;709;p23"/>
              <p:cNvSpPr/>
              <p:nvPr/>
            </p:nvSpPr>
            <p:spPr>
              <a:xfrm>
                <a:off x="8646368" y="3662318"/>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10" name="Google Shape;710;p23"/>
              <p:cNvSpPr/>
              <p:nvPr/>
            </p:nvSpPr>
            <p:spPr>
              <a:xfrm>
                <a:off x="8895165" y="391111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11" name="Google Shape;711;p23"/>
              <p:cNvSpPr/>
              <p:nvPr/>
            </p:nvSpPr>
            <p:spPr>
              <a:xfrm>
                <a:off x="8646368" y="415408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12" name="Google Shape;712;p23"/>
              <p:cNvSpPr/>
              <p:nvPr/>
            </p:nvSpPr>
            <p:spPr>
              <a:xfrm flipH="1">
                <a:off x="8895262" y="4402877"/>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13" name="Google Shape;713;p23"/>
              <p:cNvSpPr/>
              <p:nvPr/>
            </p:nvSpPr>
            <p:spPr>
              <a:xfrm flipH="1">
                <a:off x="8646465" y="465167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14" name="Google Shape;714;p23"/>
              <p:cNvSpPr/>
              <p:nvPr/>
            </p:nvSpPr>
            <p:spPr>
              <a:xfrm flipH="1">
                <a:off x="8895262" y="489464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15" name="Google Shape;715;p23"/>
              <p:cNvSpPr/>
              <p:nvPr/>
            </p:nvSpPr>
            <p:spPr>
              <a:xfrm>
                <a:off x="8895165" y="-4131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16" name="Google Shape;716;p23"/>
              <p:cNvSpPr/>
              <p:nvPr/>
            </p:nvSpPr>
            <p:spPr>
              <a:xfrm>
                <a:off x="8646368" y="20165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17" name="Google Shape;717;p23"/>
              <p:cNvSpPr/>
              <p:nvPr/>
            </p:nvSpPr>
            <p:spPr>
              <a:xfrm flipH="1">
                <a:off x="8895262" y="450447"/>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18" name="Google Shape;718;p23"/>
              <p:cNvSpPr/>
              <p:nvPr/>
            </p:nvSpPr>
            <p:spPr>
              <a:xfrm flipH="1">
                <a:off x="8646465" y="69924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19" name="Google Shape;719;p23"/>
              <p:cNvSpPr/>
              <p:nvPr/>
            </p:nvSpPr>
            <p:spPr>
              <a:xfrm flipH="1">
                <a:off x="8895262" y="94221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20" name="Google Shape;720;p23"/>
              <p:cNvSpPr/>
              <p:nvPr/>
            </p:nvSpPr>
            <p:spPr>
              <a:xfrm>
                <a:off x="8646368" y="1193443"/>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21" name="Google Shape;721;p23"/>
              <p:cNvSpPr/>
              <p:nvPr/>
            </p:nvSpPr>
            <p:spPr>
              <a:xfrm>
                <a:off x="8895165" y="144224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22" name="Google Shape;722;p23"/>
              <p:cNvSpPr/>
              <p:nvPr/>
            </p:nvSpPr>
            <p:spPr>
              <a:xfrm>
                <a:off x="8646368" y="168520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23" name="Google Shape;723;p23"/>
              <p:cNvSpPr/>
              <p:nvPr/>
            </p:nvSpPr>
            <p:spPr>
              <a:xfrm flipH="1">
                <a:off x="8895262" y="193400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724" name="Google Shape;724;p23"/>
            <p:cNvGrpSpPr/>
            <p:nvPr/>
          </p:nvGrpSpPr>
          <p:grpSpPr>
            <a:xfrm rot="-5400000">
              <a:off x="3952443" y="621635"/>
              <a:ext cx="497595" cy="5184655"/>
              <a:chOff x="8646368" y="-41315"/>
              <a:chExt cx="497595" cy="5184655"/>
            </a:xfrm>
          </p:grpSpPr>
          <p:sp>
            <p:nvSpPr>
              <p:cNvPr id="725" name="Google Shape;725;p23"/>
              <p:cNvSpPr/>
              <p:nvPr/>
            </p:nvSpPr>
            <p:spPr>
              <a:xfrm>
                <a:off x="8646368" y="217876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26" name="Google Shape;726;p23"/>
              <p:cNvSpPr/>
              <p:nvPr/>
            </p:nvSpPr>
            <p:spPr>
              <a:xfrm>
                <a:off x="8895165" y="242756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27" name="Google Shape;727;p23"/>
              <p:cNvSpPr/>
              <p:nvPr/>
            </p:nvSpPr>
            <p:spPr>
              <a:xfrm>
                <a:off x="8646368" y="267052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28" name="Google Shape;728;p23"/>
              <p:cNvSpPr/>
              <p:nvPr/>
            </p:nvSpPr>
            <p:spPr>
              <a:xfrm flipH="1">
                <a:off x="8895262" y="291932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29" name="Google Shape;729;p23"/>
              <p:cNvSpPr/>
              <p:nvPr/>
            </p:nvSpPr>
            <p:spPr>
              <a:xfrm flipH="1">
                <a:off x="8646465" y="316812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30" name="Google Shape;730;p23"/>
              <p:cNvSpPr/>
              <p:nvPr/>
            </p:nvSpPr>
            <p:spPr>
              <a:xfrm flipH="1">
                <a:off x="8895262" y="341108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31" name="Google Shape;731;p23"/>
              <p:cNvSpPr/>
              <p:nvPr/>
            </p:nvSpPr>
            <p:spPr>
              <a:xfrm>
                <a:off x="8646368" y="3662318"/>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32" name="Google Shape;732;p23"/>
              <p:cNvSpPr/>
              <p:nvPr/>
            </p:nvSpPr>
            <p:spPr>
              <a:xfrm>
                <a:off x="8895165" y="391111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33" name="Google Shape;733;p23"/>
              <p:cNvSpPr/>
              <p:nvPr/>
            </p:nvSpPr>
            <p:spPr>
              <a:xfrm>
                <a:off x="8646368" y="415408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34" name="Google Shape;734;p23"/>
              <p:cNvSpPr/>
              <p:nvPr/>
            </p:nvSpPr>
            <p:spPr>
              <a:xfrm flipH="1">
                <a:off x="8895262" y="4402877"/>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35" name="Google Shape;735;p23"/>
              <p:cNvSpPr/>
              <p:nvPr/>
            </p:nvSpPr>
            <p:spPr>
              <a:xfrm flipH="1">
                <a:off x="8646465" y="465167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36" name="Google Shape;736;p23"/>
              <p:cNvSpPr/>
              <p:nvPr/>
            </p:nvSpPr>
            <p:spPr>
              <a:xfrm flipH="1">
                <a:off x="8895262" y="489464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37" name="Google Shape;737;p23"/>
              <p:cNvSpPr/>
              <p:nvPr/>
            </p:nvSpPr>
            <p:spPr>
              <a:xfrm>
                <a:off x="8895165" y="-4131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38" name="Google Shape;738;p23"/>
              <p:cNvSpPr/>
              <p:nvPr/>
            </p:nvSpPr>
            <p:spPr>
              <a:xfrm>
                <a:off x="8646368" y="20165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39" name="Google Shape;739;p23"/>
              <p:cNvSpPr/>
              <p:nvPr/>
            </p:nvSpPr>
            <p:spPr>
              <a:xfrm flipH="1">
                <a:off x="8895262" y="450447"/>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40" name="Google Shape;740;p23"/>
              <p:cNvSpPr/>
              <p:nvPr/>
            </p:nvSpPr>
            <p:spPr>
              <a:xfrm flipH="1">
                <a:off x="8646465" y="69924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41" name="Google Shape;741;p23"/>
              <p:cNvSpPr/>
              <p:nvPr/>
            </p:nvSpPr>
            <p:spPr>
              <a:xfrm flipH="1">
                <a:off x="8895262" y="94221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42" name="Google Shape;742;p23"/>
              <p:cNvSpPr/>
              <p:nvPr/>
            </p:nvSpPr>
            <p:spPr>
              <a:xfrm>
                <a:off x="8646368" y="1193443"/>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43" name="Google Shape;743;p23"/>
              <p:cNvSpPr/>
              <p:nvPr/>
            </p:nvSpPr>
            <p:spPr>
              <a:xfrm>
                <a:off x="8895165" y="144224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44" name="Google Shape;744;p23"/>
              <p:cNvSpPr/>
              <p:nvPr/>
            </p:nvSpPr>
            <p:spPr>
              <a:xfrm>
                <a:off x="8646368" y="168520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45" name="Google Shape;745;p23"/>
              <p:cNvSpPr/>
              <p:nvPr/>
            </p:nvSpPr>
            <p:spPr>
              <a:xfrm flipH="1">
                <a:off x="8895262" y="193400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746" name="Google Shape;746;p23"/>
            <p:cNvGrpSpPr/>
            <p:nvPr/>
          </p:nvGrpSpPr>
          <p:grpSpPr>
            <a:xfrm rot="-5400000">
              <a:off x="3952443" y="126335"/>
              <a:ext cx="497595" cy="5184655"/>
              <a:chOff x="8646368" y="-41315"/>
              <a:chExt cx="497595" cy="5184655"/>
            </a:xfrm>
          </p:grpSpPr>
          <p:sp>
            <p:nvSpPr>
              <p:cNvPr id="747" name="Google Shape;747;p23"/>
              <p:cNvSpPr/>
              <p:nvPr/>
            </p:nvSpPr>
            <p:spPr>
              <a:xfrm>
                <a:off x="8646368" y="217876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48" name="Google Shape;748;p23"/>
              <p:cNvSpPr/>
              <p:nvPr/>
            </p:nvSpPr>
            <p:spPr>
              <a:xfrm>
                <a:off x="8895165" y="242756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49" name="Google Shape;749;p23"/>
              <p:cNvSpPr/>
              <p:nvPr/>
            </p:nvSpPr>
            <p:spPr>
              <a:xfrm>
                <a:off x="8646368" y="267052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50" name="Google Shape;750;p23"/>
              <p:cNvSpPr/>
              <p:nvPr/>
            </p:nvSpPr>
            <p:spPr>
              <a:xfrm flipH="1">
                <a:off x="8895262" y="291932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51" name="Google Shape;751;p23"/>
              <p:cNvSpPr/>
              <p:nvPr/>
            </p:nvSpPr>
            <p:spPr>
              <a:xfrm flipH="1">
                <a:off x="8646465" y="316812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52" name="Google Shape;752;p23"/>
              <p:cNvSpPr/>
              <p:nvPr/>
            </p:nvSpPr>
            <p:spPr>
              <a:xfrm flipH="1">
                <a:off x="8895262" y="341108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53" name="Google Shape;753;p23"/>
              <p:cNvSpPr/>
              <p:nvPr/>
            </p:nvSpPr>
            <p:spPr>
              <a:xfrm>
                <a:off x="8646368" y="3662318"/>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54" name="Google Shape;754;p23"/>
              <p:cNvSpPr/>
              <p:nvPr/>
            </p:nvSpPr>
            <p:spPr>
              <a:xfrm>
                <a:off x="8895165" y="391111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55" name="Google Shape;755;p23"/>
              <p:cNvSpPr/>
              <p:nvPr/>
            </p:nvSpPr>
            <p:spPr>
              <a:xfrm>
                <a:off x="8646368" y="415408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56" name="Google Shape;756;p23"/>
              <p:cNvSpPr/>
              <p:nvPr/>
            </p:nvSpPr>
            <p:spPr>
              <a:xfrm flipH="1">
                <a:off x="8895262" y="4402877"/>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57" name="Google Shape;757;p23"/>
              <p:cNvSpPr/>
              <p:nvPr/>
            </p:nvSpPr>
            <p:spPr>
              <a:xfrm flipH="1">
                <a:off x="8646465" y="465167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58" name="Google Shape;758;p23"/>
              <p:cNvSpPr/>
              <p:nvPr/>
            </p:nvSpPr>
            <p:spPr>
              <a:xfrm flipH="1">
                <a:off x="8895262" y="489464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59" name="Google Shape;759;p23"/>
              <p:cNvSpPr/>
              <p:nvPr/>
            </p:nvSpPr>
            <p:spPr>
              <a:xfrm>
                <a:off x="8895165" y="-4131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60" name="Google Shape;760;p23"/>
              <p:cNvSpPr/>
              <p:nvPr/>
            </p:nvSpPr>
            <p:spPr>
              <a:xfrm>
                <a:off x="8646368" y="20165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61" name="Google Shape;761;p23"/>
              <p:cNvSpPr/>
              <p:nvPr/>
            </p:nvSpPr>
            <p:spPr>
              <a:xfrm flipH="1">
                <a:off x="8895262" y="450447"/>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62" name="Google Shape;762;p23"/>
              <p:cNvSpPr/>
              <p:nvPr/>
            </p:nvSpPr>
            <p:spPr>
              <a:xfrm flipH="1">
                <a:off x="8646465" y="69924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63" name="Google Shape;763;p23"/>
              <p:cNvSpPr/>
              <p:nvPr/>
            </p:nvSpPr>
            <p:spPr>
              <a:xfrm flipH="1">
                <a:off x="8895262" y="94221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64" name="Google Shape;764;p23"/>
              <p:cNvSpPr/>
              <p:nvPr/>
            </p:nvSpPr>
            <p:spPr>
              <a:xfrm>
                <a:off x="8646368" y="1193443"/>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65" name="Google Shape;765;p23"/>
              <p:cNvSpPr/>
              <p:nvPr/>
            </p:nvSpPr>
            <p:spPr>
              <a:xfrm>
                <a:off x="8895165" y="144224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66" name="Google Shape;766;p23"/>
              <p:cNvSpPr/>
              <p:nvPr/>
            </p:nvSpPr>
            <p:spPr>
              <a:xfrm>
                <a:off x="8646368" y="168520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67" name="Google Shape;767;p23"/>
              <p:cNvSpPr/>
              <p:nvPr/>
            </p:nvSpPr>
            <p:spPr>
              <a:xfrm flipH="1">
                <a:off x="8895262" y="193400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68" name="Shape 768"/>
        <p:cNvGrpSpPr/>
        <p:nvPr/>
      </p:nvGrpSpPr>
      <p:grpSpPr>
        <a:xfrm>
          <a:off x="0" y="0"/>
          <a:ext cx="0" cy="0"/>
          <a:chOff x="0" y="0"/>
          <a:chExt cx="0" cy="0"/>
        </a:xfrm>
      </p:grpSpPr>
      <p:grpSp>
        <p:nvGrpSpPr>
          <p:cNvPr id="769" name="Google Shape;769;p24"/>
          <p:cNvGrpSpPr/>
          <p:nvPr/>
        </p:nvGrpSpPr>
        <p:grpSpPr>
          <a:xfrm>
            <a:off x="-1882" y="-41320"/>
            <a:ext cx="736682" cy="5184655"/>
            <a:chOff x="-1882" y="-41320"/>
            <a:chExt cx="736682" cy="5184655"/>
          </a:xfrm>
        </p:grpSpPr>
        <p:grpSp>
          <p:nvGrpSpPr>
            <p:cNvPr id="770" name="Google Shape;770;p24"/>
            <p:cNvGrpSpPr/>
            <p:nvPr/>
          </p:nvGrpSpPr>
          <p:grpSpPr>
            <a:xfrm>
              <a:off x="-1882" y="-41320"/>
              <a:ext cx="497595" cy="5184655"/>
              <a:chOff x="8646368" y="-41315"/>
              <a:chExt cx="497595" cy="5184655"/>
            </a:xfrm>
          </p:grpSpPr>
          <p:sp>
            <p:nvSpPr>
              <p:cNvPr id="771" name="Google Shape;771;p24"/>
              <p:cNvSpPr/>
              <p:nvPr/>
            </p:nvSpPr>
            <p:spPr>
              <a:xfrm>
                <a:off x="8646368" y="217876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72" name="Google Shape;772;p24"/>
              <p:cNvSpPr/>
              <p:nvPr/>
            </p:nvSpPr>
            <p:spPr>
              <a:xfrm>
                <a:off x="8895165" y="242756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73" name="Google Shape;773;p24"/>
              <p:cNvSpPr/>
              <p:nvPr/>
            </p:nvSpPr>
            <p:spPr>
              <a:xfrm>
                <a:off x="8646368" y="267052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74" name="Google Shape;774;p24"/>
              <p:cNvSpPr/>
              <p:nvPr/>
            </p:nvSpPr>
            <p:spPr>
              <a:xfrm flipH="1">
                <a:off x="8895262" y="291932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75" name="Google Shape;775;p24"/>
              <p:cNvSpPr/>
              <p:nvPr/>
            </p:nvSpPr>
            <p:spPr>
              <a:xfrm flipH="1">
                <a:off x="8646465" y="316812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76" name="Google Shape;776;p24"/>
              <p:cNvSpPr/>
              <p:nvPr/>
            </p:nvSpPr>
            <p:spPr>
              <a:xfrm flipH="1">
                <a:off x="8895262" y="341108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77" name="Google Shape;777;p24"/>
              <p:cNvSpPr/>
              <p:nvPr/>
            </p:nvSpPr>
            <p:spPr>
              <a:xfrm>
                <a:off x="8646368" y="3662318"/>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78" name="Google Shape;778;p24"/>
              <p:cNvSpPr/>
              <p:nvPr/>
            </p:nvSpPr>
            <p:spPr>
              <a:xfrm>
                <a:off x="8895165" y="391111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79" name="Google Shape;779;p24"/>
              <p:cNvSpPr/>
              <p:nvPr/>
            </p:nvSpPr>
            <p:spPr>
              <a:xfrm>
                <a:off x="8646368" y="415408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80" name="Google Shape;780;p24"/>
              <p:cNvSpPr/>
              <p:nvPr/>
            </p:nvSpPr>
            <p:spPr>
              <a:xfrm flipH="1">
                <a:off x="8895262" y="4402877"/>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81" name="Google Shape;781;p24"/>
              <p:cNvSpPr/>
              <p:nvPr/>
            </p:nvSpPr>
            <p:spPr>
              <a:xfrm flipH="1">
                <a:off x="8646465" y="465167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82" name="Google Shape;782;p24"/>
              <p:cNvSpPr/>
              <p:nvPr/>
            </p:nvSpPr>
            <p:spPr>
              <a:xfrm flipH="1">
                <a:off x="8895262" y="489464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83" name="Google Shape;783;p24"/>
              <p:cNvSpPr/>
              <p:nvPr/>
            </p:nvSpPr>
            <p:spPr>
              <a:xfrm>
                <a:off x="8895165" y="-4131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84" name="Google Shape;784;p24"/>
              <p:cNvSpPr/>
              <p:nvPr/>
            </p:nvSpPr>
            <p:spPr>
              <a:xfrm>
                <a:off x="8646368" y="20165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85" name="Google Shape;785;p24"/>
              <p:cNvSpPr/>
              <p:nvPr/>
            </p:nvSpPr>
            <p:spPr>
              <a:xfrm flipH="1">
                <a:off x="8895262" y="450447"/>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86" name="Google Shape;786;p24"/>
              <p:cNvSpPr/>
              <p:nvPr/>
            </p:nvSpPr>
            <p:spPr>
              <a:xfrm flipH="1">
                <a:off x="8646465" y="69924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87" name="Google Shape;787;p24"/>
              <p:cNvSpPr/>
              <p:nvPr/>
            </p:nvSpPr>
            <p:spPr>
              <a:xfrm flipH="1">
                <a:off x="8895262" y="94221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88" name="Google Shape;788;p24"/>
              <p:cNvSpPr/>
              <p:nvPr/>
            </p:nvSpPr>
            <p:spPr>
              <a:xfrm>
                <a:off x="8646368" y="1193443"/>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89" name="Google Shape;789;p24"/>
              <p:cNvSpPr/>
              <p:nvPr/>
            </p:nvSpPr>
            <p:spPr>
              <a:xfrm>
                <a:off x="8895165" y="144224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90" name="Google Shape;790;p24"/>
              <p:cNvSpPr/>
              <p:nvPr/>
            </p:nvSpPr>
            <p:spPr>
              <a:xfrm>
                <a:off x="8646368" y="168520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91" name="Google Shape;791;p24"/>
              <p:cNvSpPr/>
              <p:nvPr/>
            </p:nvSpPr>
            <p:spPr>
              <a:xfrm flipH="1">
                <a:off x="8895262" y="193400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sp>
          <p:nvSpPr>
            <p:cNvPr id="792" name="Google Shape;792;p24"/>
            <p:cNvSpPr/>
            <p:nvPr/>
          </p:nvSpPr>
          <p:spPr>
            <a:xfrm>
              <a:off x="495700" y="-41292"/>
              <a:ext cx="239100" cy="5184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793" name="Shape 793"/>
        <p:cNvGrpSpPr/>
        <p:nvPr/>
      </p:nvGrpSpPr>
      <p:grpSpPr>
        <a:xfrm>
          <a:off x="0" y="0"/>
          <a:ext cx="0" cy="0"/>
          <a:chOff x="0" y="0"/>
          <a:chExt cx="0" cy="0"/>
        </a:xfrm>
      </p:grpSpPr>
      <p:grpSp>
        <p:nvGrpSpPr>
          <p:cNvPr id="794" name="Google Shape;794;p25"/>
          <p:cNvGrpSpPr/>
          <p:nvPr/>
        </p:nvGrpSpPr>
        <p:grpSpPr>
          <a:xfrm>
            <a:off x="-123" y="4713887"/>
            <a:ext cx="9144384" cy="429754"/>
            <a:chOff x="-121" y="4711511"/>
            <a:chExt cx="9192183" cy="432000"/>
          </a:xfrm>
        </p:grpSpPr>
        <p:sp>
          <p:nvSpPr>
            <p:cNvPr id="795" name="Google Shape;795;p25"/>
            <p:cNvSpPr/>
            <p:nvPr/>
          </p:nvSpPr>
          <p:spPr>
            <a:xfrm rot="5400000">
              <a:off x="2357798"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96" name="Google Shape;796;p25"/>
            <p:cNvSpPr/>
            <p:nvPr/>
          </p:nvSpPr>
          <p:spPr>
            <a:xfrm rot="5400000">
              <a:off x="2141793"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97" name="Google Shape;797;p25"/>
            <p:cNvSpPr/>
            <p:nvPr/>
          </p:nvSpPr>
          <p:spPr>
            <a:xfrm rot="5400000">
              <a:off x="1930851"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98" name="Google Shape;798;p25"/>
            <p:cNvSpPr/>
            <p:nvPr/>
          </p:nvSpPr>
          <p:spPr>
            <a:xfrm flipH="1" rot="5400000">
              <a:off x="1714845"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99" name="Google Shape;799;p25"/>
            <p:cNvSpPr/>
            <p:nvPr/>
          </p:nvSpPr>
          <p:spPr>
            <a:xfrm flipH="1" rot="5400000">
              <a:off x="1498840"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00" name="Google Shape;800;p25"/>
            <p:cNvSpPr/>
            <p:nvPr/>
          </p:nvSpPr>
          <p:spPr>
            <a:xfrm flipH="1" rot="5400000">
              <a:off x="1287898"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01" name="Google Shape;801;p25"/>
            <p:cNvSpPr/>
            <p:nvPr/>
          </p:nvSpPr>
          <p:spPr>
            <a:xfrm rot="5400000">
              <a:off x="1069779"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02" name="Google Shape;802;p25"/>
            <p:cNvSpPr/>
            <p:nvPr/>
          </p:nvSpPr>
          <p:spPr>
            <a:xfrm rot="5400000">
              <a:off x="853773"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03" name="Google Shape;803;p25"/>
            <p:cNvSpPr/>
            <p:nvPr/>
          </p:nvSpPr>
          <p:spPr>
            <a:xfrm rot="5400000">
              <a:off x="642832"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04" name="Google Shape;804;p25"/>
            <p:cNvSpPr/>
            <p:nvPr/>
          </p:nvSpPr>
          <p:spPr>
            <a:xfrm flipH="1" rot="5400000">
              <a:off x="426826"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05" name="Google Shape;805;p25"/>
            <p:cNvSpPr/>
            <p:nvPr/>
          </p:nvSpPr>
          <p:spPr>
            <a:xfrm flipH="1" rot="5400000">
              <a:off x="210821"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06" name="Google Shape;806;p25"/>
            <p:cNvSpPr/>
            <p:nvPr/>
          </p:nvSpPr>
          <p:spPr>
            <a:xfrm flipH="1" rot="5400000">
              <a:off x="-121"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07" name="Google Shape;807;p25"/>
            <p:cNvSpPr/>
            <p:nvPr/>
          </p:nvSpPr>
          <p:spPr>
            <a:xfrm rot="5400000">
              <a:off x="4285264"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08" name="Google Shape;808;p25"/>
            <p:cNvSpPr/>
            <p:nvPr/>
          </p:nvSpPr>
          <p:spPr>
            <a:xfrm rot="5400000">
              <a:off x="4074322"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09" name="Google Shape;809;p25"/>
            <p:cNvSpPr/>
            <p:nvPr/>
          </p:nvSpPr>
          <p:spPr>
            <a:xfrm flipH="1" rot="5400000">
              <a:off x="3858317"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10" name="Google Shape;810;p25"/>
            <p:cNvSpPr/>
            <p:nvPr/>
          </p:nvSpPr>
          <p:spPr>
            <a:xfrm flipH="1" rot="5400000">
              <a:off x="3642312"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11" name="Google Shape;811;p25"/>
            <p:cNvSpPr/>
            <p:nvPr/>
          </p:nvSpPr>
          <p:spPr>
            <a:xfrm flipH="1" rot="5400000">
              <a:off x="3431370"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12" name="Google Shape;812;p25"/>
            <p:cNvSpPr/>
            <p:nvPr/>
          </p:nvSpPr>
          <p:spPr>
            <a:xfrm rot="5400000">
              <a:off x="3213250"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13" name="Google Shape;813;p25"/>
            <p:cNvSpPr/>
            <p:nvPr/>
          </p:nvSpPr>
          <p:spPr>
            <a:xfrm rot="5400000">
              <a:off x="2997245"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14" name="Google Shape;814;p25"/>
            <p:cNvSpPr/>
            <p:nvPr/>
          </p:nvSpPr>
          <p:spPr>
            <a:xfrm rot="5400000">
              <a:off x="2786303"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15" name="Google Shape;815;p25"/>
            <p:cNvSpPr/>
            <p:nvPr/>
          </p:nvSpPr>
          <p:spPr>
            <a:xfrm flipH="1" rot="5400000">
              <a:off x="2570298"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16" name="Google Shape;816;p25"/>
            <p:cNvSpPr/>
            <p:nvPr/>
          </p:nvSpPr>
          <p:spPr>
            <a:xfrm rot="5400000">
              <a:off x="4927268"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17" name="Google Shape;817;p25"/>
            <p:cNvSpPr/>
            <p:nvPr/>
          </p:nvSpPr>
          <p:spPr>
            <a:xfrm flipH="1" rot="5400000">
              <a:off x="4711262"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18" name="Google Shape;818;p25"/>
            <p:cNvSpPr/>
            <p:nvPr/>
          </p:nvSpPr>
          <p:spPr>
            <a:xfrm flipH="1" rot="5400000">
              <a:off x="4495257"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19" name="Google Shape;819;p25"/>
            <p:cNvSpPr/>
            <p:nvPr/>
          </p:nvSpPr>
          <p:spPr>
            <a:xfrm rot="5400000">
              <a:off x="6202123"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20" name="Google Shape;820;p25"/>
            <p:cNvSpPr/>
            <p:nvPr/>
          </p:nvSpPr>
          <p:spPr>
            <a:xfrm rot="5400000">
              <a:off x="5986118"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21" name="Google Shape;821;p25"/>
            <p:cNvSpPr/>
            <p:nvPr/>
          </p:nvSpPr>
          <p:spPr>
            <a:xfrm rot="5400000">
              <a:off x="5775176"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22" name="Google Shape;822;p25"/>
            <p:cNvSpPr/>
            <p:nvPr/>
          </p:nvSpPr>
          <p:spPr>
            <a:xfrm flipH="1" rot="5400000">
              <a:off x="5559170"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23" name="Google Shape;823;p25"/>
            <p:cNvSpPr/>
            <p:nvPr/>
          </p:nvSpPr>
          <p:spPr>
            <a:xfrm flipH="1" rot="5400000">
              <a:off x="5343165"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24" name="Google Shape;824;p25"/>
            <p:cNvSpPr/>
            <p:nvPr/>
          </p:nvSpPr>
          <p:spPr>
            <a:xfrm flipH="1" rot="5400000">
              <a:off x="5132223"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25" name="Google Shape;825;p25"/>
            <p:cNvSpPr/>
            <p:nvPr/>
          </p:nvSpPr>
          <p:spPr>
            <a:xfrm rot="5400000">
              <a:off x="8129589"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26" name="Google Shape;826;p25"/>
            <p:cNvSpPr/>
            <p:nvPr/>
          </p:nvSpPr>
          <p:spPr>
            <a:xfrm rot="5400000">
              <a:off x="7918647"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27" name="Google Shape;827;p25"/>
            <p:cNvSpPr/>
            <p:nvPr/>
          </p:nvSpPr>
          <p:spPr>
            <a:xfrm flipH="1" rot="5400000">
              <a:off x="7702642"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28" name="Google Shape;828;p25"/>
            <p:cNvSpPr/>
            <p:nvPr/>
          </p:nvSpPr>
          <p:spPr>
            <a:xfrm flipH="1" rot="5400000">
              <a:off x="7486637"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29" name="Google Shape;829;p25"/>
            <p:cNvSpPr/>
            <p:nvPr/>
          </p:nvSpPr>
          <p:spPr>
            <a:xfrm flipH="1" rot="5400000">
              <a:off x="7275695"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30" name="Google Shape;830;p25"/>
            <p:cNvSpPr/>
            <p:nvPr/>
          </p:nvSpPr>
          <p:spPr>
            <a:xfrm rot="5400000">
              <a:off x="7057575"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31" name="Google Shape;831;p25"/>
            <p:cNvSpPr/>
            <p:nvPr/>
          </p:nvSpPr>
          <p:spPr>
            <a:xfrm rot="5400000">
              <a:off x="6841570"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32" name="Google Shape;832;p25"/>
            <p:cNvSpPr/>
            <p:nvPr/>
          </p:nvSpPr>
          <p:spPr>
            <a:xfrm rot="5400000">
              <a:off x="6630628"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33" name="Google Shape;833;p25"/>
            <p:cNvSpPr/>
            <p:nvPr/>
          </p:nvSpPr>
          <p:spPr>
            <a:xfrm flipH="1" rot="5400000">
              <a:off x="6414623"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34" name="Google Shape;834;p25"/>
            <p:cNvSpPr/>
            <p:nvPr/>
          </p:nvSpPr>
          <p:spPr>
            <a:xfrm rot="5400000">
              <a:off x="8771593"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35" name="Google Shape;835;p25"/>
            <p:cNvSpPr/>
            <p:nvPr/>
          </p:nvSpPr>
          <p:spPr>
            <a:xfrm flipH="1" rot="5400000">
              <a:off x="8555587"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36" name="Google Shape;836;p25"/>
            <p:cNvSpPr/>
            <p:nvPr/>
          </p:nvSpPr>
          <p:spPr>
            <a:xfrm flipH="1" rot="5400000">
              <a:off x="8339582"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37" name="Google Shape;837;p25"/>
            <p:cNvSpPr/>
            <p:nvPr/>
          </p:nvSpPr>
          <p:spPr>
            <a:xfrm flipH="1" rot="5400000">
              <a:off x="8976062"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spTree>
      <p:nvGrpSpPr>
        <p:cNvPr id="838" name="Shape 838"/>
        <p:cNvGrpSpPr/>
        <p:nvPr/>
      </p:nvGrpSpPr>
      <p:grpSpPr>
        <a:xfrm>
          <a:off x="0" y="0"/>
          <a:ext cx="0" cy="0"/>
          <a:chOff x="0" y="0"/>
          <a:chExt cx="0" cy="0"/>
        </a:xfrm>
      </p:grpSpPr>
      <p:sp>
        <p:nvSpPr>
          <p:cNvPr id="839" name="Google Shape;839;p26"/>
          <p:cNvSpPr/>
          <p:nvPr/>
        </p:nvSpPr>
        <p:spPr>
          <a:xfrm flipH="1">
            <a:off x="8904893" y="-20542"/>
            <a:ext cx="239100" cy="5184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5" name="Google Shape;65;p4"/>
          <p:cNvSpPr txBox="1"/>
          <p:nvPr>
            <p:ph idx="1" type="body"/>
          </p:nvPr>
        </p:nvSpPr>
        <p:spPr>
          <a:xfrm>
            <a:off x="720000" y="1215751"/>
            <a:ext cx="7704000" cy="4521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66" name="Google Shape;66;p4"/>
          <p:cNvGrpSpPr/>
          <p:nvPr/>
        </p:nvGrpSpPr>
        <p:grpSpPr>
          <a:xfrm flipH="1">
            <a:off x="8657705" y="-41320"/>
            <a:ext cx="497595" cy="5184655"/>
            <a:chOff x="8646368" y="-41315"/>
            <a:chExt cx="497595" cy="5184655"/>
          </a:xfrm>
        </p:grpSpPr>
        <p:sp>
          <p:nvSpPr>
            <p:cNvPr id="67" name="Google Shape;67;p4"/>
            <p:cNvSpPr/>
            <p:nvPr/>
          </p:nvSpPr>
          <p:spPr>
            <a:xfrm>
              <a:off x="8646368" y="217876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8" name="Google Shape;68;p4"/>
            <p:cNvSpPr/>
            <p:nvPr/>
          </p:nvSpPr>
          <p:spPr>
            <a:xfrm>
              <a:off x="8895165" y="242756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9" name="Google Shape;69;p4"/>
            <p:cNvSpPr/>
            <p:nvPr/>
          </p:nvSpPr>
          <p:spPr>
            <a:xfrm>
              <a:off x="8646368" y="267052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0" name="Google Shape;70;p4"/>
            <p:cNvSpPr/>
            <p:nvPr/>
          </p:nvSpPr>
          <p:spPr>
            <a:xfrm flipH="1">
              <a:off x="8895262" y="291932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1" name="Google Shape;71;p4"/>
            <p:cNvSpPr/>
            <p:nvPr/>
          </p:nvSpPr>
          <p:spPr>
            <a:xfrm flipH="1">
              <a:off x="8646465" y="316812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2" name="Google Shape;72;p4"/>
            <p:cNvSpPr/>
            <p:nvPr/>
          </p:nvSpPr>
          <p:spPr>
            <a:xfrm flipH="1">
              <a:off x="8895262" y="341108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3" name="Google Shape;73;p4"/>
            <p:cNvSpPr/>
            <p:nvPr/>
          </p:nvSpPr>
          <p:spPr>
            <a:xfrm>
              <a:off x="8646368" y="3662318"/>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4" name="Google Shape;74;p4"/>
            <p:cNvSpPr/>
            <p:nvPr/>
          </p:nvSpPr>
          <p:spPr>
            <a:xfrm>
              <a:off x="8895165" y="391111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5" name="Google Shape;75;p4"/>
            <p:cNvSpPr/>
            <p:nvPr/>
          </p:nvSpPr>
          <p:spPr>
            <a:xfrm>
              <a:off x="8646368" y="415408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6" name="Google Shape;76;p4"/>
            <p:cNvSpPr/>
            <p:nvPr/>
          </p:nvSpPr>
          <p:spPr>
            <a:xfrm flipH="1">
              <a:off x="8895262" y="4402877"/>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7" name="Google Shape;77;p4"/>
            <p:cNvSpPr/>
            <p:nvPr/>
          </p:nvSpPr>
          <p:spPr>
            <a:xfrm flipH="1">
              <a:off x="8646465" y="465167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8" name="Google Shape;78;p4"/>
            <p:cNvSpPr/>
            <p:nvPr/>
          </p:nvSpPr>
          <p:spPr>
            <a:xfrm flipH="1">
              <a:off x="8895262" y="489464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9" name="Google Shape;79;p4"/>
            <p:cNvSpPr/>
            <p:nvPr/>
          </p:nvSpPr>
          <p:spPr>
            <a:xfrm>
              <a:off x="8895165" y="-4131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0" name="Google Shape;80;p4"/>
            <p:cNvSpPr/>
            <p:nvPr/>
          </p:nvSpPr>
          <p:spPr>
            <a:xfrm>
              <a:off x="8646368" y="20165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1" name="Google Shape;81;p4"/>
            <p:cNvSpPr/>
            <p:nvPr/>
          </p:nvSpPr>
          <p:spPr>
            <a:xfrm flipH="1">
              <a:off x="8895262" y="450447"/>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2" name="Google Shape;82;p4"/>
            <p:cNvSpPr/>
            <p:nvPr/>
          </p:nvSpPr>
          <p:spPr>
            <a:xfrm flipH="1">
              <a:off x="8646465" y="69924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3" name="Google Shape;83;p4"/>
            <p:cNvSpPr/>
            <p:nvPr/>
          </p:nvSpPr>
          <p:spPr>
            <a:xfrm flipH="1">
              <a:off x="8895262" y="94221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4" name="Google Shape;84;p4"/>
            <p:cNvSpPr/>
            <p:nvPr/>
          </p:nvSpPr>
          <p:spPr>
            <a:xfrm>
              <a:off x="8646368" y="1193443"/>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5" name="Google Shape;85;p4"/>
            <p:cNvSpPr/>
            <p:nvPr/>
          </p:nvSpPr>
          <p:spPr>
            <a:xfrm>
              <a:off x="8895165" y="144224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6" name="Google Shape;86;p4"/>
            <p:cNvSpPr/>
            <p:nvPr/>
          </p:nvSpPr>
          <p:spPr>
            <a:xfrm>
              <a:off x="8646368" y="168520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7" name="Google Shape;87;p4"/>
            <p:cNvSpPr/>
            <p:nvPr/>
          </p:nvSpPr>
          <p:spPr>
            <a:xfrm flipH="1">
              <a:off x="8895262" y="193400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8" name="Shape 88"/>
        <p:cNvGrpSpPr/>
        <p:nvPr/>
      </p:nvGrpSpPr>
      <p:grpSpPr>
        <a:xfrm>
          <a:off x="0" y="0"/>
          <a:ext cx="0" cy="0"/>
          <a:chOff x="0" y="0"/>
          <a:chExt cx="0" cy="0"/>
        </a:xfrm>
      </p:grpSpPr>
      <p:sp>
        <p:nvSpPr>
          <p:cNvPr id="89" name="Google Shape;8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0" name="Google Shape;90;p5"/>
          <p:cNvSpPr txBox="1"/>
          <p:nvPr>
            <p:ph idx="1" type="subTitle"/>
          </p:nvPr>
        </p:nvSpPr>
        <p:spPr>
          <a:xfrm>
            <a:off x="5056151" y="2421754"/>
            <a:ext cx="2769000" cy="175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1" name="Google Shape;91;p5"/>
          <p:cNvSpPr txBox="1"/>
          <p:nvPr>
            <p:ph idx="2" type="subTitle"/>
          </p:nvPr>
        </p:nvSpPr>
        <p:spPr>
          <a:xfrm>
            <a:off x="1318850" y="2421754"/>
            <a:ext cx="2769000" cy="175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2" name="Google Shape;92;p5"/>
          <p:cNvSpPr txBox="1"/>
          <p:nvPr>
            <p:ph idx="3" type="subTitle"/>
          </p:nvPr>
        </p:nvSpPr>
        <p:spPr>
          <a:xfrm>
            <a:off x="1318850" y="1771900"/>
            <a:ext cx="27690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2000">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3" name="Google Shape;93;p5"/>
          <p:cNvSpPr txBox="1"/>
          <p:nvPr>
            <p:ph idx="4" type="subTitle"/>
          </p:nvPr>
        </p:nvSpPr>
        <p:spPr>
          <a:xfrm>
            <a:off x="5056153" y="1771900"/>
            <a:ext cx="27690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2000">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94" name="Google Shape;94;p5"/>
          <p:cNvGrpSpPr/>
          <p:nvPr/>
        </p:nvGrpSpPr>
        <p:grpSpPr>
          <a:xfrm>
            <a:off x="-123" y="611813"/>
            <a:ext cx="9144384" cy="4531828"/>
            <a:chOff x="-123" y="611813"/>
            <a:chExt cx="9144384" cy="4531828"/>
          </a:xfrm>
        </p:grpSpPr>
        <p:grpSp>
          <p:nvGrpSpPr>
            <p:cNvPr id="95" name="Google Shape;95;p5"/>
            <p:cNvGrpSpPr/>
            <p:nvPr/>
          </p:nvGrpSpPr>
          <p:grpSpPr>
            <a:xfrm>
              <a:off x="-123" y="4713887"/>
              <a:ext cx="9144384" cy="429754"/>
              <a:chOff x="-121" y="4711511"/>
              <a:chExt cx="9192183" cy="432000"/>
            </a:xfrm>
          </p:grpSpPr>
          <p:sp>
            <p:nvSpPr>
              <p:cNvPr id="96" name="Google Shape;96;p5"/>
              <p:cNvSpPr/>
              <p:nvPr/>
            </p:nvSpPr>
            <p:spPr>
              <a:xfrm rot="5400000">
                <a:off x="2357798"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97" name="Google Shape;97;p5"/>
              <p:cNvSpPr/>
              <p:nvPr/>
            </p:nvSpPr>
            <p:spPr>
              <a:xfrm rot="5400000">
                <a:off x="2141793"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98" name="Google Shape;98;p5"/>
              <p:cNvSpPr/>
              <p:nvPr/>
            </p:nvSpPr>
            <p:spPr>
              <a:xfrm rot="5400000">
                <a:off x="1930851"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99" name="Google Shape;99;p5"/>
              <p:cNvSpPr/>
              <p:nvPr/>
            </p:nvSpPr>
            <p:spPr>
              <a:xfrm flipH="1" rot="5400000">
                <a:off x="1714845"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00" name="Google Shape;100;p5"/>
              <p:cNvSpPr/>
              <p:nvPr/>
            </p:nvSpPr>
            <p:spPr>
              <a:xfrm flipH="1" rot="5400000">
                <a:off x="1498840"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01" name="Google Shape;101;p5"/>
              <p:cNvSpPr/>
              <p:nvPr/>
            </p:nvSpPr>
            <p:spPr>
              <a:xfrm flipH="1" rot="5400000">
                <a:off x="1287898"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02" name="Google Shape;102;p5"/>
              <p:cNvSpPr/>
              <p:nvPr/>
            </p:nvSpPr>
            <p:spPr>
              <a:xfrm rot="5400000">
                <a:off x="1069779"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03" name="Google Shape;103;p5"/>
              <p:cNvSpPr/>
              <p:nvPr/>
            </p:nvSpPr>
            <p:spPr>
              <a:xfrm rot="5400000">
                <a:off x="853773"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04" name="Google Shape;104;p5"/>
              <p:cNvSpPr/>
              <p:nvPr/>
            </p:nvSpPr>
            <p:spPr>
              <a:xfrm rot="5400000">
                <a:off x="642832"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05" name="Google Shape;105;p5"/>
              <p:cNvSpPr/>
              <p:nvPr/>
            </p:nvSpPr>
            <p:spPr>
              <a:xfrm flipH="1" rot="5400000">
                <a:off x="426826"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06" name="Google Shape;106;p5"/>
              <p:cNvSpPr/>
              <p:nvPr/>
            </p:nvSpPr>
            <p:spPr>
              <a:xfrm flipH="1" rot="5400000">
                <a:off x="210821"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07" name="Google Shape;107;p5"/>
              <p:cNvSpPr/>
              <p:nvPr/>
            </p:nvSpPr>
            <p:spPr>
              <a:xfrm flipH="1" rot="5400000">
                <a:off x="-121"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08" name="Google Shape;108;p5"/>
              <p:cNvSpPr/>
              <p:nvPr/>
            </p:nvSpPr>
            <p:spPr>
              <a:xfrm rot="5400000">
                <a:off x="4285264"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09" name="Google Shape;109;p5"/>
              <p:cNvSpPr/>
              <p:nvPr/>
            </p:nvSpPr>
            <p:spPr>
              <a:xfrm rot="5400000">
                <a:off x="4074322"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10" name="Google Shape;110;p5"/>
              <p:cNvSpPr/>
              <p:nvPr/>
            </p:nvSpPr>
            <p:spPr>
              <a:xfrm flipH="1" rot="5400000">
                <a:off x="3858317"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11" name="Google Shape;111;p5"/>
              <p:cNvSpPr/>
              <p:nvPr/>
            </p:nvSpPr>
            <p:spPr>
              <a:xfrm flipH="1" rot="5400000">
                <a:off x="3642312"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12" name="Google Shape;112;p5"/>
              <p:cNvSpPr/>
              <p:nvPr/>
            </p:nvSpPr>
            <p:spPr>
              <a:xfrm flipH="1" rot="5400000">
                <a:off x="3431370"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13" name="Google Shape;113;p5"/>
              <p:cNvSpPr/>
              <p:nvPr/>
            </p:nvSpPr>
            <p:spPr>
              <a:xfrm rot="5400000">
                <a:off x="3213250"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14" name="Google Shape;114;p5"/>
              <p:cNvSpPr/>
              <p:nvPr/>
            </p:nvSpPr>
            <p:spPr>
              <a:xfrm rot="5400000">
                <a:off x="2997245"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15" name="Google Shape;115;p5"/>
              <p:cNvSpPr/>
              <p:nvPr/>
            </p:nvSpPr>
            <p:spPr>
              <a:xfrm rot="5400000">
                <a:off x="2786303"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16" name="Google Shape;116;p5"/>
              <p:cNvSpPr/>
              <p:nvPr/>
            </p:nvSpPr>
            <p:spPr>
              <a:xfrm flipH="1" rot="5400000">
                <a:off x="2570298"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17" name="Google Shape;117;p5"/>
              <p:cNvSpPr/>
              <p:nvPr/>
            </p:nvSpPr>
            <p:spPr>
              <a:xfrm rot="5400000">
                <a:off x="4927268"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18" name="Google Shape;118;p5"/>
              <p:cNvSpPr/>
              <p:nvPr/>
            </p:nvSpPr>
            <p:spPr>
              <a:xfrm flipH="1" rot="5400000">
                <a:off x="4711262"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19" name="Google Shape;119;p5"/>
              <p:cNvSpPr/>
              <p:nvPr/>
            </p:nvSpPr>
            <p:spPr>
              <a:xfrm flipH="1" rot="5400000">
                <a:off x="4495257"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20" name="Google Shape;120;p5"/>
              <p:cNvSpPr/>
              <p:nvPr/>
            </p:nvSpPr>
            <p:spPr>
              <a:xfrm rot="5400000">
                <a:off x="6202123"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21" name="Google Shape;121;p5"/>
              <p:cNvSpPr/>
              <p:nvPr/>
            </p:nvSpPr>
            <p:spPr>
              <a:xfrm rot="5400000">
                <a:off x="5986118"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22" name="Google Shape;122;p5"/>
              <p:cNvSpPr/>
              <p:nvPr/>
            </p:nvSpPr>
            <p:spPr>
              <a:xfrm rot="5400000">
                <a:off x="5775176"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23" name="Google Shape;123;p5"/>
              <p:cNvSpPr/>
              <p:nvPr/>
            </p:nvSpPr>
            <p:spPr>
              <a:xfrm flipH="1" rot="5400000">
                <a:off x="5559170"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24" name="Google Shape;124;p5"/>
              <p:cNvSpPr/>
              <p:nvPr/>
            </p:nvSpPr>
            <p:spPr>
              <a:xfrm flipH="1" rot="5400000">
                <a:off x="5343165"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25" name="Google Shape;125;p5"/>
              <p:cNvSpPr/>
              <p:nvPr/>
            </p:nvSpPr>
            <p:spPr>
              <a:xfrm flipH="1" rot="5400000">
                <a:off x="5132223"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26" name="Google Shape;126;p5"/>
              <p:cNvSpPr/>
              <p:nvPr/>
            </p:nvSpPr>
            <p:spPr>
              <a:xfrm rot="5400000">
                <a:off x="8129589"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27" name="Google Shape;127;p5"/>
              <p:cNvSpPr/>
              <p:nvPr/>
            </p:nvSpPr>
            <p:spPr>
              <a:xfrm rot="5400000">
                <a:off x="7918647"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28" name="Google Shape;128;p5"/>
              <p:cNvSpPr/>
              <p:nvPr/>
            </p:nvSpPr>
            <p:spPr>
              <a:xfrm flipH="1" rot="5400000">
                <a:off x="7702642"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29" name="Google Shape;129;p5"/>
              <p:cNvSpPr/>
              <p:nvPr/>
            </p:nvSpPr>
            <p:spPr>
              <a:xfrm flipH="1" rot="5400000">
                <a:off x="7486637"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30" name="Google Shape;130;p5"/>
              <p:cNvSpPr/>
              <p:nvPr/>
            </p:nvSpPr>
            <p:spPr>
              <a:xfrm flipH="1" rot="5400000">
                <a:off x="7275695"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31" name="Google Shape;131;p5"/>
              <p:cNvSpPr/>
              <p:nvPr/>
            </p:nvSpPr>
            <p:spPr>
              <a:xfrm rot="5400000">
                <a:off x="7057575"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32" name="Google Shape;132;p5"/>
              <p:cNvSpPr/>
              <p:nvPr/>
            </p:nvSpPr>
            <p:spPr>
              <a:xfrm rot="5400000">
                <a:off x="6841570"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33" name="Google Shape;133;p5"/>
              <p:cNvSpPr/>
              <p:nvPr/>
            </p:nvSpPr>
            <p:spPr>
              <a:xfrm rot="5400000">
                <a:off x="6630628"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34" name="Google Shape;134;p5"/>
              <p:cNvSpPr/>
              <p:nvPr/>
            </p:nvSpPr>
            <p:spPr>
              <a:xfrm flipH="1" rot="5400000">
                <a:off x="6414623"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35" name="Google Shape;135;p5"/>
              <p:cNvSpPr/>
              <p:nvPr/>
            </p:nvSpPr>
            <p:spPr>
              <a:xfrm rot="5400000">
                <a:off x="8771593"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36" name="Google Shape;136;p5"/>
              <p:cNvSpPr/>
              <p:nvPr/>
            </p:nvSpPr>
            <p:spPr>
              <a:xfrm flipH="1" rot="5400000">
                <a:off x="8555587"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37" name="Google Shape;137;p5"/>
              <p:cNvSpPr/>
              <p:nvPr/>
            </p:nvSpPr>
            <p:spPr>
              <a:xfrm flipH="1" rot="5400000">
                <a:off x="8339582"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38" name="Google Shape;138;p5"/>
              <p:cNvSpPr/>
              <p:nvPr/>
            </p:nvSpPr>
            <p:spPr>
              <a:xfrm flipH="1" rot="5400000">
                <a:off x="8976062"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sp>
          <p:nvSpPr>
            <p:cNvPr id="139" name="Google Shape;139;p5"/>
            <p:cNvSpPr/>
            <p:nvPr/>
          </p:nvSpPr>
          <p:spPr>
            <a:xfrm>
              <a:off x="0" y="611813"/>
              <a:ext cx="239100" cy="239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0" name="Shape 140"/>
        <p:cNvGrpSpPr/>
        <p:nvPr/>
      </p:nvGrpSpPr>
      <p:grpSpPr>
        <a:xfrm>
          <a:off x="0" y="0"/>
          <a:ext cx="0" cy="0"/>
          <a:chOff x="0" y="0"/>
          <a:chExt cx="0" cy="0"/>
        </a:xfrm>
      </p:grpSpPr>
      <p:sp>
        <p:nvSpPr>
          <p:cNvPr id="141" name="Google Shape;141;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42" name="Google Shape;142;p6"/>
          <p:cNvGrpSpPr/>
          <p:nvPr/>
        </p:nvGrpSpPr>
        <p:grpSpPr>
          <a:xfrm>
            <a:off x="-123" y="4713887"/>
            <a:ext cx="9144384" cy="429754"/>
            <a:chOff x="-121" y="4711511"/>
            <a:chExt cx="9192183" cy="432000"/>
          </a:xfrm>
        </p:grpSpPr>
        <p:sp>
          <p:nvSpPr>
            <p:cNvPr id="143" name="Google Shape;143;p6"/>
            <p:cNvSpPr/>
            <p:nvPr/>
          </p:nvSpPr>
          <p:spPr>
            <a:xfrm rot="5400000">
              <a:off x="2357798"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44" name="Google Shape;144;p6"/>
            <p:cNvSpPr/>
            <p:nvPr/>
          </p:nvSpPr>
          <p:spPr>
            <a:xfrm rot="5400000">
              <a:off x="2141793"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45" name="Google Shape;145;p6"/>
            <p:cNvSpPr/>
            <p:nvPr/>
          </p:nvSpPr>
          <p:spPr>
            <a:xfrm rot="5400000">
              <a:off x="1930851"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46" name="Google Shape;146;p6"/>
            <p:cNvSpPr/>
            <p:nvPr/>
          </p:nvSpPr>
          <p:spPr>
            <a:xfrm flipH="1" rot="5400000">
              <a:off x="1714845"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47" name="Google Shape;147;p6"/>
            <p:cNvSpPr/>
            <p:nvPr/>
          </p:nvSpPr>
          <p:spPr>
            <a:xfrm flipH="1" rot="5400000">
              <a:off x="1498840"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48" name="Google Shape;148;p6"/>
            <p:cNvSpPr/>
            <p:nvPr/>
          </p:nvSpPr>
          <p:spPr>
            <a:xfrm flipH="1" rot="5400000">
              <a:off x="1287898"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49" name="Google Shape;149;p6"/>
            <p:cNvSpPr/>
            <p:nvPr/>
          </p:nvSpPr>
          <p:spPr>
            <a:xfrm rot="5400000">
              <a:off x="1069779"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50" name="Google Shape;150;p6"/>
            <p:cNvSpPr/>
            <p:nvPr/>
          </p:nvSpPr>
          <p:spPr>
            <a:xfrm rot="5400000">
              <a:off x="853773"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51" name="Google Shape;151;p6"/>
            <p:cNvSpPr/>
            <p:nvPr/>
          </p:nvSpPr>
          <p:spPr>
            <a:xfrm rot="5400000">
              <a:off x="642832"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52" name="Google Shape;152;p6"/>
            <p:cNvSpPr/>
            <p:nvPr/>
          </p:nvSpPr>
          <p:spPr>
            <a:xfrm flipH="1" rot="5400000">
              <a:off x="426826"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53" name="Google Shape;153;p6"/>
            <p:cNvSpPr/>
            <p:nvPr/>
          </p:nvSpPr>
          <p:spPr>
            <a:xfrm flipH="1" rot="5400000">
              <a:off x="210821"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54" name="Google Shape;154;p6"/>
            <p:cNvSpPr/>
            <p:nvPr/>
          </p:nvSpPr>
          <p:spPr>
            <a:xfrm flipH="1" rot="5400000">
              <a:off x="-121"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55" name="Google Shape;155;p6"/>
            <p:cNvSpPr/>
            <p:nvPr/>
          </p:nvSpPr>
          <p:spPr>
            <a:xfrm rot="5400000">
              <a:off x="4285264"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56" name="Google Shape;156;p6"/>
            <p:cNvSpPr/>
            <p:nvPr/>
          </p:nvSpPr>
          <p:spPr>
            <a:xfrm rot="5400000">
              <a:off x="4074322"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57" name="Google Shape;157;p6"/>
            <p:cNvSpPr/>
            <p:nvPr/>
          </p:nvSpPr>
          <p:spPr>
            <a:xfrm flipH="1" rot="5400000">
              <a:off x="3858317"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58" name="Google Shape;158;p6"/>
            <p:cNvSpPr/>
            <p:nvPr/>
          </p:nvSpPr>
          <p:spPr>
            <a:xfrm flipH="1" rot="5400000">
              <a:off x="3642312"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59" name="Google Shape;159;p6"/>
            <p:cNvSpPr/>
            <p:nvPr/>
          </p:nvSpPr>
          <p:spPr>
            <a:xfrm flipH="1" rot="5400000">
              <a:off x="3431370"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60" name="Google Shape;160;p6"/>
            <p:cNvSpPr/>
            <p:nvPr/>
          </p:nvSpPr>
          <p:spPr>
            <a:xfrm rot="5400000">
              <a:off x="3213250"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61" name="Google Shape;161;p6"/>
            <p:cNvSpPr/>
            <p:nvPr/>
          </p:nvSpPr>
          <p:spPr>
            <a:xfrm rot="5400000">
              <a:off x="2997245"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62" name="Google Shape;162;p6"/>
            <p:cNvSpPr/>
            <p:nvPr/>
          </p:nvSpPr>
          <p:spPr>
            <a:xfrm rot="5400000">
              <a:off x="2786303"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63" name="Google Shape;163;p6"/>
            <p:cNvSpPr/>
            <p:nvPr/>
          </p:nvSpPr>
          <p:spPr>
            <a:xfrm flipH="1" rot="5400000">
              <a:off x="2570298"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64" name="Google Shape;164;p6"/>
            <p:cNvSpPr/>
            <p:nvPr/>
          </p:nvSpPr>
          <p:spPr>
            <a:xfrm rot="5400000">
              <a:off x="4927268"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65" name="Google Shape;165;p6"/>
            <p:cNvSpPr/>
            <p:nvPr/>
          </p:nvSpPr>
          <p:spPr>
            <a:xfrm flipH="1" rot="5400000">
              <a:off x="4711262"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66" name="Google Shape;166;p6"/>
            <p:cNvSpPr/>
            <p:nvPr/>
          </p:nvSpPr>
          <p:spPr>
            <a:xfrm flipH="1" rot="5400000">
              <a:off x="4495257"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67" name="Google Shape;167;p6"/>
            <p:cNvSpPr/>
            <p:nvPr/>
          </p:nvSpPr>
          <p:spPr>
            <a:xfrm rot="5400000">
              <a:off x="6202123"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68" name="Google Shape;168;p6"/>
            <p:cNvSpPr/>
            <p:nvPr/>
          </p:nvSpPr>
          <p:spPr>
            <a:xfrm rot="5400000">
              <a:off x="5986118"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69" name="Google Shape;169;p6"/>
            <p:cNvSpPr/>
            <p:nvPr/>
          </p:nvSpPr>
          <p:spPr>
            <a:xfrm rot="5400000">
              <a:off x="5775176"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70" name="Google Shape;170;p6"/>
            <p:cNvSpPr/>
            <p:nvPr/>
          </p:nvSpPr>
          <p:spPr>
            <a:xfrm flipH="1" rot="5400000">
              <a:off x="5559170"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71" name="Google Shape;171;p6"/>
            <p:cNvSpPr/>
            <p:nvPr/>
          </p:nvSpPr>
          <p:spPr>
            <a:xfrm flipH="1" rot="5400000">
              <a:off x="5343165"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72" name="Google Shape;172;p6"/>
            <p:cNvSpPr/>
            <p:nvPr/>
          </p:nvSpPr>
          <p:spPr>
            <a:xfrm flipH="1" rot="5400000">
              <a:off x="5132223"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73" name="Google Shape;173;p6"/>
            <p:cNvSpPr/>
            <p:nvPr/>
          </p:nvSpPr>
          <p:spPr>
            <a:xfrm rot="5400000">
              <a:off x="8129589"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74" name="Google Shape;174;p6"/>
            <p:cNvSpPr/>
            <p:nvPr/>
          </p:nvSpPr>
          <p:spPr>
            <a:xfrm rot="5400000">
              <a:off x="7918647"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75" name="Google Shape;175;p6"/>
            <p:cNvSpPr/>
            <p:nvPr/>
          </p:nvSpPr>
          <p:spPr>
            <a:xfrm flipH="1" rot="5400000">
              <a:off x="7702642"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76" name="Google Shape;176;p6"/>
            <p:cNvSpPr/>
            <p:nvPr/>
          </p:nvSpPr>
          <p:spPr>
            <a:xfrm flipH="1" rot="5400000">
              <a:off x="7486637"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77" name="Google Shape;177;p6"/>
            <p:cNvSpPr/>
            <p:nvPr/>
          </p:nvSpPr>
          <p:spPr>
            <a:xfrm flipH="1" rot="5400000">
              <a:off x="7275695"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78" name="Google Shape;178;p6"/>
            <p:cNvSpPr/>
            <p:nvPr/>
          </p:nvSpPr>
          <p:spPr>
            <a:xfrm rot="5400000">
              <a:off x="7057575"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79" name="Google Shape;179;p6"/>
            <p:cNvSpPr/>
            <p:nvPr/>
          </p:nvSpPr>
          <p:spPr>
            <a:xfrm rot="5400000">
              <a:off x="6841570"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80" name="Google Shape;180;p6"/>
            <p:cNvSpPr/>
            <p:nvPr/>
          </p:nvSpPr>
          <p:spPr>
            <a:xfrm rot="5400000">
              <a:off x="6630628"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81" name="Google Shape;181;p6"/>
            <p:cNvSpPr/>
            <p:nvPr/>
          </p:nvSpPr>
          <p:spPr>
            <a:xfrm flipH="1" rot="5400000">
              <a:off x="6414623"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82" name="Google Shape;182;p6"/>
            <p:cNvSpPr/>
            <p:nvPr/>
          </p:nvSpPr>
          <p:spPr>
            <a:xfrm rot="5400000">
              <a:off x="8771593"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83" name="Google Shape;183;p6"/>
            <p:cNvSpPr/>
            <p:nvPr/>
          </p:nvSpPr>
          <p:spPr>
            <a:xfrm flipH="1" rot="5400000">
              <a:off x="8555587"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84" name="Google Shape;184;p6"/>
            <p:cNvSpPr/>
            <p:nvPr/>
          </p:nvSpPr>
          <p:spPr>
            <a:xfrm flipH="1" rot="5400000">
              <a:off x="8339582"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85" name="Google Shape;185;p6"/>
            <p:cNvSpPr/>
            <p:nvPr/>
          </p:nvSpPr>
          <p:spPr>
            <a:xfrm flipH="1" rot="5400000">
              <a:off x="8976062"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6" name="Shape 186"/>
        <p:cNvGrpSpPr/>
        <p:nvPr/>
      </p:nvGrpSpPr>
      <p:grpSpPr>
        <a:xfrm>
          <a:off x="0" y="0"/>
          <a:ext cx="0" cy="0"/>
          <a:chOff x="0" y="0"/>
          <a:chExt cx="0" cy="0"/>
        </a:xfrm>
      </p:grpSpPr>
      <p:sp>
        <p:nvSpPr>
          <p:cNvPr id="187" name="Google Shape;187;p7"/>
          <p:cNvSpPr txBox="1"/>
          <p:nvPr>
            <p:ph idx="1" type="subTitle"/>
          </p:nvPr>
        </p:nvSpPr>
        <p:spPr>
          <a:xfrm>
            <a:off x="922775" y="1967700"/>
            <a:ext cx="3596700" cy="2132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88" name="Google Shape;188;p7"/>
          <p:cNvSpPr txBox="1"/>
          <p:nvPr>
            <p:ph type="title"/>
          </p:nvPr>
        </p:nvSpPr>
        <p:spPr>
          <a:xfrm>
            <a:off x="922775" y="1212325"/>
            <a:ext cx="35967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9" name="Google Shape;189;p7"/>
          <p:cNvSpPr/>
          <p:nvPr>
            <p:ph idx="2" type="pic"/>
          </p:nvPr>
        </p:nvSpPr>
        <p:spPr>
          <a:xfrm>
            <a:off x="5049500" y="539500"/>
            <a:ext cx="3171600" cy="4064400"/>
          </a:xfrm>
          <a:prstGeom prst="rect">
            <a:avLst/>
          </a:prstGeom>
          <a:noFill/>
          <a:ln>
            <a:noFill/>
          </a:ln>
        </p:spPr>
      </p:sp>
      <p:grpSp>
        <p:nvGrpSpPr>
          <p:cNvPr id="190" name="Google Shape;190;p7"/>
          <p:cNvGrpSpPr/>
          <p:nvPr/>
        </p:nvGrpSpPr>
        <p:grpSpPr>
          <a:xfrm>
            <a:off x="-1882" y="-41320"/>
            <a:ext cx="497595" cy="5184655"/>
            <a:chOff x="8646368" y="-41315"/>
            <a:chExt cx="497595" cy="5184655"/>
          </a:xfrm>
        </p:grpSpPr>
        <p:sp>
          <p:nvSpPr>
            <p:cNvPr id="191" name="Google Shape;191;p7"/>
            <p:cNvSpPr/>
            <p:nvPr/>
          </p:nvSpPr>
          <p:spPr>
            <a:xfrm>
              <a:off x="8646368" y="217876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92" name="Google Shape;192;p7"/>
            <p:cNvSpPr/>
            <p:nvPr/>
          </p:nvSpPr>
          <p:spPr>
            <a:xfrm>
              <a:off x="8895165" y="242756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93" name="Google Shape;193;p7"/>
            <p:cNvSpPr/>
            <p:nvPr/>
          </p:nvSpPr>
          <p:spPr>
            <a:xfrm>
              <a:off x="8646368" y="267052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94" name="Google Shape;194;p7"/>
            <p:cNvSpPr/>
            <p:nvPr/>
          </p:nvSpPr>
          <p:spPr>
            <a:xfrm flipH="1">
              <a:off x="8895262" y="291932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95" name="Google Shape;195;p7"/>
            <p:cNvSpPr/>
            <p:nvPr/>
          </p:nvSpPr>
          <p:spPr>
            <a:xfrm flipH="1">
              <a:off x="8646465" y="316812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96" name="Google Shape;196;p7"/>
            <p:cNvSpPr/>
            <p:nvPr/>
          </p:nvSpPr>
          <p:spPr>
            <a:xfrm flipH="1">
              <a:off x="8895262" y="341108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97" name="Google Shape;197;p7"/>
            <p:cNvSpPr/>
            <p:nvPr/>
          </p:nvSpPr>
          <p:spPr>
            <a:xfrm>
              <a:off x="8646368" y="3662318"/>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98" name="Google Shape;198;p7"/>
            <p:cNvSpPr/>
            <p:nvPr/>
          </p:nvSpPr>
          <p:spPr>
            <a:xfrm>
              <a:off x="8895165" y="391111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99" name="Google Shape;199;p7"/>
            <p:cNvSpPr/>
            <p:nvPr/>
          </p:nvSpPr>
          <p:spPr>
            <a:xfrm>
              <a:off x="8646368" y="415408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00" name="Google Shape;200;p7"/>
            <p:cNvSpPr/>
            <p:nvPr/>
          </p:nvSpPr>
          <p:spPr>
            <a:xfrm flipH="1">
              <a:off x="8895262" y="4402877"/>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01" name="Google Shape;201;p7"/>
            <p:cNvSpPr/>
            <p:nvPr/>
          </p:nvSpPr>
          <p:spPr>
            <a:xfrm flipH="1">
              <a:off x="8646465" y="465167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02" name="Google Shape;202;p7"/>
            <p:cNvSpPr/>
            <p:nvPr/>
          </p:nvSpPr>
          <p:spPr>
            <a:xfrm flipH="1">
              <a:off x="8895262" y="489464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03" name="Google Shape;203;p7"/>
            <p:cNvSpPr/>
            <p:nvPr/>
          </p:nvSpPr>
          <p:spPr>
            <a:xfrm>
              <a:off x="8895165" y="-4131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04" name="Google Shape;204;p7"/>
            <p:cNvSpPr/>
            <p:nvPr/>
          </p:nvSpPr>
          <p:spPr>
            <a:xfrm>
              <a:off x="8646368" y="20165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05" name="Google Shape;205;p7"/>
            <p:cNvSpPr/>
            <p:nvPr/>
          </p:nvSpPr>
          <p:spPr>
            <a:xfrm flipH="1">
              <a:off x="8895262" y="450447"/>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06" name="Google Shape;206;p7"/>
            <p:cNvSpPr/>
            <p:nvPr/>
          </p:nvSpPr>
          <p:spPr>
            <a:xfrm flipH="1">
              <a:off x="8646465" y="69924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07" name="Google Shape;207;p7"/>
            <p:cNvSpPr/>
            <p:nvPr/>
          </p:nvSpPr>
          <p:spPr>
            <a:xfrm flipH="1">
              <a:off x="8895262" y="94221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08" name="Google Shape;208;p7"/>
            <p:cNvSpPr/>
            <p:nvPr/>
          </p:nvSpPr>
          <p:spPr>
            <a:xfrm>
              <a:off x="8646368" y="1193443"/>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09" name="Google Shape;209;p7"/>
            <p:cNvSpPr/>
            <p:nvPr/>
          </p:nvSpPr>
          <p:spPr>
            <a:xfrm>
              <a:off x="8895165" y="144224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10" name="Google Shape;210;p7"/>
            <p:cNvSpPr/>
            <p:nvPr/>
          </p:nvSpPr>
          <p:spPr>
            <a:xfrm>
              <a:off x="8646368" y="168520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11" name="Google Shape;211;p7"/>
            <p:cNvSpPr/>
            <p:nvPr/>
          </p:nvSpPr>
          <p:spPr>
            <a:xfrm flipH="1">
              <a:off x="8895262" y="193400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12" name="Shape 212"/>
        <p:cNvGrpSpPr/>
        <p:nvPr/>
      </p:nvGrpSpPr>
      <p:grpSpPr>
        <a:xfrm>
          <a:off x="0" y="0"/>
          <a:ext cx="0" cy="0"/>
          <a:chOff x="0" y="0"/>
          <a:chExt cx="0" cy="0"/>
        </a:xfrm>
      </p:grpSpPr>
      <p:sp>
        <p:nvSpPr>
          <p:cNvPr id="213" name="Google Shape;213;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214" name="Google Shape;214;p8"/>
          <p:cNvGrpSpPr/>
          <p:nvPr/>
        </p:nvGrpSpPr>
        <p:grpSpPr>
          <a:xfrm>
            <a:off x="-1882" y="-41320"/>
            <a:ext cx="736682" cy="5184655"/>
            <a:chOff x="-1882" y="-41320"/>
            <a:chExt cx="736682" cy="5184655"/>
          </a:xfrm>
        </p:grpSpPr>
        <p:grpSp>
          <p:nvGrpSpPr>
            <p:cNvPr id="215" name="Google Shape;215;p8"/>
            <p:cNvGrpSpPr/>
            <p:nvPr/>
          </p:nvGrpSpPr>
          <p:grpSpPr>
            <a:xfrm>
              <a:off x="-1882" y="-41320"/>
              <a:ext cx="497595" cy="5184655"/>
              <a:chOff x="8646368" y="-41315"/>
              <a:chExt cx="497595" cy="5184655"/>
            </a:xfrm>
          </p:grpSpPr>
          <p:sp>
            <p:nvSpPr>
              <p:cNvPr id="216" name="Google Shape;216;p8"/>
              <p:cNvSpPr/>
              <p:nvPr/>
            </p:nvSpPr>
            <p:spPr>
              <a:xfrm>
                <a:off x="8646368" y="217876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17" name="Google Shape;217;p8"/>
              <p:cNvSpPr/>
              <p:nvPr/>
            </p:nvSpPr>
            <p:spPr>
              <a:xfrm>
                <a:off x="8895165" y="242756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18" name="Google Shape;218;p8"/>
              <p:cNvSpPr/>
              <p:nvPr/>
            </p:nvSpPr>
            <p:spPr>
              <a:xfrm>
                <a:off x="8646368" y="267052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19" name="Google Shape;219;p8"/>
              <p:cNvSpPr/>
              <p:nvPr/>
            </p:nvSpPr>
            <p:spPr>
              <a:xfrm flipH="1">
                <a:off x="8895262" y="291932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20" name="Google Shape;220;p8"/>
              <p:cNvSpPr/>
              <p:nvPr/>
            </p:nvSpPr>
            <p:spPr>
              <a:xfrm flipH="1">
                <a:off x="8646465" y="316812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21" name="Google Shape;221;p8"/>
              <p:cNvSpPr/>
              <p:nvPr/>
            </p:nvSpPr>
            <p:spPr>
              <a:xfrm flipH="1">
                <a:off x="8895262" y="341108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22" name="Google Shape;222;p8"/>
              <p:cNvSpPr/>
              <p:nvPr/>
            </p:nvSpPr>
            <p:spPr>
              <a:xfrm>
                <a:off x="8646368" y="3662318"/>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23" name="Google Shape;223;p8"/>
              <p:cNvSpPr/>
              <p:nvPr/>
            </p:nvSpPr>
            <p:spPr>
              <a:xfrm>
                <a:off x="8895165" y="391111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24" name="Google Shape;224;p8"/>
              <p:cNvSpPr/>
              <p:nvPr/>
            </p:nvSpPr>
            <p:spPr>
              <a:xfrm>
                <a:off x="8646368" y="415408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25" name="Google Shape;225;p8"/>
              <p:cNvSpPr/>
              <p:nvPr/>
            </p:nvSpPr>
            <p:spPr>
              <a:xfrm flipH="1">
                <a:off x="8895262" y="4402877"/>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26" name="Google Shape;226;p8"/>
              <p:cNvSpPr/>
              <p:nvPr/>
            </p:nvSpPr>
            <p:spPr>
              <a:xfrm flipH="1">
                <a:off x="8646465" y="465167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27" name="Google Shape;227;p8"/>
              <p:cNvSpPr/>
              <p:nvPr/>
            </p:nvSpPr>
            <p:spPr>
              <a:xfrm flipH="1">
                <a:off x="8895262" y="489464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28" name="Google Shape;228;p8"/>
              <p:cNvSpPr/>
              <p:nvPr/>
            </p:nvSpPr>
            <p:spPr>
              <a:xfrm>
                <a:off x="8895165" y="-4131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29" name="Google Shape;229;p8"/>
              <p:cNvSpPr/>
              <p:nvPr/>
            </p:nvSpPr>
            <p:spPr>
              <a:xfrm>
                <a:off x="8646368" y="20165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30" name="Google Shape;230;p8"/>
              <p:cNvSpPr/>
              <p:nvPr/>
            </p:nvSpPr>
            <p:spPr>
              <a:xfrm flipH="1">
                <a:off x="8895262" y="450447"/>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31" name="Google Shape;231;p8"/>
              <p:cNvSpPr/>
              <p:nvPr/>
            </p:nvSpPr>
            <p:spPr>
              <a:xfrm flipH="1">
                <a:off x="8646465" y="69924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32" name="Google Shape;232;p8"/>
              <p:cNvSpPr/>
              <p:nvPr/>
            </p:nvSpPr>
            <p:spPr>
              <a:xfrm flipH="1">
                <a:off x="8895262" y="94221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33" name="Google Shape;233;p8"/>
              <p:cNvSpPr/>
              <p:nvPr/>
            </p:nvSpPr>
            <p:spPr>
              <a:xfrm>
                <a:off x="8646368" y="1193443"/>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34" name="Google Shape;234;p8"/>
              <p:cNvSpPr/>
              <p:nvPr/>
            </p:nvSpPr>
            <p:spPr>
              <a:xfrm>
                <a:off x="8895165" y="1442240"/>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35" name="Google Shape;235;p8"/>
              <p:cNvSpPr/>
              <p:nvPr/>
            </p:nvSpPr>
            <p:spPr>
              <a:xfrm>
                <a:off x="8646368" y="1685205"/>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36" name="Google Shape;236;p8"/>
              <p:cNvSpPr/>
              <p:nvPr/>
            </p:nvSpPr>
            <p:spPr>
              <a:xfrm flipH="1">
                <a:off x="8895262" y="1934002"/>
                <a:ext cx="248700" cy="2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sp>
          <p:nvSpPr>
            <p:cNvPr id="237" name="Google Shape;237;p8"/>
            <p:cNvSpPr/>
            <p:nvPr/>
          </p:nvSpPr>
          <p:spPr>
            <a:xfrm>
              <a:off x="495700" y="-41292"/>
              <a:ext cx="239100" cy="5184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8" name="Shape 238"/>
        <p:cNvGrpSpPr/>
        <p:nvPr/>
      </p:nvGrpSpPr>
      <p:grpSpPr>
        <a:xfrm>
          <a:off x="0" y="0"/>
          <a:ext cx="0" cy="0"/>
          <a:chOff x="0" y="0"/>
          <a:chExt cx="0" cy="0"/>
        </a:xfrm>
      </p:grpSpPr>
      <p:grpSp>
        <p:nvGrpSpPr>
          <p:cNvPr id="239" name="Google Shape;239;p9"/>
          <p:cNvGrpSpPr/>
          <p:nvPr/>
        </p:nvGrpSpPr>
        <p:grpSpPr>
          <a:xfrm>
            <a:off x="-123" y="-16138"/>
            <a:ext cx="9144384" cy="5159779"/>
            <a:chOff x="-123" y="-16138"/>
            <a:chExt cx="9144384" cy="5159779"/>
          </a:xfrm>
        </p:grpSpPr>
        <p:grpSp>
          <p:nvGrpSpPr>
            <p:cNvPr id="240" name="Google Shape;240;p9"/>
            <p:cNvGrpSpPr/>
            <p:nvPr/>
          </p:nvGrpSpPr>
          <p:grpSpPr>
            <a:xfrm>
              <a:off x="-123" y="4713887"/>
              <a:ext cx="9144384" cy="429754"/>
              <a:chOff x="-121" y="4711511"/>
              <a:chExt cx="9192183" cy="432000"/>
            </a:xfrm>
          </p:grpSpPr>
          <p:sp>
            <p:nvSpPr>
              <p:cNvPr id="241" name="Google Shape;241;p9"/>
              <p:cNvSpPr/>
              <p:nvPr/>
            </p:nvSpPr>
            <p:spPr>
              <a:xfrm rot="5400000">
                <a:off x="2357798"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42" name="Google Shape;242;p9"/>
              <p:cNvSpPr/>
              <p:nvPr/>
            </p:nvSpPr>
            <p:spPr>
              <a:xfrm rot="5400000">
                <a:off x="2141793"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43" name="Google Shape;243;p9"/>
              <p:cNvSpPr/>
              <p:nvPr/>
            </p:nvSpPr>
            <p:spPr>
              <a:xfrm rot="5400000">
                <a:off x="1930851"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44" name="Google Shape;244;p9"/>
              <p:cNvSpPr/>
              <p:nvPr/>
            </p:nvSpPr>
            <p:spPr>
              <a:xfrm flipH="1" rot="5400000">
                <a:off x="1714845"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45" name="Google Shape;245;p9"/>
              <p:cNvSpPr/>
              <p:nvPr/>
            </p:nvSpPr>
            <p:spPr>
              <a:xfrm flipH="1" rot="5400000">
                <a:off x="1498840"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46" name="Google Shape;246;p9"/>
              <p:cNvSpPr/>
              <p:nvPr/>
            </p:nvSpPr>
            <p:spPr>
              <a:xfrm flipH="1" rot="5400000">
                <a:off x="1287898"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47" name="Google Shape;247;p9"/>
              <p:cNvSpPr/>
              <p:nvPr/>
            </p:nvSpPr>
            <p:spPr>
              <a:xfrm rot="5400000">
                <a:off x="1069779"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48" name="Google Shape;248;p9"/>
              <p:cNvSpPr/>
              <p:nvPr/>
            </p:nvSpPr>
            <p:spPr>
              <a:xfrm rot="5400000">
                <a:off x="853773"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49" name="Google Shape;249;p9"/>
              <p:cNvSpPr/>
              <p:nvPr/>
            </p:nvSpPr>
            <p:spPr>
              <a:xfrm rot="5400000">
                <a:off x="642832"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50" name="Google Shape;250;p9"/>
              <p:cNvSpPr/>
              <p:nvPr/>
            </p:nvSpPr>
            <p:spPr>
              <a:xfrm flipH="1" rot="5400000">
                <a:off x="426826"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51" name="Google Shape;251;p9"/>
              <p:cNvSpPr/>
              <p:nvPr/>
            </p:nvSpPr>
            <p:spPr>
              <a:xfrm flipH="1" rot="5400000">
                <a:off x="210821"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52" name="Google Shape;252;p9"/>
              <p:cNvSpPr/>
              <p:nvPr/>
            </p:nvSpPr>
            <p:spPr>
              <a:xfrm flipH="1" rot="5400000">
                <a:off x="-121"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53" name="Google Shape;253;p9"/>
              <p:cNvSpPr/>
              <p:nvPr/>
            </p:nvSpPr>
            <p:spPr>
              <a:xfrm rot="5400000">
                <a:off x="4285264"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54" name="Google Shape;254;p9"/>
              <p:cNvSpPr/>
              <p:nvPr/>
            </p:nvSpPr>
            <p:spPr>
              <a:xfrm rot="5400000">
                <a:off x="4074322"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55" name="Google Shape;255;p9"/>
              <p:cNvSpPr/>
              <p:nvPr/>
            </p:nvSpPr>
            <p:spPr>
              <a:xfrm flipH="1" rot="5400000">
                <a:off x="3858317"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56" name="Google Shape;256;p9"/>
              <p:cNvSpPr/>
              <p:nvPr/>
            </p:nvSpPr>
            <p:spPr>
              <a:xfrm flipH="1" rot="5400000">
                <a:off x="3642312"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57" name="Google Shape;257;p9"/>
              <p:cNvSpPr/>
              <p:nvPr/>
            </p:nvSpPr>
            <p:spPr>
              <a:xfrm flipH="1" rot="5400000">
                <a:off x="3431370"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58" name="Google Shape;258;p9"/>
              <p:cNvSpPr/>
              <p:nvPr/>
            </p:nvSpPr>
            <p:spPr>
              <a:xfrm rot="5400000">
                <a:off x="3213250"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59" name="Google Shape;259;p9"/>
              <p:cNvSpPr/>
              <p:nvPr/>
            </p:nvSpPr>
            <p:spPr>
              <a:xfrm rot="5400000">
                <a:off x="2997245"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60" name="Google Shape;260;p9"/>
              <p:cNvSpPr/>
              <p:nvPr/>
            </p:nvSpPr>
            <p:spPr>
              <a:xfrm rot="5400000">
                <a:off x="2786303"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61" name="Google Shape;261;p9"/>
              <p:cNvSpPr/>
              <p:nvPr/>
            </p:nvSpPr>
            <p:spPr>
              <a:xfrm flipH="1" rot="5400000">
                <a:off x="2570298"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62" name="Google Shape;262;p9"/>
              <p:cNvSpPr/>
              <p:nvPr/>
            </p:nvSpPr>
            <p:spPr>
              <a:xfrm rot="5400000">
                <a:off x="4927268"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63" name="Google Shape;263;p9"/>
              <p:cNvSpPr/>
              <p:nvPr/>
            </p:nvSpPr>
            <p:spPr>
              <a:xfrm flipH="1" rot="5400000">
                <a:off x="4711262"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64" name="Google Shape;264;p9"/>
              <p:cNvSpPr/>
              <p:nvPr/>
            </p:nvSpPr>
            <p:spPr>
              <a:xfrm flipH="1" rot="5400000">
                <a:off x="4495257"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65" name="Google Shape;265;p9"/>
              <p:cNvSpPr/>
              <p:nvPr/>
            </p:nvSpPr>
            <p:spPr>
              <a:xfrm rot="5400000">
                <a:off x="6202123"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66" name="Google Shape;266;p9"/>
              <p:cNvSpPr/>
              <p:nvPr/>
            </p:nvSpPr>
            <p:spPr>
              <a:xfrm rot="5400000">
                <a:off x="5986118"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67" name="Google Shape;267;p9"/>
              <p:cNvSpPr/>
              <p:nvPr/>
            </p:nvSpPr>
            <p:spPr>
              <a:xfrm rot="5400000">
                <a:off x="5775176"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68" name="Google Shape;268;p9"/>
              <p:cNvSpPr/>
              <p:nvPr/>
            </p:nvSpPr>
            <p:spPr>
              <a:xfrm flipH="1" rot="5400000">
                <a:off x="5559170"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69" name="Google Shape;269;p9"/>
              <p:cNvSpPr/>
              <p:nvPr/>
            </p:nvSpPr>
            <p:spPr>
              <a:xfrm flipH="1" rot="5400000">
                <a:off x="5343165"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70" name="Google Shape;270;p9"/>
              <p:cNvSpPr/>
              <p:nvPr/>
            </p:nvSpPr>
            <p:spPr>
              <a:xfrm flipH="1" rot="5400000">
                <a:off x="5132223"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71" name="Google Shape;271;p9"/>
              <p:cNvSpPr/>
              <p:nvPr/>
            </p:nvSpPr>
            <p:spPr>
              <a:xfrm rot="5400000">
                <a:off x="8129589"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72" name="Google Shape;272;p9"/>
              <p:cNvSpPr/>
              <p:nvPr/>
            </p:nvSpPr>
            <p:spPr>
              <a:xfrm rot="5400000">
                <a:off x="7918647"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73" name="Google Shape;273;p9"/>
              <p:cNvSpPr/>
              <p:nvPr/>
            </p:nvSpPr>
            <p:spPr>
              <a:xfrm flipH="1" rot="5400000">
                <a:off x="7702642"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74" name="Google Shape;274;p9"/>
              <p:cNvSpPr/>
              <p:nvPr/>
            </p:nvSpPr>
            <p:spPr>
              <a:xfrm flipH="1" rot="5400000">
                <a:off x="7486637"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75" name="Google Shape;275;p9"/>
              <p:cNvSpPr/>
              <p:nvPr/>
            </p:nvSpPr>
            <p:spPr>
              <a:xfrm flipH="1" rot="5400000">
                <a:off x="7275695"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76" name="Google Shape;276;p9"/>
              <p:cNvSpPr/>
              <p:nvPr/>
            </p:nvSpPr>
            <p:spPr>
              <a:xfrm rot="5400000">
                <a:off x="7057575"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77" name="Google Shape;277;p9"/>
              <p:cNvSpPr/>
              <p:nvPr/>
            </p:nvSpPr>
            <p:spPr>
              <a:xfrm rot="5400000">
                <a:off x="6841570"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78" name="Google Shape;278;p9"/>
              <p:cNvSpPr/>
              <p:nvPr/>
            </p:nvSpPr>
            <p:spPr>
              <a:xfrm rot="5400000">
                <a:off x="6630628"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79" name="Google Shape;279;p9"/>
              <p:cNvSpPr/>
              <p:nvPr/>
            </p:nvSpPr>
            <p:spPr>
              <a:xfrm flipH="1" rot="5400000">
                <a:off x="6414623"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80" name="Google Shape;280;p9"/>
              <p:cNvSpPr/>
              <p:nvPr/>
            </p:nvSpPr>
            <p:spPr>
              <a:xfrm rot="5400000">
                <a:off x="8771593"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81" name="Google Shape;281;p9"/>
              <p:cNvSpPr/>
              <p:nvPr/>
            </p:nvSpPr>
            <p:spPr>
              <a:xfrm flipH="1" rot="5400000">
                <a:off x="8555587"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82" name="Google Shape;282;p9"/>
              <p:cNvSpPr/>
              <p:nvPr/>
            </p:nvSpPr>
            <p:spPr>
              <a:xfrm flipH="1" rot="5400000">
                <a:off x="8339582"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83" name="Google Shape;283;p9"/>
              <p:cNvSpPr/>
              <p:nvPr/>
            </p:nvSpPr>
            <p:spPr>
              <a:xfrm flipH="1" rot="5400000">
                <a:off x="8976062"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284" name="Google Shape;284;p9"/>
            <p:cNvGrpSpPr/>
            <p:nvPr/>
          </p:nvGrpSpPr>
          <p:grpSpPr>
            <a:xfrm>
              <a:off x="-123" y="-16138"/>
              <a:ext cx="9144384" cy="429754"/>
              <a:chOff x="-121" y="4711511"/>
              <a:chExt cx="9192183" cy="432000"/>
            </a:xfrm>
          </p:grpSpPr>
          <p:sp>
            <p:nvSpPr>
              <p:cNvPr id="285" name="Google Shape;285;p9"/>
              <p:cNvSpPr/>
              <p:nvPr/>
            </p:nvSpPr>
            <p:spPr>
              <a:xfrm rot="5400000">
                <a:off x="2357798"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86" name="Google Shape;286;p9"/>
              <p:cNvSpPr/>
              <p:nvPr/>
            </p:nvSpPr>
            <p:spPr>
              <a:xfrm rot="5400000">
                <a:off x="2141793"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87" name="Google Shape;287;p9"/>
              <p:cNvSpPr/>
              <p:nvPr/>
            </p:nvSpPr>
            <p:spPr>
              <a:xfrm rot="5400000">
                <a:off x="1930851"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88" name="Google Shape;288;p9"/>
              <p:cNvSpPr/>
              <p:nvPr/>
            </p:nvSpPr>
            <p:spPr>
              <a:xfrm flipH="1" rot="5400000">
                <a:off x="1714845"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89" name="Google Shape;289;p9"/>
              <p:cNvSpPr/>
              <p:nvPr/>
            </p:nvSpPr>
            <p:spPr>
              <a:xfrm flipH="1" rot="5400000">
                <a:off x="1498840"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90" name="Google Shape;290;p9"/>
              <p:cNvSpPr/>
              <p:nvPr/>
            </p:nvSpPr>
            <p:spPr>
              <a:xfrm flipH="1" rot="5400000">
                <a:off x="1287898"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91" name="Google Shape;291;p9"/>
              <p:cNvSpPr/>
              <p:nvPr/>
            </p:nvSpPr>
            <p:spPr>
              <a:xfrm rot="5400000">
                <a:off x="1069779"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92" name="Google Shape;292;p9"/>
              <p:cNvSpPr/>
              <p:nvPr/>
            </p:nvSpPr>
            <p:spPr>
              <a:xfrm rot="5400000">
                <a:off x="853773"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93" name="Google Shape;293;p9"/>
              <p:cNvSpPr/>
              <p:nvPr/>
            </p:nvSpPr>
            <p:spPr>
              <a:xfrm rot="5400000">
                <a:off x="642832"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94" name="Google Shape;294;p9"/>
              <p:cNvSpPr/>
              <p:nvPr/>
            </p:nvSpPr>
            <p:spPr>
              <a:xfrm flipH="1" rot="5400000">
                <a:off x="426826"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95" name="Google Shape;295;p9"/>
              <p:cNvSpPr/>
              <p:nvPr/>
            </p:nvSpPr>
            <p:spPr>
              <a:xfrm flipH="1" rot="5400000">
                <a:off x="210821"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96" name="Google Shape;296;p9"/>
              <p:cNvSpPr/>
              <p:nvPr/>
            </p:nvSpPr>
            <p:spPr>
              <a:xfrm flipH="1" rot="5400000">
                <a:off x="-121"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97" name="Google Shape;297;p9"/>
              <p:cNvSpPr/>
              <p:nvPr/>
            </p:nvSpPr>
            <p:spPr>
              <a:xfrm rot="5400000">
                <a:off x="4285264"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98" name="Google Shape;298;p9"/>
              <p:cNvSpPr/>
              <p:nvPr/>
            </p:nvSpPr>
            <p:spPr>
              <a:xfrm rot="5400000">
                <a:off x="4074322"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99" name="Google Shape;299;p9"/>
              <p:cNvSpPr/>
              <p:nvPr/>
            </p:nvSpPr>
            <p:spPr>
              <a:xfrm flipH="1" rot="5400000">
                <a:off x="3858317"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00" name="Google Shape;300;p9"/>
              <p:cNvSpPr/>
              <p:nvPr/>
            </p:nvSpPr>
            <p:spPr>
              <a:xfrm flipH="1" rot="5400000">
                <a:off x="3642312"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01" name="Google Shape;301;p9"/>
              <p:cNvSpPr/>
              <p:nvPr/>
            </p:nvSpPr>
            <p:spPr>
              <a:xfrm flipH="1" rot="5400000">
                <a:off x="3431370"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02" name="Google Shape;302;p9"/>
              <p:cNvSpPr/>
              <p:nvPr/>
            </p:nvSpPr>
            <p:spPr>
              <a:xfrm rot="5400000">
                <a:off x="3213250"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03" name="Google Shape;303;p9"/>
              <p:cNvSpPr/>
              <p:nvPr/>
            </p:nvSpPr>
            <p:spPr>
              <a:xfrm rot="5400000">
                <a:off x="2997245"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04" name="Google Shape;304;p9"/>
              <p:cNvSpPr/>
              <p:nvPr/>
            </p:nvSpPr>
            <p:spPr>
              <a:xfrm rot="5400000">
                <a:off x="2786303"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05" name="Google Shape;305;p9"/>
              <p:cNvSpPr/>
              <p:nvPr/>
            </p:nvSpPr>
            <p:spPr>
              <a:xfrm flipH="1" rot="5400000">
                <a:off x="2570298"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06" name="Google Shape;306;p9"/>
              <p:cNvSpPr/>
              <p:nvPr/>
            </p:nvSpPr>
            <p:spPr>
              <a:xfrm rot="5400000">
                <a:off x="4927268"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07" name="Google Shape;307;p9"/>
              <p:cNvSpPr/>
              <p:nvPr/>
            </p:nvSpPr>
            <p:spPr>
              <a:xfrm flipH="1" rot="5400000">
                <a:off x="4711262"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08" name="Google Shape;308;p9"/>
              <p:cNvSpPr/>
              <p:nvPr/>
            </p:nvSpPr>
            <p:spPr>
              <a:xfrm flipH="1" rot="5400000">
                <a:off x="4495257"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09" name="Google Shape;309;p9"/>
              <p:cNvSpPr/>
              <p:nvPr/>
            </p:nvSpPr>
            <p:spPr>
              <a:xfrm rot="5400000">
                <a:off x="6202123"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10" name="Google Shape;310;p9"/>
              <p:cNvSpPr/>
              <p:nvPr/>
            </p:nvSpPr>
            <p:spPr>
              <a:xfrm rot="5400000">
                <a:off x="5986118"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11" name="Google Shape;311;p9"/>
              <p:cNvSpPr/>
              <p:nvPr/>
            </p:nvSpPr>
            <p:spPr>
              <a:xfrm rot="5400000">
                <a:off x="5775176"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12" name="Google Shape;312;p9"/>
              <p:cNvSpPr/>
              <p:nvPr/>
            </p:nvSpPr>
            <p:spPr>
              <a:xfrm flipH="1" rot="5400000">
                <a:off x="5559170"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13" name="Google Shape;313;p9"/>
              <p:cNvSpPr/>
              <p:nvPr/>
            </p:nvSpPr>
            <p:spPr>
              <a:xfrm flipH="1" rot="5400000">
                <a:off x="5343165"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14" name="Google Shape;314;p9"/>
              <p:cNvSpPr/>
              <p:nvPr/>
            </p:nvSpPr>
            <p:spPr>
              <a:xfrm flipH="1" rot="5400000">
                <a:off x="5132223"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15" name="Google Shape;315;p9"/>
              <p:cNvSpPr/>
              <p:nvPr/>
            </p:nvSpPr>
            <p:spPr>
              <a:xfrm rot="5400000">
                <a:off x="8129589"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16" name="Google Shape;316;p9"/>
              <p:cNvSpPr/>
              <p:nvPr/>
            </p:nvSpPr>
            <p:spPr>
              <a:xfrm rot="5400000">
                <a:off x="7918647"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17" name="Google Shape;317;p9"/>
              <p:cNvSpPr/>
              <p:nvPr/>
            </p:nvSpPr>
            <p:spPr>
              <a:xfrm flipH="1" rot="5400000">
                <a:off x="7702642"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18" name="Google Shape;318;p9"/>
              <p:cNvSpPr/>
              <p:nvPr/>
            </p:nvSpPr>
            <p:spPr>
              <a:xfrm flipH="1" rot="5400000">
                <a:off x="7486637"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19" name="Google Shape;319;p9"/>
              <p:cNvSpPr/>
              <p:nvPr/>
            </p:nvSpPr>
            <p:spPr>
              <a:xfrm flipH="1" rot="5400000">
                <a:off x="7275695"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20" name="Google Shape;320;p9"/>
              <p:cNvSpPr/>
              <p:nvPr/>
            </p:nvSpPr>
            <p:spPr>
              <a:xfrm rot="5400000">
                <a:off x="7057575"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21" name="Google Shape;321;p9"/>
              <p:cNvSpPr/>
              <p:nvPr/>
            </p:nvSpPr>
            <p:spPr>
              <a:xfrm rot="5400000">
                <a:off x="6841570" y="4927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22" name="Google Shape;322;p9"/>
              <p:cNvSpPr/>
              <p:nvPr/>
            </p:nvSpPr>
            <p:spPr>
              <a:xfrm rot="5400000">
                <a:off x="6630628"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23" name="Google Shape;323;p9"/>
              <p:cNvSpPr/>
              <p:nvPr/>
            </p:nvSpPr>
            <p:spPr>
              <a:xfrm flipH="1" rot="5400000">
                <a:off x="6414623"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24" name="Google Shape;324;p9"/>
              <p:cNvSpPr/>
              <p:nvPr/>
            </p:nvSpPr>
            <p:spPr>
              <a:xfrm rot="5400000">
                <a:off x="8771593" y="471153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25" name="Google Shape;325;p9"/>
              <p:cNvSpPr/>
              <p:nvPr/>
            </p:nvSpPr>
            <p:spPr>
              <a:xfrm flipH="1" rot="5400000">
                <a:off x="8555587"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26" name="Google Shape;326;p9"/>
              <p:cNvSpPr/>
              <p:nvPr/>
            </p:nvSpPr>
            <p:spPr>
              <a:xfrm flipH="1" rot="5400000">
                <a:off x="8339582" y="4711511"/>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27" name="Google Shape;327;p9"/>
              <p:cNvSpPr/>
              <p:nvPr/>
            </p:nvSpPr>
            <p:spPr>
              <a:xfrm flipH="1" rot="5400000">
                <a:off x="8976062" y="4927492"/>
                <a:ext cx="216000" cy="21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sp>
        <p:nvSpPr>
          <p:cNvPr id="328" name="Google Shape;328;p9"/>
          <p:cNvSpPr txBox="1"/>
          <p:nvPr>
            <p:ph type="title"/>
          </p:nvPr>
        </p:nvSpPr>
        <p:spPr>
          <a:xfrm>
            <a:off x="2135550" y="1189100"/>
            <a:ext cx="4872900" cy="196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29" name="Google Shape;329;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0" name="Shape 330"/>
        <p:cNvGrpSpPr/>
        <p:nvPr/>
      </p:nvGrpSpPr>
      <p:grpSpPr>
        <a:xfrm>
          <a:off x="0" y="0"/>
          <a:ext cx="0" cy="0"/>
          <a:chOff x="0" y="0"/>
          <a:chExt cx="0" cy="0"/>
        </a:xfrm>
      </p:grpSpPr>
      <p:sp>
        <p:nvSpPr>
          <p:cNvPr id="331" name="Google Shape;331;p10"/>
          <p:cNvSpPr/>
          <p:nvPr>
            <p:ph idx="2" type="pic"/>
          </p:nvPr>
        </p:nvSpPr>
        <p:spPr>
          <a:xfrm>
            <a:off x="0" y="0"/>
            <a:ext cx="9144000" cy="5143500"/>
          </a:xfrm>
          <a:prstGeom prst="rect">
            <a:avLst/>
          </a:prstGeom>
          <a:noFill/>
          <a:ln>
            <a:noFill/>
          </a:ln>
        </p:spPr>
      </p:sp>
      <p:sp>
        <p:nvSpPr>
          <p:cNvPr id="332" name="Google Shape;332;p10"/>
          <p:cNvSpPr txBox="1"/>
          <p:nvPr>
            <p:ph type="title"/>
          </p:nvPr>
        </p:nvSpPr>
        <p:spPr>
          <a:xfrm>
            <a:off x="720000" y="4014450"/>
            <a:ext cx="7704000" cy="572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Font typeface="Big Shoulders Text"/>
              <a:buNone/>
              <a:defRPr>
                <a:latin typeface="Big Shoulders Text"/>
                <a:ea typeface="Big Shoulders Text"/>
                <a:cs typeface="Big Shoulders Text"/>
                <a:sym typeface="Big Shoulders Text"/>
              </a:defRPr>
            </a:lvl2pPr>
            <a:lvl3pPr lvl="2" rtl="0" algn="ctr">
              <a:spcBef>
                <a:spcPts val="0"/>
              </a:spcBef>
              <a:spcAft>
                <a:spcPts val="0"/>
              </a:spcAft>
              <a:buSzPts val="3000"/>
              <a:buFont typeface="Big Shoulders Text"/>
              <a:buNone/>
              <a:defRPr>
                <a:latin typeface="Big Shoulders Text"/>
                <a:ea typeface="Big Shoulders Text"/>
                <a:cs typeface="Big Shoulders Text"/>
                <a:sym typeface="Big Shoulders Text"/>
              </a:defRPr>
            </a:lvl3pPr>
            <a:lvl4pPr lvl="3" rtl="0" algn="ctr">
              <a:spcBef>
                <a:spcPts val="0"/>
              </a:spcBef>
              <a:spcAft>
                <a:spcPts val="0"/>
              </a:spcAft>
              <a:buSzPts val="3000"/>
              <a:buFont typeface="Big Shoulders Text"/>
              <a:buNone/>
              <a:defRPr>
                <a:latin typeface="Big Shoulders Text"/>
                <a:ea typeface="Big Shoulders Text"/>
                <a:cs typeface="Big Shoulders Text"/>
                <a:sym typeface="Big Shoulders Text"/>
              </a:defRPr>
            </a:lvl4pPr>
            <a:lvl5pPr lvl="4" rtl="0" algn="ctr">
              <a:spcBef>
                <a:spcPts val="0"/>
              </a:spcBef>
              <a:spcAft>
                <a:spcPts val="0"/>
              </a:spcAft>
              <a:buSzPts val="3000"/>
              <a:buFont typeface="Big Shoulders Text"/>
              <a:buNone/>
              <a:defRPr>
                <a:latin typeface="Big Shoulders Text"/>
                <a:ea typeface="Big Shoulders Text"/>
                <a:cs typeface="Big Shoulders Text"/>
                <a:sym typeface="Big Shoulders Text"/>
              </a:defRPr>
            </a:lvl5pPr>
            <a:lvl6pPr lvl="5" rtl="0" algn="ctr">
              <a:spcBef>
                <a:spcPts val="0"/>
              </a:spcBef>
              <a:spcAft>
                <a:spcPts val="0"/>
              </a:spcAft>
              <a:buSzPts val="3000"/>
              <a:buFont typeface="Big Shoulders Text"/>
              <a:buNone/>
              <a:defRPr>
                <a:latin typeface="Big Shoulders Text"/>
                <a:ea typeface="Big Shoulders Text"/>
                <a:cs typeface="Big Shoulders Text"/>
                <a:sym typeface="Big Shoulders Text"/>
              </a:defRPr>
            </a:lvl6pPr>
            <a:lvl7pPr lvl="6" rtl="0" algn="ctr">
              <a:spcBef>
                <a:spcPts val="0"/>
              </a:spcBef>
              <a:spcAft>
                <a:spcPts val="0"/>
              </a:spcAft>
              <a:buSzPts val="3000"/>
              <a:buFont typeface="Big Shoulders Text"/>
              <a:buNone/>
              <a:defRPr>
                <a:latin typeface="Big Shoulders Text"/>
                <a:ea typeface="Big Shoulders Text"/>
                <a:cs typeface="Big Shoulders Text"/>
                <a:sym typeface="Big Shoulders Text"/>
              </a:defRPr>
            </a:lvl7pPr>
            <a:lvl8pPr lvl="7" rtl="0" algn="ctr">
              <a:spcBef>
                <a:spcPts val="0"/>
              </a:spcBef>
              <a:spcAft>
                <a:spcPts val="0"/>
              </a:spcAft>
              <a:buSzPts val="3000"/>
              <a:buFont typeface="Big Shoulders Text"/>
              <a:buNone/>
              <a:defRPr>
                <a:latin typeface="Big Shoulders Text"/>
                <a:ea typeface="Big Shoulders Text"/>
                <a:cs typeface="Big Shoulders Text"/>
                <a:sym typeface="Big Shoulders Text"/>
              </a:defRPr>
            </a:lvl8pPr>
            <a:lvl9pPr lvl="8" rtl="0" algn="ctr">
              <a:spcBef>
                <a:spcPts val="0"/>
              </a:spcBef>
              <a:spcAft>
                <a:spcPts val="0"/>
              </a:spcAft>
              <a:buSzPts val="3000"/>
              <a:buFont typeface="Big Shoulders Text"/>
              <a:buNone/>
              <a:defRPr>
                <a:latin typeface="Big Shoulders Text"/>
                <a:ea typeface="Big Shoulders Text"/>
                <a:cs typeface="Big Shoulders Text"/>
                <a:sym typeface="Big Shoulders Tex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000"/>
              <a:buFont typeface="Big Shoulders Text"/>
              <a:buNone/>
              <a:defRPr b="1" sz="3000">
                <a:solidFill>
                  <a:schemeClr val="lt1"/>
                </a:solidFill>
                <a:latin typeface="Big Shoulders Text"/>
                <a:ea typeface="Big Shoulders Text"/>
                <a:cs typeface="Big Shoulders Text"/>
                <a:sym typeface="Big Shoulders Text"/>
              </a:defRPr>
            </a:lvl1pPr>
            <a:lvl2pPr lvl="1" rtl="0">
              <a:spcBef>
                <a:spcPts val="0"/>
              </a:spcBef>
              <a:spcAft>
                <a:spcPts val="0"/>
              </a:spcAft>
              <a:buClr>
                <a:schemeClr val="lt1"/>
              </a:buClr>
              <a:buSzPts val="3000"/>
              <a:buFont typeface="Raleway"/>
              <a:buNone/>
              <a:defRPr b="1" sz="3000">
                <a:solidFill>
                  <a:schemeClr val="lt1"/>
                </a:solidFill>
                <a:latin typeface="Raleway"/>
                <a:ea typeface="Raleway"/>
                <a:cs typeface="Raleway"/>
                <a:sym typeface="Raleway"/>
              </a:defRPr>
            </a:lvl2pPr>
            <a:lvl3pPr lvl="2" rtl="0">
              <a:spcBef>
                <a:spcPts val="0"/>
              </a:spcBef>
              <a:spcAft>
                <a:spcPts val="0"/>
              </a:spcAft>
              <a:buClr>
                <a:schemeClr val="lt1"/>
              </a:buClr>
              <a:buSzPts val="3000"/>
              <a:buFont typeface="Raleway"/>
              <a:buNone/>
              <a:defRPr b="1" sz="3000">
                <a:solidFill>
                  <a:schemeClr val="lt1"/>
                </a:solidFill>
                <a:latin typeface="Raleway"/>
                <a:ea typeface="Raleway"/>
                <a:cs typeface="Raleway"/>
                <a:sym typeface="Raleway"/>
              </a:defRPr>
            </a:lvl3pPr>
            <a:lvl4pPr lvl="3" rtl="0">
              <a:spcBef>
                <a:spcPts val="0"/>
              </a:spcBef>
              <a:spcAft>
                <a:spcPts val="0"/>
              </a:spcAft>
              <a:buClr>
                <a:schemeClr val="lt1"/>
              </a:buClr>
              <a:buSzPts val="3000"/>
              <a:buFont typeface="Raleway"/>
              <a:buNone/>
              <a:defRPr b="1" sz="3000">
                <a:solidFill>
                  <a:schemeClr val="lt1"/>
                </a:solidFill>
                <a:latin typeface="Raleway"/>
                <a:ea typeface="Raleway"/>
                <a:cs typeface="Raleway"/>
                <a:sym typeface="Raleway"/>
              </a:defRPr>
            </a:lvl4pPr>
            <a:lvl5pPr lvl="4" rtl="0">
              <a:spcBef>
                <a:spcPts val="0"/>
              </a:spcBef>
              <a:spcAft>
                <a:spcPts val="0"/>
              </a:spcAft>
              <a:buClr>
                <a:schemeClr val="lt1"/>
              </a:buClr>
              <a:buSzPts val="3000"/>
              <a:buFont typeface="Raleway"/>
              <a:buNone/>
              <a:defRPr b="1" sz="3000">
                <a:solidFill>
                  <a:schemeClr val="lt1"/>
                </a:solidFill>
                <a:latin typeface="Raleway"/>
                <a:ea typeface="Raleway"/>
                <a:cs typeface="Raleway"/>
                <a:sym typeface="Raleway"/>
              </a:defRPr>
            </a:lvl5pPr>
            <a:lvl6pPr lvl="5" rtl="0">
              <a:spcBef>
                <a:spcPts val="0"/>
              </a:spcBef>
              <a:spcAft>
                <a:spcPts val="0"/>
              </a:spcAft>
              <a:buClr>
                <a:schemeClr val="lt1"/>
              </a:buClr>
              <a:buSzPts val="3000"/>
              <a:buFont typeface="Raleway"/>
              <a:buNone/>
              <a:defRPr b="1" sz="3000">
                <a:solidFill>
                  <a:schemeClr val="lt1"/>
                </a:solidFill>
                <a:latin typeface="Raleway"/>
                <a:ea typeface="Raleway"/>
                <a:cs typeface="Raleway"/>
                <a:sym typeface="Raleway"/>
              </a:defRPr>
            </a:lvl6pPr>
            <a:lvl7pPr lvl="6" rtl="0">
              <a:spcBef>
                <a:spcPts val="0"/>
              </a:spcBef>
              <a:spcAft>
                <a:spcPts val="0"/>
              </a:spcAft>
              <a:buClr>
                <a:schemeClr val="lt1"/>
              </a:buClr>
              <a:buSzPts val="3000"/>
              <a:buFont typeface="Raleway"/>
              <a:buNone/>
              <a:defRPr b="1" sz="3000">
                <a:solidFill>
                  <a:schemeClr val="lt1"/>
                </a:solidFill>
                <a:latin typeface="Raleway"/>
                <a:ea typeface="Raleway"/>
                <a:cs typeface="Raleway"/>
                <a:sym typeface="Raleway"/>
              </a:defRPr>
            </a:lvl7pPr>
            <a:lvl8pPr lvl="7" rtl="0">
              <a:spcBef>
                <a:spcPts val="0"/>
              </a:spcBef>
              <a:spcAft>
                <a:spcPts val="0"/>
              </a:spcAft>
              <a:buClr>
                <a:schemeClr val="lt1"/>
              </a:buClr>
              <a:buSzPts val="3000"/>
              <a:buFont typeface="Raleway"/>
              <a:buNone/>
              <a:defRPr b="1" sz="3000">
                <a:solidFill>
                  <a:schemeClr val="lt1"/>
                </a:solidFill>
                <a:latin typeface="Raleway"/>
                <a:ea typeface="Raleway"/>
                <a:cs typeface="Raleway"/>
                <a:sym typeface="Raleway"/>
              </a:defRPr>
            </a:lvl8pPr>
            <a:lvl9pPr lvl="8" rtl="0">
              <a:spcBef>
                <a:spcPts val="0"/>
              </a:spcBef>
              <a:spcAft>
                <a:spcPts val="0"/>
              </a:spcAft>
              <a:buClr>
                <a:schemeClr val="lt1"/>
              </a:buClr>
              <a:buSzPts val="3000"/>
              <a:buFont typeface="Raleway"/>
              <a:buNone/>
              <a:defRPr b="1" sz="3000">
                <a:solidFill>
                  <a:schemeClr val="lt1"/>
                </a:solidFill>
                <a:latin typeface="Raleway"/>
                <a:ea typeface="Raleway"/>
                <a:cs typeface="Raleway"/>
                <a:sym typeface="Raleway"/>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1pPr>
            <a:lvl2pPr indent="-304800" lvl="1" marL="914400">
              <a:lnSpc>
                <a:spcPct val="100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2pPr>
            <a:lvl3pPr indent="-304800" lvl="2" marL="1371600">
              <a:lnSpc>
                <a:spcPct val="100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3pPr>
            <a:lvl4pPr indent="-304800" lvl="3" marL="1828800">
              <a:lnSpc>
                <a:spcPct val="100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4pPr>
            <a:lvl5pPr indent="-304800" lvl="4" marL="2286000">
              <a:lnSpc>
                <a:spcPct val="100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5pPr>
            <a:lvl6pPr indent="-304800" lvl="5" marL="2743200">
              <a:lnSpc>
                <a:spcPct val="100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6pPr>
            <a:lvl7pPr indent="-304800" lvl="6" marL="3200400">
              <a:lnSpc>
                <a:spcPct val="100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7pPr>
            <a:lvl8pPr indent="-304800" lvl="7" marL="3657600">
              <a:lnSpc>
                <a:spcPct val="100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8pPr>
            <a:lvl9pPr indent="-304800" lvl="8" marL="4114800">
              <a:lnSpc>
                <a:spcPct val="100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3" name="Shape 843"/>
        <p:cNvGrpSpPr/>
        <p:nvPr/>
      </p:nvGrpSpPr>
      <p:grpSpPr>
        <a:xfrm>
          <a:off x="0" y="0"/>
          <a:ext cx="0" cy="0"/>
          <a:chOff x="0" y="0"/>
          <a:chExt cx="0" cy="0"/>
        </a:xfrm>
      </p:grpSpPr>
      <p:sp>
        <p:nvSpPr>
          <p:cNvPr id="844" name="Google Shape;844;p27"/>
          <p:cNvSpPr txBox="1"/>
          <p:nvPr>
            <p:ph type="ctrTitle"/>
          </p:nvPr>
        </p:nvSpPr>
        <p:spPr>
          <a:xfrm>
            <a:off x="1986825" y="1174713"/>
            <a:ext cx="6107100" cy="213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X</a:t>
            </a:r>
            <a:endParaRPr b="0">
              <a:solidFill>
                <a:schemeClr val="dk2"/>
              </a:solidFill>
            </a:endParaRPr>
          </a:p>
        </p:txBody>
      </p:sp>
      <p:sp>
        <p:nvSpPr>
          <p:cNvPr id="845" name="Google Shape;845;p27"/>
          <p:cNvSpPr txBox="1"/>
          <p:nvPr>
            <p:ph idx="1" type="subTitle"/>
          </p:nvPr>
        </p:nvSpPr>
        <p:spPr>
          <a:xfrm>
            <a:off x="1986825" y="3451525"/>
            <a:ext cx="58131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Aparna Sundaram, Guru akash, Dwaj Ranka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Existing Methods</a:t>
            </a:r>
            <a:endParaRPr>
              <a:solidFill>
                <a:schemeClr val="dk2"/>
              </a:solidFill>
            </a:endParaRPr>
          </a:p>
        </p:txBody>
      </p:sp>
      <p:sp>
        <p:nvSpPr>
          <p:cNvPr id="929" name="Google Shape;929;p36"/>
          <p:cNvSpPr txBox="1"/>
          <p:nvPr>
            <p:ph idx="7" type="subTitle"/>
          </p:nvPr>
        </p:nvSpPr>
        <p:spPr>
          <a:xfrm>
            <a:off x="724375" y="1287300"/>
            <a:ext cx="7979700" cy="111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There are no Existing Models in the current market where a </a:t>
            </a:r>
            <a:r>
              <a:rPr lang="en"/>
              <a:t>startup</a:t>
            </a:r>
            <a:r>
              <a:rPr lang="en"/>
              <a:t> gets an all in one package. The existing models are individual research that needs to be done by all the newbies in the market.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37"/>
          <p:cNvSpPr txBox="1"/>
          <p:nvPr>
            <p:ph type="title"/>
          </p:nvPr>
        </p:nvSpPr>
        <p:spPr>
          <a:xfrm>
            <a:off x="4872600" y="2353188"/>
            <a:ext cx="27042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SOLUTION</a:t>
            </a:r>
            <a:endParaRPr>
              <a:solidFill>
                <a:schemeClr val="dk2"/>
              </a:solidFill>
            </a:endParaRPr>
          </a:p>
        </p:txBody>
      </p:sp>
      <p:sp>
        <p:nvSpPr>
          <p:cNvPr id="935" name="Google Shape;935;p37"/>
          <p:cNvSpPr txBox="1"/>
          <p:nvPr>
            <p:ph idx="2" type="title"/>
          </p:nvPr>
        </p:nvSpPr>
        <p:spPr>
          <a:xfrm>
            <a:off x="4872588" y="1307400"/>
            <a:ext cx="1108800" cy="92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pic>
        <p:nvPicPr>
          <p:cNvPr id="936" name="Google Shape;936;p37"/>
          <p:cNvPicPr preferRelativeResize="0"/>
          <p:nvPr>
            <p:ph idx="3" type="pic"/>
          </p:nvPr>
        </p:nvPicPr>
        <p:blipFill rotWithShape="1">
          <a:blip r:embed="rId3">
            <a:alphaModFix/>
          </a:blip>
          <a:srcRect b="5791" l="0" r="0" t="5783"/>
          <a:stretch/>
        </p:blipFill>
        <p:spPr>
          <a:xfrm>
            <a:off x="448600" y="1307400"/>
            <a:ext cx="3582176" cy="237575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SOLUTION</a:t>
            </a:r>
            <a:endParaRPr>
              <a:solidFill>
                <a:schemeClr val="dk2"/>
              </a:solidFill>
            </a:endParaRPr>
          </a:p>
        </p:txBody>
      </p:sp>
      <p:sp>
        <p:nvSpPr>
          <p:cNvPr id="942" name="Google Shape;942;p38"/>
          <p:cNvSpPr txBox="1"/>
          <p:nvPr>
            <p:ph idx="7" type="subTitle"/>
          </p:nvPr>
        </p:nvSpPr>
        <p:spPr>
          <a:xfrm>
            <a:off x="720000" y="1263800"/>
            <a:ext cx="7979700" cy="292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website takes care of: </a:t>
            </a:r>
            <a:endParaRPr/>
          </a:p>
          <a:p>
            <a:pPr indent="-381000" lvl="0" marL="457200" rtl="0" algn="l">
              <a:spcBef>
                <a:spcPts val="0"/>
              </a:spcBef>
              <a:spcAft>
                <a:spcPts val="0"/>
              </a:spcAft>
              <a:buSzPts val="2400"/>
              <a:buChar char="-"/>
            </a:pPr>
            <a:r>
              <a:rPr lang="en"/>
              <a:t>Predictive Analysis </a:t>
            </a:r>
            <a:endParaRPr/>
          </a:p>
          <a:p>
            <a:pPr indent="-381000" lvl="0" marL="457200" rtl="0" algn="l">
              <a:spcBef>
                <a:spcPts val="0"/>
              </a:spcBef>
              <a:spcAft>
                <a:spcPts val="0"/>
              </a:spcAft>
              <a:buSzPts val="2400"/>
              <a:buChar char="-"/>
            </a:pPr>
            <a:r>
              <a:rPr lang="en"/>
              <a:t>Summarization</a:t>
            </a:r>
            <a:endParaRPr/>
          </a:p>
          <a:p>
            <a:pPr indent="-381000" lvl="0" marL="457200" rtl="0" algn="l">
              <a:spcBef>
                <a:spcPts val="0"/>
              </a:spcBef>
              <a:spcAft>
                <a:spcPts val="0"/>
              </a:spcAft>
              <a:buSzPts val="2400"/>
              <a:buChar char="-"/>
            </a:pPr>
            <a:r>
              <a:rPr lang="en"/>
              <a:t>Metric based Scoring </a:t>
            </a:r>
            <a:endParaRPr/>
          </a:p>
          <a:p>
            <a:pPr indent="-381000" lvl="0" marL="457200" rtl="0" algn="l">
              <a:spcBef>
                <a:spcPts val="0"/>
              </a:spcBef>
              <a:spcAft>
                <a:spcPts val="0"/>
              </a:spcAft>
              <a:buSzPts val="2400"/>
              <a:buChar char="-"/>
            </a:pPr>
            <a:r>
              <a:rPr lang="en"/>
              <a:t>Sustainability </a:t>
            </a:r>
            <a:endParaRPr/>
          </a:p>
          <a:p>
            <a:pPr indent="-381000" lvl="0" marL="457200" rtl="0" algn="l">
              <a:spcBef>
                <a:spcPts val="0"/>
              </a:spcBef>
              <a:spcAft>
                <a:spcPts val="0"/>
              </a:spcAft>
              <a:buSzPts val="2400"/>
              <a:buChar char="-"/>
            </a:pPr>
            <a:r>
              <a:rPr lang="en"/>
              <a:t>Pros and Cons</a:t>
            </a:r>
            <a:endParaRPr/>
          </a:p>
          <a:p>
            <a:pPr indent="-381000" lvl="0" marL="457200" rtl="0" algn="l">
              <a:spcBef>
                <a:spcPts val="0"/>
              </a:spcBef>
              <a:spcAft>
                <a:spcPts val="0"/>
              </a:spcAft>
              <a:buSzPts val="2400"/>
              <a:buChar char="-"/>
            </a:pPr>
            <a:r>
              <a:rPr lang="en"/>
              <a:t>Competitive Analysis</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a:t>
            </a:r>
            <a:r>
              <a:rPr lang="en">
                <a:solidFill>
                  <a:schemeClr val="dk2"/>
                </a:solidFill>
              </a:rPr>
              <a:t>CONTENTS</a:t>
            </a:r>
            <a:endParaRPr>
              <a:solidFill>
                <a:schemeClr val="dk2"/>
              </a:solidFill>
            </a:endParaRPr>
          </a:p>
        </p:txBody>
      </p:sp>
      <p:sp>
        <p:nvSpPr>
          <p:cNvPr id="851" name="Google Shape;851;p28"/>
          <p:cNvSpPr txBox="1"/>
          <p:nvPr>
            <p:ph idx="2" type="title"/>
          </p:nvPr>
        </p:nvSpPr>
        <p:spPr>
          <a:xfrm>
            <a:off x="720000" y="1455108"/>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852" name="Google Shape;852;p28"/>
          <p:cNvSpPr txBox="1"/>
          <p:nvPr>
            <p:ph idx="3" type="title"/>
          </p:nvPr>
        </p:nvSpPr>
        <p:spPr>
          <a:xfrm>
            <a:off x="720000" y="3117116"/>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853" name="Google Shape;853;p28"/>
          <p:cNvSpPr txBox="1"/>
          <p:nvPr>
            <p:ph idx="4" type="title"/>
          </p:nvPr>
        </p:nvSpPr>
        <p:spPr>
          <a:xfrm>
            <a:off x="3419275" y="1455108"/>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854" name="Google Shape;854;p28"/>
          <p:cNvSpPr txBox="1"/>
          <p:nvPr>
            <p:ph idx="5" type="title"/>
          </p:nvPr>
        </p:nvSpPr>
        <p:spPr>
          <a:xfrm>
            <a:off x="3419275" y="3117116"/>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855" name="Google Shape;855;p28"/>
          <p:cNvSpPr txBox="1"/>
          <p:nvPr>
            <p:ph idx="6" type="title"/>
          </p:nvPr>
        </p:nvSpPr>
        <p:spPr>
          <a:xfrm>
            <a:off x="6118550" y="1455108"/>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856" name="Google Shape;856;p28"/>
          <p:cNvSpPr txBox="1"/>
          <p:nvPr>
            <p:ph idx="7" type="title"/>
          </p:nvPr>
        </p:nvSpPr>
        <p:spPr>
          <a:xfrm>
            <a:off x="6118550" y="3117116"/>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857" name="Google Shape;857;p28"/>
          <p:cNvSpPr txBox="1"/>
          <p:nvPr>
            <p:ph idx="1" type="subTitle"/>
          </p:nvPr>
        </p:nvSpPr>
        <p:spPr>
          <a:xfrm>
            <a:off x="720000" y="1928475"/>
            <a:ext cx="2305500" cy="7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858" name="Google Shape;858;p28"/>
          <p:cNvSpPr txBox="1"/>
          <p:nvPr>
            <p:ph idx="8" type="subTitle"/>
          </p:nvPr>
        </p:nvSpPr>
        <p:spPr>
          <a:xfrm>
            <a:off x="3419275" y="1928475"/>
            <a:ext cx="2305500" cy="7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Flowchart</a:t>
            </a:r>
            <a:endParaRPr/>
          </a:p>
        </p:txBody>
      </p:sp>
      <p:sp>
        <p:nvSpPr>
          <p:cNvPr id="859" name="Google Shape;859;p28"/>
          <p:cNvSpPr txBox="1"/>
          <p:nvPr>
            <p:ph idx="9" type="subTitle"/>
          </p:nvPr>
        </p:nvSpPr>
        <p:spPr>
          <a:xfrm>
            <a:off x="6118550" y="1928475"/>
            <a:ext cx="2305500" cy="7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Existing</a:t>
            </a:r>
            <a:r>
              <a:rPr lang="en"/>
              <a:t> Model</a:t>
            </a:r>
            <a:endParaRPr/>
          </a:p>
        </p:txBody>
      </p:sp>
      <p:sp>
        <p:nvSpPr>
          <p:cNvPr id="860" name="Google Shape;860;p28"/>
          <p:cNvSpPr txBox="1"/>
          <p:nvPr>
            <p:ph idx="13" type="subTitle"/>
          </p:nvPr>
        </p:nvSpPr>
        <p:spPr>
          <a:xfrm>
            <a:off x="720000" y="3590450"/>
            <a:ext cx="2381400" cy="7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Solution</a:t>
            </a:r>
            <a:endParaRPr/>
          </a:p>
        </p:txBody>
      </p:sp>
      <p:sp>
        <p:nvSpPr>
          <p:cNvPr id="861" name="Google Shape;861;p28"/>
          <p:cNvSpPr txBox="1"/>
          <p:nvPr>
            <p:ph idx="14" type="subTitle"/>
          </p:nvPr>
        </p:nvSpPr>
        <p:spPr>
          <a:xfrm>
            <a:off x="3419275" y="3590450"/>
            <a:ext cx="2305500" cy="7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Journey </a:t>
            </a:r>
            <a:endParaRPr/>
          </a:p>
        </p:txBody>
      </p:sp>
      <p:sp>
        <p:nvSpPr>
          <p:cNvPr id="862" name="Google Shape;862;p28"/>
          <p:cNvSpPr txBox="1"/>
          <p:nvPr>
            <p:ph idx="15" type="subTitle"/>
          </p:nvPr>
        </p:nvSpPr>
        <p:spPr>
          <a:xfrm>
            <a:off x="6118550" y="3590450"/>
            <a:ext cx="2479200" cy="7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29"/>
          <p:cNvSpPr txBox="1"/>
          <p:nvPr>
            <p:ph idx="1" type="subTitle"/>
          </p:nvPr>
        </p:nvSpPr>
        <p:spPr>
          <a:xfrm>
            <a:off x="922775" y="1967700"/>
            <a:ext cx="3596700" cy="213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X is a website designed to assist startups in evaluating their potential for success. This evaluation is likely based on various metrics such as financial indicators, market analysis, growth projections, and other possible relevant factors. The website offers a comprehensive approach to helping startups gauge their viability and prospects in the business landscape.</a:t>
            </a:r>
            <a:endParaRPr/>
          </a:p>
        </p:txBody>
      </p:sp>
      <p:sp>
        <p:nvSpPr>
          <p:cNvPr id="868" name="Google Shape;868;p29"/>
          <p:cNvSpPr txBox="1"/>
          <p:nvPr>
            <p:ph type="title"/>
          </p:nvPr>
        </p:nvSpPr>
        <p:spPr>
          <a:xfrm>
            <a:off x="922775" y="1212325"/>
            <a:ext cx="3596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EXECUTIVE </a:t>
            </a:r>
            <a:r>
              <a:rPr lang="en">
                <a:solidFill>
                  <a:schemeClr val="dk2"/>
                </a:solidFill>
              </a:rPr>
              <a:t>SUMMARY</a:t>
            </a:r>
            <a:endParaRPr>
              <a:solidFill>
                <a:schemeClr val="dk2"/>
              </a:solidFill>
            </a:endParaRPr>
          </a:p>
        </p:txBody>
      </p:sp>
      <p:pic>
        <p:nvPicPr>
          <p:cNvPr id="869" name="Google Shape;869;p29"/>
          <p:cNvPicPr preferRelativeResize="0"/>
          <p:nvPr>
            <p:ph idx="2" type="pic"/>
          </p:nvPr>
        </p:nvPicPr>
        <p:blipFill rotWithShape="1">
          <a:blip r:embed="rId3">
            <a:alphaModFix/>
          </a:blip>
          <a:srcRect b="0" l="35226" r="12763" t="0"/>
          <a:stretch/>
        </p:blipFill>
        <p:spPr>
          <a:xfrm>
            <a:off x="5049500" y="539500"/>
            <a:ext cx="3171727" cy="4064502"/>
          </a:xfrm>
          <a:prstGeom prst="rect">
            <a:avLst/>
          </a:prstGeom>
        </p:spPr>
      </p:pic>
      <p:sp>
        <p:nvSpPr>
          <p:cNvPr id="870" name="Google Shape;870;p29"/>
          <p:cNvSpPr/>
          <p:nvPr/>
        </p:nvSpPr>
        <p:spPr>
          <a:xfrm>
            <a:off x="8221225" y="539500"/>
            <a:ext cx="239100" cy="4064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30"/>
          <p:cNvSpPr txBox="1"/>
          <p:nvPr>
            <p:ph type="title"/>
          </p:nvPr>
        </p:nvSpPr>
        <p:spPr>
          <a:xfrm>
            <a:off x="4872600" y="2353188"/>
            <a:ext cx="27042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r>
              <a:rPr lang="en"/>
              <a:t> </a:t>
            </a:r>
            <a:r>
              <a:rPr lang="en">
                <a:solidFill>
                  <a:schemeClr val="dk2"/>
                </a:solidFill>
              </a:rPr>
              <a:t>STATEMENT</a:t>
            </a:r>
            <a:endParaRPr>
              <a:solidFill>
                <a:schemeClr val="dk2"/>
              </a:solidFill>
            </a:endParaRPr>
          </a:p>
        </p:txBody>
      </p:sp>
      <p:sp>
        <p:nvSpPr>
          <p:cNvPr id="876" name="Google Shape;876;p30"/>
          <p:cNvSpPr txBox="1"/>
          <p:nvPr>
            <p:ph idx="2" type="title"/>
          </p:nvPr>
        </p:nvSpPr>
        <p:spPr>
          <a:xfrm>
            <a:off x="4872588" y="1307400"/>
            <a:ext cx="1108800" cy="92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pic>
        <p:nvPicPr>
          <p:cNvPr id="877" name="Google Shape;877;p30"/>
          <p:cNvPicPr preferRelativeResize="0"/>
          <p:nvPr>
            <p:ph idx="3" type="pic"/>
          </p:nvPr>
        </p:nvPicPr>
        <p:blipFill rotWithShape="1">
          <a:blip r:embed="rId3">
            <a:alphaModFix/>
          </a:blip>
          <a:srcRect b="0" l="2749" r="2749" t="0"/>
          <a:stretch/>
        </p:blipFill>
        <p:spPr>
          <a:xfrm>
            <a:off x="448600" y="1307400"/>
            <a:ext cx="3582177" cy="23757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31"/>
          <p:cNvSpPr txBox="1"/>
          <p:nvPr>
            <p:ph idx="4" type="subTitle"/>
          </p:nvPr>
        </p:nvSpPr>
        <p:spPr>
          <a:xfrm>
            <a:off x="217125" y="1561325"/>
            <a:ext cx="8020500" cy="150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lot of start-ups fail because they are made without accurate market information and future potential. An overwhelming number of entrepreneurs do not have this information. There is need for case analysis and data on sectors to start businesses.</a:t>
            </a:r>
            <a:endParaRPr/>
          </a:p>
        </p:txBody>
      </p:sp>
      <p:sp>
        <p:nvSpPr>
          <p:cNvPr id="883" name="Google Shape;883;p31"/>
          <p:cNvSpPr txBox="1"/>
          <p:nvPr>
            <p:ph type="title"/>
          </p:nvPr>
        </p:nvSpPr>
        <p:spPr>
          <a:xfrm>
            <a:off x="375375" y="421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r>
              <a:rPr lang="en"/>
              <a:t> </a:t>
            </a:r>
            <a:r>
              <a:rPr lang="en">
                <a:solidFill>
                  <a:schemeClr val="dk2"/>
                </a:solidFill>
              </a:rPr>
              <a:t>Statement</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32"/>
          <p:cNvSpPr txBox="1"/>
          <p:nvPr>
            <p:ph type="title"/>
          </p:nvPr>
        </p:nvSpPr>
        <p:spPr>
          <a:xfrm>
            <a:off x="4872600" y="2353188"/>
            <a:ext cx="27042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FLOWCHART</a:t>
            </a:r>
            <a:endParaRPr>
              <a:solidFill>
                <a:schemeClr val="dk2"/>
              </a:solidFill>
            </a:endParaRPr>
          </a:p>
        </p:txBody>
      </p:sp>
      <p:sp>
        <p:nvSpPr>
          <p:cNvPr id="889" name="Google Shape;889;p32"/>
          <p:cNvSpPr txBox="1"/>
          <p:nvPr>
            <p:ph idx="2" type="title"/>
          </p:nvPr>
        </p:nvSpPr>
        <p:spPr>
          <a:xfrm>
            <a:off x="4872588" y="1307400"/>
            <a:ext cx="1108800" cy="92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pic>
        <p:nvPicPr>
          <p:cNvPr id="890" name="Google Shape;890;p32"/>
          <p:cNvPicPr preferRelativeResize="0"/>
          <p:nvPr>
            <p:ph idx="3" type="pic"/>
          </p:nvPr>
        </p:nvPicPr>
        <p:blipFill rotWithShape="1">
          <a:blip r:embed="rId3">
            <a:alphaModFix/>
          </a:blip>
          <a:srcRect b="16839" l="0" r="0" t="16839"/>
          <a:stretch/>
        </p:blipFill>
        <p:spPr>
          <a:xfrm>
            <a:off x="448600" y="1307400"/>
            <a:ext cx="3582177" cy="23757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33"/>
          <p:cNvSpPr txBox="1"/>
          <p:nvPr/>
        </p:nvSpPr>
        <p:spPr>
          <a:xfrm>
            <a:off x="-1230675" y="826725"/>
            <a:ext cx="6764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lt1"/>
              </a:solidFill>
              <a:latin typeface="Inter"/>
              <a:ea typeface="Inter"/>
              <a:cs typeface="Inter"/>
              <a:sym typeface="Inter"/>
            </a:endParaRPr>
          </a:p>
        </p:txBody>
      </p:sp>
      <p:pic>
        <p:nvPicPr>
          <p:cNvPr id="896" name="Google Shape;896;p33"/>
          <p:cNvPicPr preferRelativeResize="0"/>
          <p:nvPr/>
        </p:nvPicPr>
        <p:blipFill rotWithShape="1">
          <a:blip r:embed="rId3">
            <a:alphaModFix/>
          </a:blip>
          <a:srcRect b="37918" l="1931" r="17273" t="7277"/>
          <a:stretch/>
        </p:blipFill>
        <p:spPr>
          <a:xfrm>
            <a:off x="243225" y="967625"/>
            <a:ext cx="8701676" cy="32763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34"/>
          <p:cNvSpPr txBox="1"/>
          <p:nvPr>
            <p:ph type="title"/>
          </p:nvPr>
        </p:nvSpPr>
        <p:spPr>
          <a:xfrm>
            <a:off x="4872600" y="2353188"/>
            <a:ext cx="27042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EXISTING METHODS</a:t>
            </a:r>
            <a:endParaRPr>
              <a:solidFill>
                <a:schemeClr val="dk2"/>
              </a:solidFill>
            </a:endParaRPr>
          </a:p>
        </p:txBody>
      </p:sp>
      <p:sp>
        <p:nvSpPr>
          <p:cNvPr id="902" name="Google Shape;902;p34"/>
          <p:cNvSpPr txBox="1"/>
          <p:nvPr>
            <p:ph idx="2" type="title"/>
          </p:nvPr>
        </p:nvSpPr>
        <p:spPr>
          <a:xfrm>
            <a:off x="4872588" y="1307400"/>
            <a:ext cx="1108800" cy="92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pic>
        <p:nvPicPr>
          <p:cNvPr id="903" name="Google Shape;903;p34"/>
          <p:cNvPicPr preferRelativeResize="0"/>
          <p:nvPr>
            <p:ph idx="3" type="pic"/>
          </p:nvPr>
        </p:nvPicPr>
        <p:blipFill rotWithShape="1">
          <a:blip r:embed="rId3">
            <a:alphaModFix/>
          </a:blip>
          <a:srcRect b="5791" l="0" r="0" t="5783"/>
          <a:stretch/>
        </p:blipFill>
        <p:spPr>
          <a:xfrm>
            <a:off x="448600" y="1307400"/>
            <a:ext cx="3582176" cy="237575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a:t>
            </a:r>
            <a:r>
              <a:rPr lang="en">
                <a:solidFill>
                  <a:schemeClr val="dk2"/>
                </a:solidFill>
              </a:rPr>
              <a:t>analysis</a:t>
            </a:r>
            <a:endParaRPr>
              <a:solidFill>
                <a:schemeClr val="dk2"/>
              </a:solidFill>
            </a:endParaRPr>
          </a:p>
        </p:txBody>
      </p:sp>
      <p:sp>
        <p:nvSpPr>
          <p:cNvPr id="909" name="Google Shape;909;p35"/>
          <p:cNvSpPr txBox="1"/>
          <p:nvPr>
            <p:ph idx="4" type="subTitle"/>
          </p:nvPr>
        </p:nvSpPr>
        <p:spPr>
          <a:xfrm>
            <a:off x="720125" y="1761625"/>
            <a:ext cx="24351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Industry overview</a:t>
            </a:r>
            <a:endParaRPr/>
          </a:p>
        </p:txBody>
      </p:sp>
      <p:sp>
        <p:nvSpPr>
          <p:cNvPr id="910" name="Google Shape;910;p35"/>
          <p:cNvSpPr txBox="1"/>
          <p:nvPr>
            <p:ph idx="5" type="subTitle"/>
          </p:nvPr>
        </p:nvSpPr>
        <p:spPr>
          <a:xfrm>
            <a:off x="3354455" y="1761625"/>
            <a:ext cx="24351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Target market</a:t>
            </a:r>
            <a:endParaRPr/>
          </a:p>
        </p:txBody>
      </p:sp>
      <p:sp>
        <p:nvSpPr>
          <p:cNvPr id="911" name="Google Shape;911;p35"/>
          <p:cNvSpPr txBox="1"/>
          <p:nvPr>
            <p:ph idx="1" type="subTitle"/>
          </p:nvPr>
        </p:nvSpPr>
        <p:spPr>
          <a:xfrm>
            <a:off x="720125" y="2427425"/>
            <a:ext cx="2435100" cy="16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covering all the industries and we give a solution to all possible and innovative start ups </a:t>
            </a:r>
            <a:endParaRPr/>
          </a:p>
        </p:txBody>
      </p:sp>
      <p:sp>
        <p:nvSpPr>
          <p:cNvPr id="912" name="Google Shape;912;p35"/>
          <p:cNvSpPr txBox="1"/>
          <p:nvPr>
            <p:ph idx="2" type="subTitle"/>
          </p:nvPr>
        </p:nvSpPr>
        <p:spPr>
          <a:xfrm>
            <a:off x="3354450" y="2427425"/>
            <a:ext cx="2435100" cy="16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-Start-ups </a:t>
            </a:r>
            <a:endParaRPr/>
          </a:p>
          <a:p>
            <a:pPr indent="0" lvl="0" marL="0" rtl="0" algn="l">
              <a:spcBef>
                <a:spcPts val="0"/>
              </a:spcBef>
              <a:spcAft>
                <a:spcPts val="0"/>
              </a:spcAft>
              <a:buNone/>
            </a:pPr>
            <a:r>
              <a:rPr lang="en"/>
              <a:t>-Investors</a:t>
            </a:r>
            <a:endParaRPr/>
          </a:p>
        </p:txBody>
      </p:sp>
      <p:grpSp>
        <p:nvGrpSpPr>
          <p:cNvPr id="913" name="Google Shape;913;p35"/>
          <p:cNvGrpSpPr/>
          <p:nvPr/>
        </p:nvGrpSpPr>
        <p:grpSpPr>
          <a:xfrm>
            <a:off x="800123" y="1399020"/>
            <a:ext cx="256745" cy="211434"/>
            <a:chOff x="-291002" y="4164874"/>
            <a:chExt cx="362276" cy="298340"/>
          </a:xfrm>
        </p:grpSpPr>
        <p:sp>
          <p:nvSpPr>
            <p:cNvPr id="914" name="Google Shape;914;p35"/>
            <p:cNvSpPr/>
            <p:nvPr/>
          </p:nvSpPr>
          <p:spPr>
            <a:xfrm>
              <a:off x="-269699" y="4431251"/>
              <a:ext cx="74587" cy="31963"/>
            </a:xfrm>
            <a:custGeom>
              <a:rect b="b" l="l" r="r" t="t"/>
              <a:pathLst>
                <a:path extrusionOk="0" h="31963" w="74587">
                  <a:moveTo>
                    <a:pt x="0" y="0"/>
                  </a:moveTo>
                  <a:lnTo>
                    <a:pt x="74587" y="0"/>
                  </a:lnTo>
                  <a:lnTo>
                    <a:pt x="74587" y="31963"/>
                  </a:lnTo>
                  <a:lnTo>
                    <a:pt x="0" y="31963"/>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5" name="Google Shape;915;p35"/>
            <p:cNvSpPr/>
            <p:nvPr/>
          </p:nvSpPr>
          <p:spPr>
            <a:xfrm>
              <a:off x="-24634" y="4431251"/>
              <a:ext cx="74587" cy="31963"/>
            </a:xfrm>
            <a:custGeom>
              <a:rect b="b" l="l" r="r" t="t"/>
              <a:pathLst>
                <a:path extrusionOk="0" h="31963" w="74587">
                  <a:moveTo>
                    <a:pt x="0" y="0"/>
                  </a:moveTo>
                  <a:lnTo>
                    <a:pt x="74587" y="0"/>
                  </a:lnTo>
                  <a:lnTo>
                    <a:pt x="74587" y="31963"/>
                  </a:lnTo>
                  <a:lnTo>
                    <a:pt x="0" y="31963"/>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6" name="Google Shape;916;p35"/>
            <p:cNvSpPr/>
            <p:nvPr/>
          </p:nvSpPr>
          <p:spPr>
            <a:xfrm>
              <a:off x="-77909" y="4239461"/>
              <a:ext cx="42624" cy="21312"/>
            </a:xfrm>
            <a:custGeom>
              <a:rect b="b" l="l" r="r" t="t"/>
              <a:pathLst>
                <a:path extrusionOk="0" h="21312" w="42624">
                  <a:moveTo>
                    <a:pt x="0" y="21312"/>
                  </a:moveTo>
                  <a:lnTo>
                    <a:pt x="42624" y="21312"/>
                  </a:lnTo>
                  <a:cubicBezTo>
                    <a:pt x="42624" y="9557"/>
                    <a:pt x="33067" y="0"/>
                    <a:pt x="21312" y="0"/>
                  </a:cubicBezTo>
                  <a:cubicBezTo>
                    <a:pt x="9566" y="0"/>
                    <a:pt x="0" y="9557"/>
                    <a:pt x="0" y="21312"/>
                  </a:cubicBezTo>
                  <a:lnTo>
                    <a:pt x="0" y="2131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7" name="Google Shape;917;p35"/>
            <p:cNvSpPr/>
            <p:nvPr/>
          </p:nvSpPr>
          <p:spPr>
            <a:xfrm>
              <a:off x="-263840" y="4164874"/>
              <a:ext cx="307944" cy="96125"/>
            </a:xfrm>
            <a:custGeom>
              <a:rect b="b" l="l" r="r" t="t"/>
              <a:pathLst>
                <a:path extrusionOk="0" h="96125" w="307944">
                  <a:moveTo>
                    <a:pt x="164619" y="95900"/>
                  </a:moveTo>
                  <a:cubicBezTo>
                    <a:pt x="164619" y="72399"/>
                    <a:pt x="183742" y="53275"/>
                    <a:pt x="207243" y="53275"/>
                  </a:cubicBezTo>
                  <a:cubicBezTo>
                    <a:pt x="230744" y="53275"/>
                    <a:pt x="249867" y="72399"/>
                    <a:pt x="249867" y="95900"/>
                  </a:cubicBezTo>
                  <a:cubicBezTo>
                    <a:pt x="305661" y="95984"/>
                    <a:pt x="303359" y="95711"/>
                    <a:pt x="307944" y="96126"/>
                  </a:cubicBezTo>
                  <a:lnTo>
                    <a:pt x="279104" y="0"/>
                  </a:lnTo>
                  <a:lnTo>
                    <a:pt x="28831" y="0"/>
                  </a:lnTo>
                  <a:lnTo>
                    <a:pt x="0" y="96126"/>
                  </a:lnTo>
                  <a:cubicBezTo>
                    <a:pt x="4812" y="95692"/>
                    <a:pt x="-4047" y="95984"/>
                    <a:pt x="164619" y="95900"/>
                  </a:cubicBezTo>
                  <a:lnTo>
                    <a:pt x="164619" y="959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8" name="Google Shape;918;p35"/>
            <p:cNvSpPr/>
            <p:nvPr/>
          </p:nvSpPr>
          <p:spPr>
            <a:xfrm>
              <a:off x="-13973" y="4335361"/>
              <a:ext cx="21302" cy="21302"/>
            </a:xfrm>
            <a:custGeom>
              <a:rect b="b" l="l" r="r" t="t"/>
              <a:pathLst>
                <a:path extrusionOk="0" h="21302" w="21302">
                  <a:moveTo>
                    <a:pt x="21303" y="10651"/>
                  </a:moveTo>
                  <a:cubicBezTo>
                    <a:pt x="21303" y="16538"/>
                    <a:pt x="16538" y="21303"/>
                    <a:pt x="10652" y="21303"/>
                  </a:cubicBezTo>
                  <a:cubicBezTo>
                    <a:pt x="4764" y="21303"/>
                    <a:pt x="0" y="16538"/>
                    <a:pt x="0" y="10651"/>
                  </a:cubicBezTo>
                  <a:cubicBezTo>
                    <a:pt x="0" y="4764"/>
                    <a:pt x="4764" y="0"/>
                    <a:pt x="10652" y="0"/>
                  </a:cubicBezTo>
                  <a:cubicBezTo>
                    <a:pt x="16538" y="0"/>
                    <a:pt x="21303" y="4764"/>
                    <a:pt x="21303" y="10651"/>
                  </a:cubicBezTo>
                  <a:lnTo>
                    <a:pt x="21303" y="10651"/>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9" name="Google Shape;919;p35"/>
            <p:cNvSpPr/>
            <p:nvPr/>
          </p:nvSpPr>
          <p:spPr>
            <a:xfrm>
              <a:off x="-227075" y="4335361"/>
              <a:ext cx="21302" cy="21302"/>
            </a:xfrm>
            <a:custGeom>
              <a:rect b="b" l="l" r="r" t="t"/>
              <a:pathLst>
                <a:path extrusionOk="0" h="21302" w="21302">
                  <a:moveTo>
                    <a:pt x="21303" y="10651"/>
                  </a:moveTo>
                  <a:cubicBezTo>
                    <a:pt x="21303" y="16538"/>
                    <a:pt x="16539" y="21303"/>
                    <a:pt x="10652" y="21303"/>
                  </a:cubicBezTo>
                  <a:cubicBezTo>
                    <a:pt x="4764" y="21303"/>
                    <a:pt x="0" y="16538"/>
                    <a:pt x="0" y="10651"/>
                  </a:cubicBezTo>
                  <a:cubicBezTo>
                    <a:pt x="0" y="4764"/>
                    <a:pt x="4764" y="0"/>
                    <a:pt x="10652" y="0"/>
                  </a:cubicBezTo>
                  <a:cubicBezTo>
                    <a:pt x="16539" y="0"/>
                    <a:pt x="21303" y="4764"/>
                    <a:pt x="21303" y="10651"/>
                  </a:cubicBezTo>
                  <a:lnTo>
                    <a:pt x="21303" y="10651"/>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0" name="Google Shape;920;p35"/>
            <p:cNvSpPr/>
            <p:nvPr/>
          </p:nvSpPr>
          <p:spPr>
            <a:xfrm>
              <a:off x="-291002" y="4282076"/>
              <a:ext cx="362276" cy="127862"/>
            </a:xfrm>
            <a:custGeom>
              <a:rect b="b" l="l" r="r" t="t"/>
              <a:pathLst>
                <a:path extrusionOk="0" h="127862" w="362276">
                  <a:moveTo>
                    <a:pt x="330304" y="0"/>
                  </a:moveTo>
                  <a:lnTo>
                    <a:pt x="31963" y="0"/>
                  </a:lnTo>
                  <a:cubicBezTo>
                    <a:pt x="14340" y="0"/>
                    <a:pt x="0" y="14340"/>
                    <a:pt x="0" y="31963"/>
                  </a:cubicBezTo>
                  <a:lnTo>
                    <a:pt x="0" y="127863"/>
                  </a:lnTo>
                  <a:lnTo>
                    <a:pt x="362277" y="127863"/>
                  </a:lnTo>
                  <a:lnTo>
                    <a:pt x="362277" y="31963"/>
                  </a:lnTo>
                  <a:cubicBezTo>
                    <a:pt x="362268" y="14340"/>
                    <a:pt x="347927" y="0"/>
                    <a:pt x="330304" y="0"/>
                  </a:cubicBezTo>
                  <a:lnTo>
                    <a:pt x="330304" y="0"/>
                  </a:lnTo>
                  <a:close/>
                  <a:moveTo>
                    <a:pt x="74578" y="95900"/>
                  </a:moveTo>
                  <a:cubicBezTo>
                    <a:pt x="56955" y="95900"/>
                    <a:pt x="42615" y="81559"/>
                    <a:pt x="42615" y="63936"/>
                  </a:cubicBezTo>
                  <a:cubicBezTo>
                    <a:pt x="42615" y="46313"/>
                    <a:pt x="56955" y="31973"/>
                    <a:pt x="74578" y="31973"/>
                  </a:cubicBezTo>
                  <a:cubicBezTo>
                    <a:pt x="92201" y="31973"/>
                    <a:pt x="106542" y="46313"/>
                    <a:pt x="106542" y="63936"/>
                  </a:cubicBezTo>
                  <a:cubicBezTo>
                    <a:pt x="106542" y="81559"/>
                    <a:pt x="92201" y="95900"/>
                    <a:pt x="74578" y="95900"/>
                  </a:cubicBezTo>
                  <a:lnTo>
                    <a:pt x="74578" y="95900"/>
                  </a:lnTo>
                  <a:close/>
                  <a:moveTo>
                    <a:pt x="223753" y="95900"/>
                  </a:moveTo>
                  <a:lnTo>
                    <a:pt x="138514" y="95900"/>
                  </a:lnTo>
                  <a:lnTo>
                    <a:pt x="138514" y="74587"/>
                  </a:lnTo>
                  <a:lnTo>
                    <a:pt x="223753" y="74587"/>
                  </a:lnTo>
                  <a:lnTo>
                    <a:pt x="223753" y="95900"/>
                  </a:lnTo>
                  <a:close/>
                  <a:moveTo>
                    <a:pt x="223753" y="53285"/>
                  </a:moveTo>
                  <a:lnTo>
                    <a:pt x="138514" y="53285"/>
                  </a:lnTo>
                  <a:lnTo>
                    <a:pt x="138514" y="31973"/>
                  </a:lnTo>
                  <a:lnTo>
                    <a:pt x="223753" y="31973"/>
                  </a:lnTo>
                  <a:lnTo>
                    <a:pt x="223753" y="53285"/>
                  </a:lnTo>
                  <a:close/>
                  <a:moveTo>
                    <a:pt x="287680" y="95900"/>
                  </a:moveTo>
                  <a:cubicBezTo>
                    <a:pt x="270056" y="95900"/>
                    <a:pt x="255717" y="81559"/>
                    <a:pt x="255717" y="63936"/>
                  </a:cubicBezTo>
                  <a:cubicBezTo>
                    <a:pt x="255717" y="46313"/>
                    <a:pt x="270056" y="31973"/>
                    <a:pt x="287680" y="31973"/>
                  </a:cubicBezTo>
                  <a:cubicBezTo>
                    <a:pt x="305303" y="31973"/>
                    <a:pt x="319643" y="46313"/>
                    <a:pt x="319643" y="63936"/>
                  </a:cubicBezTo>
                  <a:cubicBezTo>
                    <a:pt x="319643" y="81559"/>
                    <a:pt x="305303" y="95900"/>
                    <a:pt x="287680" y="95900"/>
                  </a:cubicBezTo>
                  <a:lnTo>
                    <a:pt x="287680" y="959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21" name="Google Shape;921;p35"/>
          <p:cNvGrpSpPr/>
          <p:nvPr/>
        </p:nvGrpSpPr>
        <p:grpSpPr>
          <a:xfrm>
            <a:off x="3429014" y="1376367"/>
            <a:ext cx="231880" cy="256745"/>
            <a:chOff x="-272142" y="5023394"/>
            <a:chExt cx="327190" cy="362276"/>
          </a:xfrm>
        </p:grpSpPr>
        <p:sp>
          <p:nvSpPr>
            <p:cNvPr id="922" name="Google Shape;922;p35"/>
            <p:cNvSpPr/>
            <p:nvPr/>
          </p:nvSpPr>
          <p:spPr>
            <a:xfrm>
              <a:off x="-165592" y="5215183"/>
              <a:ext cx="63936" cy="63936"/>
            </a:xfrm>
            <a:custGeom>
              <a:rect b="b" l="l" r="r" t="t"/>
              <a:pathLst>
                <a:path extrusionOk="0" h="63936" w="63936">
                  <a:moveTo>
                    <a:pt x="0" y="0"/>
                  </a:moveTo>
                  <a:lnTo>
                    <a:pt x="63936" y="0"/>
                  </a:lnTo>
                  <a:lnTo>
                    <a:pt x="63936" y="63936"/>
                  </a:lnTo>
                  <a:lnTo>
                    <a:pt x="0" y="6393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3" name="Google Shape;923;p35"/>
            <p:cNvSpPr/>
            <p:nvPr/>
          </p:nvSpPr>
          <p:spPr>
            <a:xfrm>
              <a:off x="-272142" y="5023394"/>
              <a:ext cx="327190" cy="362276"/>
            </a:xfrm>
            <a:custGeom>
              <a:rect b="b" l="l" r="r" t="t"/>
              <a:pathLst>
                <a:path extrusionOk="0" h="362276" w="327190">
                  <a:moveTo>
                    <a:pt x="252603" y="3123"/>
                  </a:moveTo>
                  <a:lnTo>
                    <a:pt x="237536" y="18189"/>
                  </a:lnTo>
                  <a:lnTo>
                    <a:pt x="251311" y="31963"/>
                  </a:lnTo>
                  <a:lnTo>
                    <a:pt x="205366" y="77908"/>
                  </a:lnTo>
                  <a:lnTo>
                    <a:pt x="166411" y="0"/>
                  </a:lnTo>
                  <a:lnTo>
                    <a:pt x="0" y="0"/>
                  </a:lnTo>
                  <a:lnTo>
                    <a:pt x="0" y="362277"/>
                  </a:lnTo>
                  <a:lnTo>
                    <a:pt x="277038" y="362277"/>
                  </a:lnTo>
                  <a:lnTo>
                    <a:pt x="277038" y="100305"/>
                  </a:lnTo>
                  <a:lnTo>
                    <a:pt x="298350" y="78993"/>
                  </a:lnTo>
                  <a:lnTo>
                    <a:pt x="312124" y="92767"/>
                  </a:lnTo>
                  <a:lnTo>
                    <a:pt x="327191" y="77701"/>
                  </a:lnTo>
                  <a:cubicBezTo>
                    <a:pt x="302246" y="52766"/>
                    <a:pt x="279792" y="30312"/>
                    <a:pt x="252603" y="3123"/>
                  </a:cubicBezTo>
                  <a:lnTo>
                    <a:pt x="252603" y="3123"/>
                  </a:lnTo>
                  <a:close/>
                  <a:moveTo>
                    <a:pt x="42624" y="42624"/>
                  </a:moveTo>
                  <a:lnTo>
                    <a:pt x="117212" y="42624"/>
                  </a:lnTo>
                  <a:lnTo>
                    <a:pt x="138523" y="85248"/>
                  </a:lnTo>
                  <a:lnTo>
                    <a:pt x="42633" y="85248"/>
                  </a:lnTo>
                  <a:lnTo>
                    <a:pt x="42633" y="42624"/>
                  </a:lnTo>
                  <a:close/>
                  <a:moveTo>
                    <a:pt x="231291" y="301463"/>
                  </a:moveTo>
                  <a:lnTo>
                    <a:pt x="216224" y="316530"/>
                  </a:lnTo>
                  <a:lnTo>
                    <a:pt x="176723" y="277028"/>
                  </a:lnTo>
                  <a:lnTo>
                    <a:pt x="100306" y="277028"/>
                  </a:lnTo>
                  <a:lnTo>
                    <a:pt x="60804" y="316530"/>
                  </a:lnTo>
                  <a:lnTo>
                    <a:pt x="45738" y="301463"/>
                  </a:lnTo>
                  <a:lnTo>
                    <a:pt x="85239" y="261962"/>
                  </a:lnTo>
                  <a:lnTo>
                    <a:pt x="85239" y="185544"/>
                  </a:lnTo>
                  <a:lnTo>
                    <a:pt x="45738" y="146043"/>
                  </a:lnTo>
                  <a:lnTo>
                    <a:pt x="60804" y="130976"/>
                  </a:lnTo>
                  <a:lnTo>
                    <a:pt x="100306" y="170478"/>
                  </a:lnTo>
                  <a:lnTo>
                    <a:pt x="176723" y="170478"/>
                  </a:lnTo>
                  <a:lnTo>
                    <a:pt x="216224" y="130976"/>
                  </a:lnTo>
                  <a:lnTo>
                    <a:pt x="231291" y="146043"/>
                  </a:lnTo>
                  <a:lnTo>
                    <a:pt x="191789" y="185544"/>
                  </a:lnTo>
                  <a:lnTo>
                    <a:pt x="191789" y="261962"/>
                  </a:lnTo>
                  <a:lnTo>
                    <a:pt x="231291" y="301463"/>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Automotive Industry Business Plan by Slidesgo">
  <a:themeElements>
    <a:clrScheme name="Simple Light">
      <a:dk1>
        <a:srgbClr val="EEEEEE"/>
      </a:dk1>
      <a:lt1>
        <a:srgbClr val="434343"/>
      </a:lt1>
      <a:dk2>
        <a:srgbClr val="A10C28"/>
      </a:dk2>
      <a:lt2>
        <a:srgbClr val="FFFFFF"/>
      </a:lt2>
      <a:accent1>
        <a:srgbClr val="FFFFFF"/>
      </a:accent1>
      <a:accent2>
        <a:srgbClr val="FFFFFF"/>
      </a:accent2>
      <a:accent3>
        <a:srgbClr val="FFFFFF"/>
      </a:accent3>
      <a:accent4>
        <a:srgbClr val="FFFFFF"/>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