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8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9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8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9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6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2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2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8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5D0FF-F58F-4772-BD22-F5E9DCFB1855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2FDC22-67FE-471E-8F11-9EBEB87C6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766-6FBA-3E8C-C3AF-76DAB9D75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5AB2-6627-FDB9-B54B-C0168C09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The Platform for the Future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CD92-EE1E-1A89-E7D9-C992211B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is a widely-used, high-level programming language </a:t>
            </a:r>
          </a:p>
          <a:p>
            <a:r>
              <a:rPr lang="en-US" dirty="0"/>
              <a:t>Developed by James Gosling at Sun Microsystems, which is now a part of Oracle Corporation. It was first released in 1995</a:t>
            </a:r>
          </a:p>
          <a:p>
            <a:r>
              <a:rPr lang="en-US" dirty="0"/>
              <a:t>Object-Oriented: Java is based on object-oriented programming (OOP) concepts</a:t>
            </a:r>
          </a:p>
          <a:p>
            <a:r>
              <a:rPr lang="en-US" dirty="0"/>
              <a:t>Platform independent: Java code run on any platform that has a Java Virtual Machine(JVM)</a:t>
            </a:r>
          </a:p>
          <a:p>
            <a:r>
              <a:rPr lang="en-US" dirty="0"/>
              <a:t>High-Performance: Java is designed to provide high-performance and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3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3C35-A730-A770-93F5-AA8BF4F9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D38E-9D17-21F5-41C2-A62C6A30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Multithreading: Java supports multithreading, allowing for concurrent execution of multiple threads</a:t>
            </a:r>
          </a:p>
          <a:p>
            <a:r>
              <a:rPr lang="en-US" dirty="0"/>
              <a:t>Dynamic Loading of Classes: Java classes can be loaded dynamically,</a:t>
            </a:r>
            <a:r>
              <a:rPr lang="en-IN" dirty="0"/>
              <a:t> making it easy to modify and extend applications</a:t>
            </a:r>
          </a:p>
          <a:p>
            <a:r>
              <a:rPr lang="en-IN" dirty="0"/>
              <a:t>Garbage Collection: Java’s garbage collector automatically manages memory, reducing the risk of memory leaks</a:t>
            </a:r>
          </a:p>
          <a:p>
            <a:r>
              <a:rPr lang="en-IN" dirty="0"/>
              <a:t>Large Standard Library: Java has a vast collection of libraries and APIs for various tasks, such as networking, database connectivity and more</a:t>
            </a:r>
          </a:p>
          <a:p>
            <a:r>
              <a:rPr lang="en-IN" dirty="0"/>
              <a:t>Robust Security: Java has built-in security features to protect against malware and viruses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227F-46B8-15B6-5388-BCCD062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 Real-World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CF0B-B9A3-A4E5-8EE3-C76A4E5B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Apps: Java is used to develop the majority of Android apps</a:t>
            </a:r>
          </a:p>
          <a:p>
            <a:r>
              <a:rPr lang="en-US" dirty="0"/>
              <a:t>Web Development: Java is used in web development for building enterprise-level web applications</a:t>
            </a:r>
          </a:p>
          <a:p>
            <a:r>
              <a:rPr lang="en-US" dirty="0"/>
              <a:t>Enterprise Software: Java is used in many enterprise software applications,</a:t>
            </a:r>
            <a:r>
              <a:rPr lang="en-IN" dirty="0"/>
              <a:t> such as banking and financial systems</a:t>
            </a:r>
          </a:p>
          <a:p>
            <a:r>
              <a:rPr lang="en-IN" dirty="0"/>
              <a:t>Desktop Applications: Java is used to build desktop applications, such as IDEs, media players,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5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15E-C11D-ABB8-9334-671943F4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sz="1600" dirty="0"/>
              <a:t>.</a:t>
            </a:r>
            <a:br>
              <a:rPr lang="en-US" dirty="0"/>
            </a:br>
            <a:r>
              <a:rPr lang="en-US" sz="3600" b="1" dirty="0"/>
              <a:t>“Why Choose Java?”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CDF7-D2B4-4B2C-EC7F-35FEA4B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Large Community: Java has a massive community of developers and resources</a:t>
            </a:r>
          </a:p>
          <a:p>
            <a:r>
              <a:rPr lang="en-IN" dirty="0"/>
              <a:t>Constant Evolution: Java is constantly evolving, with new features and improvements </a:t>
            </a:r>
          </a:p>
          <a:p>
            <a:r>
              <a:rPr lang="en-IN" dirty="0"/>
              <a:t>Cross-Platform: Java code can run on any platform, making it a versatile choice</a:t>
            </a:r>
          </a:p>
          <a:p>
            <a:r>
              <a:rPr lang="en-IN" dirty="0"/>
              <a:t>Job Opportunities: Knowledge of Java is a highly sought-after skill in the job market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</TotalTime>
  <Words>304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Introduction</vt:lpstr>
      <vt:lpstr>Java: The Platform for the Future</vt:lpstr>
      <vt:lpstr>Key Features of Java</vt:lpstr>
      <vt:lpstr>Java in Real-World Applications</vt:lpstr>
      <vt:lpstr>Conclusion . “Why Choose Java?”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HTN .</dc:creator>
  <cp:lastModifiedBy>HTN .</cp:lastModifiedBy>
  <cp:revision>2</cp:revision>
  <dcterms:created xsi:type="dcterms:W3CDTF">2024-06-16T11:03:33Z</dcterms:created>
  <dcterms:modified xsi:type="dcterms:W3CDTF">2024-06-16T12:06:13Z</dcterms:modified>
</cp:coreProperties>
</file>