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75" d="100"/>
          <a:sy n="75" d="100"/>
        </p:scale>
        <p:origin x="-534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7/19/2025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7/19/2025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7/19/2025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rubrahma1982/Employee-Salary-Prediction-Streamlit-library-App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urubrahma1982/Employee-Salary-Prediction-Streamlit-library-App.gi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23820" y="1846687"/>
            <a:ext cx="10465462" cy="97777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accent2"/>
                </a:solidFill>
              </a:rPr>
              <a:t>     </a:t>
            </a:r>
            <a:r>
              <a:rPr lang="en-US" i="1" dirty="0" smtClean="0">
                <a:solidFill>
                  <a:schemeClr val="accent2"/>
                </a:solidFill>
              </a:rPr>
              <a:t>Employee </a:t>
            </a:r>
            <a:r>
              <a:rPr lang="en-US" i="1" dirty="0">
                <a:solidFill>
                  <a:schemeClr val="accent2"/>
                </a:solidFill>
              </a:rPr>
              <a:t>Salary Prediction </a:t>
            </a:r>
            <a:r>
              <a:rPr lang="en-US" i="1" dirty="0" smtClean="0">
                <a:solidFill>
                  <a:schemeClr val="accent2"/>
                </a:solidFill>
              </a:rPr>
              <a:t/>
            </a:r>
            <a:br>
              <a:rPr lang="en-US" i="1" dirty="0" smtClean="0">
                <a:solidFill>
                  <a:schemeClr val="accent2"/>
                </a:solidFill>
              </a:rPr>
            </a:br>
            <a:r>
              <a:rPr lang="en-US" i="1" dirty="0" smtClean="0">
                <a:solidFill>
                  <a:schemeClr val="accent2"/>
                </a:solidFill>
              </a:rPr>
              <a:t>Using </a:t>
            </a:r>
            <a:r>
              <a:rPr lang="en-US" i="1" dirty="0" err="1" smtClean="0">
                <a:solidFill>
                  <a:schemeClr val="accent2"/>
                </a:solidFill>
              </a:rPr>
              <a:t>Streamlit</a:t>
            </a:r>
            <a:r>
              <a:rPr lang="en-US" i="1" dirty="0" smtClean="0">
                <a:solidFill>
                  <a:schemeClr val="accent2"/>
                </a:solidFill>
              </a:rPr>
              <a:t> application - app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680511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8181" y="3867791"/>
            <a:ext cx="8180948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Name: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Guru Brahma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Gudimetla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Name:    PBR VITS</a:t>
            </a:r>
          </a:p>
          <a:p>
            <a:pPr marL="457200" indent="-457200">
              <a:buAutoNum type="arabicPeriod"/>
            </a:pP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        Electronics &amp; communication Engineering</a:t>
            </a: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STU ID:   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STU670691bf4b9a31728483775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	</a:t>
            </a:r>
          </a:p>
          <a:p>
            <a:pPr marL="457200" indent="-457200">
              <a:buAutoNum type="arabicPeriod"/>
            </a:pP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GitHub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Link : </a:t>
            </a:r>
            <a:r>
              <a:rPr lang="en-US" sz="2000" dirty="0">
                <a:ea typeface="+mn-lt"/>
                <a:cs typeface="+mn-lt"/>
                <a:hlinkClick r:id="rId2"/>
              </a:rPr>
              <a:t>https://github.com/Gurubrahma1982/Employee-Salary-Prediction-Streamlit-library-App.git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92500" lnSpcReduction="10000"/>
          </a:bodyPr>
          <a:lstStyle/>
          <a:p>
            <a:pPr marL="305435" indent="-305435"/>
            <a:r>
              <a:rPr lang="en-US" sz="2800" dirty="0"/>
              <a:t>The goal of this project is to predict an employee's salary based on their age and years of experience using a machine learning model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 smtClean="0"/>
              <a:t>It </a:t>
            </a:r>
            <a:r>
              <a:rPr lang="en-US" sz="2800" dirty="0"/>
              <a:t>aims to eliminate guesswork in hiring and offer data-driven salary estimation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 smtClean="0"/>
              <a:t>The </a:t>
            </a:r>
            <a:r>
              <a:rPr lang="en-US" sz="2800" dirty="0"/>
              <a:t>system provides an interactive </a:t>
            </a:r>
            <a:r>
              <a:rPr lang="en-US" sz="2800" dirty="0" err="1"/>
              <a:t>Streamlit</a:t>
            </a:r>
            <a:r>
              <a:rPr lang="en-US" sz="2800" dirty="0"/>
              <a:t> web app to input employee details and view real-time salary predictions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 smtClean="0"/>
              <a:t>The </a:t>
            </a:r>
            <a:r>
              <a:rPr lang="en-US" sz="2800" dirty="0"/>
              <a:t>project helps HR teams and startups to forecast salary budgets.</a:t>
            </a:r>
            <a:br>
              <a:rPr lang="en-US" sz="2800" dirty="0"/>
            </a:br>
            <a:r>
              <a:rPr lang="en-US" sz="2800" dirty="0"/>
              <a:t>It also introduces students to practical machine learning deployment</a:t>
            </a:r>
            <a:r>
              <a:rPr lang="en-US" sz="2800" dirty="0" smtClean="0"/>
              <a:t>.</a:t>
            </a:r>
          </a:p>
          <a:p>
            <a:pPr marL="305435" indent="-305435"/>
            <a:r>
              <a:rPr lang="en-US" sz="2800" dirty="0" smtClean="0"/>
              <a:t>It always helpful to a fresher for noticing about his/her salary expectations. </a:t>
            </a:r>
          </a:p>
          <a:p>
            <a:pPr marL="305435" indent="-305435"/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1800" b="1" dirty="0"/>
              <a:t>System </a:t>
            </a:r>
            <a:r>
              <a:rPr lang="en-IN" sz="1800" b="1" dirty="0" smtClean="0"/>
              <a:t>Requirements</a:t>
            </a:r>
            <a:r>
              <a:rPr lang="en-IN" sz="1400" dirty="0" smtClean="0"/>
              <a:t>:</a:t>
            </a:r>
            <a:endParaRPr lang="en-IN" sz="1400" dirty="0"/>
          </a:p>
          <a:p>
            <a:r>
              <a:rPr lang="en-IN" sz="1400" dirty="0"/>
              <a:t>Python 3.10+</a:t>
            </a:r>
          </a:p>
          <a:p>
            <a:r>
              <a:rPr lang="en-IN" sz="1400" dirty="0"/>
              <a:t>VS Code / </a:t>
            </a:r>
            <a:r>
              <a:rPr lang="en-IN" sz="1400" dirty="0" err="1"/>
              <a:t>Jupyter</a:t>
            </a:r>
            <a:r>
              <a:rPr lang="en-IN" sz="1400" dirty="0"/>
              <a:t> / Terminal</a:t>
            </a:r>
          </a:p>
          <a:p>
            <a:r>
              <a:rPr lang="en-IN" sz="1400" dirty="0" err="1"/>
              <a:t>Streamlit</a:t>
            </a:r>
            <a:r>
              <a:rPr lang="en-IN" sz="1400" dirty="0"/>
              <a:t> for </a:t>
            </a:r>
            <a:r>
              <a:rPr lang="en-IN" sz="1400" dirty="0" smtClean="0"/>
              <a:t>deployment</a:t>
            </a:r>
            <a:endParaRPr lang="en-IN" sz="1400" dirty="0"/>
          </a:p>
          <a:p>
            <a:pPr marL="0" indent="0">
              <a:buNone/>
            </a:pPr>
            <a:r>
              <a:rPr lang="en-IN" sz="1800" b="1" dirty="0"/>
              <a:t>Libraries</a:t>
            </a:r>
            <a:r>
              <a:rPr lang="en-IN" sz="1400" b="1" dirty="0"/>
              <a:t> </a:t>
            </a:r>
            <a:r>
              <a:rPr lang="en-IN" sz="1800" b="1" dirty="0"/>
              <a:t>Used</a:t>
            </a:r>
            <a:r>
              <a:rPr lang="en-IN" sz="1400" dirty="0"/>
              <a:t>:</a:t>
            </a:r>
          </a:p>
          <a:p>
            <a:r>
              <a:rPr lang="en-IN" sz="1400" dirty="0"/>
              <a:t>pandas</a:t>
            </a:r>
          </a:p>
          <a:p>
            <a:r>
              <a:rPr lang="en-IN" sz="1400" dirty="0" err="1"/>
              <a:t>scikit</a:t>
            </a:r>
            <a:r>
              <a:rPr lang="en-IN" sz="1400" dirty="0"/>
              <a:t>-learn</a:t>
            </a:r>
          </a:p>
          <a:p>
            <a:r>
              <a:rPr lang="en-IN" sz="1400" dirty="0" err="1"/>
              <a:t>joblib</a:t>
            </a:r>
            <a:endParaRPr lang="en-IN" sz="1400" dirty="0"/>
          </a:p>
          <a:p>
            <a:r>
              <a:rPr lang="en-IN" sz="1400" dirty="0" err="1" smtClean="0"/>
              <a:t>Streamlit</a:t>
            </a:r>
            <a:endParaRPr lang="en-IN" sz="1400" dirty="0"/>
          </a:p>
          <a:p>
            <a:pPr marL="0" indent="0">
              <a:buNone/>
            </a:pPr>
            <a:r>
              <a:rPr lang="en-IN" sz="1600" b="1" dirty="0"/>
              <a:t>Model Used</a:t>
            </a:r>
            <a:r>
              <a:rPr lang="en-IN" sz="1600" dirty="0"/>
              <a:t>: </a:t>
            </a:r>
            <a:r>
              <a:rPr lang="en-IN" sz="1600" dirty="0" smtClean="0"/>
              <a:t> </a:t>
            </a:r>
            <a:r>
              <a:rPr lang="en-IN" sz="1400" dirty="0" smtClean="0"/>
              <a:t>Linear Regression</a:t>
            </a:r>
            <a:r>
              <a:rPr lang="en-IN" sz="1400" dirty="0"/>
              <a:t/>
            </a:r>
            <a:br>
              <a:rPr lang="en-IN" sz="1400" dirty="0"/>
            </a:br>
            <a:r>
              <a:rPr lang="en-IN" sz="1600" b="1" dirty="0"/>
              <a:t>Trained On</a:t>
            </a:r>
            <a:r>
              <a:rPr lang="en-IN" sz="1600" dirty="0"/>
              <a:t>: </a:t>
            </a:r>
            <a:r>
              <a:rPr lang="en-IN" sz="1600" dirty="0" smtClean="0"/>
              <a:t>   </a:t>
            </a:r>
            <a:r>
              <a:rPr lang="en-IN" sz="1400" dirty="0" smtClean="0"/>
              <a:t>Age </a:t>
            </a:r>
            <a:r>
              <a:rPr lang="en-IN" sz="1400" dirty="0"/>
              <a:t>and Years of Experience</a:t>
            </a:r>
            <a:br>
              <a:rPr lang="en-IN" sz="1400" dirty="0"/>
            </a:br>
            <a:r>
              <a:rPr lang="en-IN" sz="1600" b="1" dirty="0"/>
              <a:t>Deployment</a:t>
            </a:r>
            <a:r>
              <a:rPr lang="en-IN" sz="1600" dirty="0" smtClean="0"/>
              <a:t>:: </a:t>
            </a:r>
            <a:r>
              <a:rPr lang="en-IN" sz="1400" dirty="0" err="1" smtClean="0"/>
              <a:t>Streamlit</a:t>
            </a:r>
            <a:r>
              <a:rPr lang="en-IN" sz="1400" dirty="0" smtClean="0"/>
              <a:t> </a:t>
            </a:r>
            <a:r>
              <a:rPr lang="en-IN" sz="1400" dirty="0"/>
              <a:t>app running locally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b="1" dirty="0"/>
              <a:t>Steps:</a:t>
            </a:r>
            <a:endParaRPr lang="en-US" sz="2800" dirty="0"/>
          </a:p>
          <a:p>
            <a:r>
              <a:rPr lang="en-US" sz="2800" dirty="0"/>
              <a:t>Collected and cleaned dataset with Age, Experience, and Salary.</a:t>
            </a:r>
          </a:p>
          <a:p>
            <a:r>
              <a:rPr lang="en-US" sz="2800" dirty="0"/>
              <a:t>Split into features (X) and target (y).</a:t>
            </a:r>
          </a:p>
          <a:p>
            <a:r>
              <a:rPr lang="en-US" sz="2800" dirty="0"/>
              <a:t>Trained a Linear Regression model.</a:t>
            </a:r>
          </a:p>
          <a:p>
            <a:r>
              <a:rPr lang="en-US" sz="2800" dirty="0"/>
              <a:t>Saved model using </a:t>
            </a:r>
            <a:r>
              <a:rPr lang="en-US" sz="2800" dirty="0" err="1"/>
              <a:t>joblib</a:t>
            </a:r>
            <a:r>
              <a:rPr lang="en-US" sz="2800" dirty="0"/>
              <a:t>.</a:t>
            </a:r>
          </a:p>
          <a:p>
            <a:r>
              <a:rPr lang="en-US" sz="2800" dirty="0"/>
              <a:t>Built UI with </a:t>
            </a:r>
            <a:r>
              <a:rPr lang="en-US" sz="2800" dirty="0" err="1"/>
              <a:t>streamlit</a:t>
            </a:r>
            <a:r>
              <a:rPr lang="en-US" sz="2800" dirty="0"/>
              <a:t> for sliders and prediction button.</a:t>
            </a:r>
          </a:p>
          <a:p>
            <a:r>
              <a:rPr lang="en-US" sz="2800" dirty="0"/>
              <a:t>On user input, model predicts salary and displays it.</a:t>
            </a:r>
          </a:p>
          <a:p>
            <a:r>
              <a:rPr lang="en-US" sz="2800" dirty="0"/>
              <a:t>App is launched using </a:t>
            </a:r>
            <a:r>
              <a:rPr lang="en-US" sz="2800" dirty="0" err="1"/>
              <a:t>streamlit</a:t>
            </a:r>
            <a:r>
              <a:rPr lang="en-US" sz="2800" dirty="0"/>
              <a:t> run app.py.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64708" cy="5060674"/>
          </a:xfrm>
        </p:spPr>
        <p:txBody>
          <a:bodyPr>
            <a:normAutofit/>
          </a:bodyPr>
          <a:lstStyle/>
          <a:p>
            <a:pPr marL="305435" indent="-305435"/>
            <a:endParaRPr lang="en-US" sz="2800" b="1" dirty="0"/>
          </a:p>
          <a:p>
            <a:pPr marL="305435" indent="-305435"/>
            <a:endParaRPr lang="en-US" sz="2800" dirty="0" smtClean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 smtClean="0">
              <a:ea typeface="+mn-lt"/>
              <a:cs typeface="+mn-lt"/>
            </a:endParaRPr>
          </a:p>
          <a:p>
            <a:pPr marL="305435" indent="-305435"/>
            <a:endParaRPr lang="en-US" sz="2800" dirty="0">
              <a:ea typeface="+mn-lt"/>
              <a:cs typeface="+mn-lt"/>
            </a:endParaRPr>
          </a:p>
          <a:p>
            <a:pPr marL="305435" indent="-305435"/>
            <a:endParaRPr lang="en-US" sz="2800" dirty="0" smtClean="0">
              <a:ea typeface="+mn-lt"/>
              <a:cs typeface="+mn-lt"/>
            </a:endParaRPr>
          </a:p>
          <a:p>
            <a:pPr marL="0" indent="0">
              <a:buNone/>
            </a:pPr>
            <a:endParaRPr lang="en-US" sz="1800" dirty="0">
              <a:ea typeface="+mn-lt"/>
              <a:cs typeface="+mn-lt"/>
            </a:endParaRPr>
          </a:p>
          <a:p>
            <a:pPr marL="305435" indent="-305435"/>
            <a:endParaRPr lang="en-US" sz="1800" dirty="0" smtClean="0">
              <a:ea typeface="+mn-lt"/>
              <a:cs typeface="+mn-lt"/>
            </a:endParaRPr>
          </a:p>
          <a:p>
            <a:pPr marL="305435" indent="-305435"/>
            <a:r>
              <a:rPr lang="en-US" sz="1800" dirty="0" err="1" smtClean="0">
                <a:ea typeface="+mn-lt"/>
                <a:cs typeface="+mn-lt"/>
              </a:rPr>
              <a:t>Github</a:t>
            </a:r>
            <a:r>
              <a:rPr lang="en-US" sz="1800" dirty="0" smtClean="0">
                <a:ea typeface="+mn-lt"/>
                <a:cs typeface="+mn-lt"/>
              </a:rPr>
              <a:t> </a:t>
            </a:r>
            <a:r>
              <a:rPr lang="en-US" sz="1800" dirty="0">
                <a:ea typeface="+mn-lt"/>
                <a:cs typeface="+mn-lt"/>
              </a:rPr>
              <a:t>link : </a:t>
            </a:r>
            <a:r>
              <a:rPr lang="en-US" sz="1800" dirty="0">
                <a:ea typeface="+mn-lt"/>
                <a:cs typeface="+mn-lt"/>
                <a:hlinkClick r:id="rId2"/>
              </a:rPr>
              <a:t>https://github.com/Gurubrahma1982/Employee-Salary-Prediction-Streamlit-library-App.git</a:t>
            </a:r>
            <a:endParaRPr lang="en-US" sz="1800" dirty="0" smtClean="0">
              <a:ea typeface="+mn-lt"/>
              <a:cs typeface="+mn-lt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233" y="1181100"/>
            <a:ext cx="8669965" cy="480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92" y="1581426"/>
            <a:ext cx="11029615" cy="4673324"/>
          </a:xfrm>
        </p:spPr>
        <p:txBody>
          <a:bodyPr>
            <a:noAutofit/>
          </a:bodyPr>
          <a:lstStyle/>
          <a:p>
            <a:r>
              <a:rPr lang="en-US" sz="1600" dirty="0"/>
              <a:t>The Employee Salary Prediction project demonstrated that even a simple linear regression model can effectively estimate an employee's salary using just two input features — </a:t>
            </a:r>
            <a:r>
              <a:rPr lang="en-US" sz="1600" b="1" dirty="0"/>
              <a:t>Age</a:t>
            </a:r>
            <a:r>
              <a:rPr lang="en-US" sz="1600" dirty="0"/>
              <a:t> and </a:t>
            </a:r>
            <a:r>
              <a:rPr lang="en-US" sz="1600" b="1" dirty="0"/>
              <a:t>Years of Experience</a:t>
            </a:r>
            <a:r>
              <a:rPr lang="en-US" sz="1600" dirty="0"/>
              <a:t>. The solution was implemented using Python and deployed as a user-friendly web app using </a:t>
            </a:r>
            <a:r>
              <a:rPr lang="en-US" sz="1600" dirty="0" err="1"/>
              <a:t>Streamlit</a:t>
            </a:r>
            <a:r>
              <a:rPr lang="en-US" sz="1600" dirty="0"/>
              <a:t>.</a:t>
            </a:r>
          </a:p>
          <a:p>
            <a:r>
              <a:rPr lang="en-US" sz="1600" dirty="0"/>
              <a:t>The app is lightweight, runs locally, and provides real-time predictions. It is particularly useful for educational purposes, small businesses, and HR teams who need quick estimations without requiring large datasets or complex infrastructure</a:t>
            </a:r>
            <a:r>
              <a:rPr lang="en-US" sz="1600" dirty="0" smtClean="0"/>
              <a:t>.</a:t>
            </a:r>
          </a:p>
          <a:p>
            <a:r>
              <a:rPr lang="en-US" sz="1600" b="1" dirty="0" smtClean="0"/>
              <a:t>Solution</a:t>
            </a:r>
            <a:r>
              <a:rPr lang="en-US" sz="1600" b="1" dirty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The app predicts salary based on age and experience using a trained ML model in </a:t>
            </a:r>
            <a:r>
              <a:rPr lang="en-US" sz="1600" dirty="0" err="1"/>
              <a:t>Streamlit</a:t>
            </a:r>
            <a:r>
              <a:rPr lang="en-US" sz="1600" dirty="0"/>
              <a:t>.</a:t>
            </a:r>
          </a:p>
          <a:p>
            <a:r>
              <a:rPr lang="en-US" sz="1600" b="1" dirty="0" smtClean="0"/>
              <a:t>Challenges</a:t>
            </a:r>
            <a:r>
              <a:rPr lang="en-US" sz="1600" b="1" dirty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Matching input features with trained model columns caused errors during testing.</a:t>
            </a:r>
          </a:p>
          <a:p>
            <a:r>
              <a:rPr lang="en-US" sz="1600" b="1" dirty="0" smtClean="0"/>
              <a:t>Improvements</a:t>
            </a:r>
            <a:r>
              <a:rPr lang="en-US" sz="1600" b="1" dirty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Add more fields (like gender, job title) and deploy the app online.</a:t>
            </a:r>
          </a:p>
          <a:p>
            <a:r>
              <a:rPr lang="en-US" sz="1600" b="1" dirty="0" smtClean="0"/>
              <a:t>Effectiveness</a:t>
            </a:r>
            <a:r>
              <a:rPr lang="en-US" sz="1600" b="1" dirty="0"/>
              <a:t>:</a:t>
            </a:r>
            <a:r>
              <a:rPr lang="en-US" sz="1600" dirty="0"/>
              <a:t/>
            </a:r>
            <a:br>
              <a:rPr lang="en-US" sz="1600" dirty="0"/>
            </a:br>
            <a:r>
              <a:rPr lang="en-US" sz="1600" dirty="0"/>
              <a:t>Simple, fast, and useful for quick salary estimation.</a:t>
            </a:r>
          </a:p>
          <a:p>
            <a:endParaRPr lang="en-US" sz="1600" dirty="0"/>
          </a:p>
          <a:p>
            <a:pPr marL="0" indent="0">
              <a:buNone/>
            </a:pPr>
            <a:endParaRPr lang="en-IN" sz="1600" dirty="0">
              <a:solidFill>
                <a:srgbClr val="0F0F0F"/>
              </a:solidFill>
              <a:ea typeface="+mn-lt"/>
              <a:cs typeface="+mn-lt"/>
            </a:endParaRPr>
          </a:p>
          <a:p>
            <a:pPr marL="305435" indent="-305435"/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smtClean="0"/>
              <a:t>Add </a:t>
            </a:r>
            <a:r>
              <a:rPr lang="en-US" sz="2000" b="1" dirty="0"/>
              <a:t>more input fields</a:t>
            </a:r>
            <a:r>
              <a:rPr lang="en-US" sz="2000" dirty="0"/>
              <a:t> like education level, job role, and work hours for refined predictions</a:t>
            </a:r>
          </a:p>
          <a:p>
            <a:r>
              <a:rPr lang="en-US" sz="2000" b="1" dirty="0" smtClean="0"/>
              <a:t>Enable </a:t>
            </a:r>
            <a:r>
              <a:rPr lang="en-US" sz="2000" b="1" dirty="0"/>
              <a:t>batch predictions</a:t>
            </a:r>
            <a:r>
              <a:rPr lang="en-US" sz="2000" dirty="0"/>
              <a:t> by allowing CSV file uploads for multiple employees</a:t>
            </a:r>
          </a:p>
          <a:p>
            <a:r>
              <a:rPr lang="en-US" sz="2000" b="1" dirty="0" smtClean="0"/>
              <a:t>Deploy </a:t>
            </a:r>
            <a:r>
              <a:rPr lang="en-US" sz="2000" b="1" dirty="0"/>
              <a:t>the system online</a:t>
            </a:r>
            <a:r>
              <a:rPr lang="en-US" sz="2000" dirty="0"/>
              <a:t> to make it accessible from any device</a:t>
            </a:r>
          </a:p>
          <a:p>
            <a:r>
              <a:rPr lang="en-US" sz="2000" b="1" dirty="0" smtClean="0"/>
              <a:t>Add </a:t>
            </a:r>
            <a:r>
              <a:rPr lang="en-US" sz="2000" b="1" dirty="0"/>
              <a:t>data visualization</a:t>
            </a:r>
            <a:r>
              <a:rPr lang="en-US" sz="2000" dirty="0"/>
              <a:t> to show trends like salary </a:t>
            </a:r>
            <a:r>
              <a:rPr lang="en-US" sz="2000" dirty="0" err="1"/>
              <a:t>vs</a:t>
            </a:r>
            <a:r>
              <a:rPr lang="en-US" sz="2000" dirty="0"/>
              <a:t> experience or age</a:t>
            </a:r>
          </a:p>
          <a:p>
            <a:r>
              <a:rPr lang="en-US" sz="2000" b="1" dirty="0" smtClean="0"/>
              <a:t>Integrate </a:t>
            </a:r>
            <a:r>
              <a:rPr lang="en-US" sz="2000" b="1" dirty="0"/>
              <a:t>login &amp; user management</a:t>
            </a:r>
            <a:r>
              <a:rPr lang="en-US" sz="2000" dirty="0"/>
              <a:t> for enterprise or HR team use</a:t>
            </a:r>
          </a:p>
          <a:p>
            <a:pPr marL="0" indent="0">
              <a:buNone/>
            </a:pPr>
            <a:endParaRPr lang="en-US" sz="20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 err="1"/>
              <a:t>Scikit</a:t>
            </a:r>
            <a:r>
              <a:rPr lang="en-IN" sz="2400" dirty="0"/>
              <a:t>-learn Documentation </a:t>
            </a:r>
          </a:p>
          <a:p>
            <a:r>
              <a:rPr lang="en-IN" sz="2400" dirty="0" err="1"/>
              <a:t>Streamlit</a:t>
            </a:r>
            <a:r>
              <a:rPr lang="en-IN" sz="2400" dirty="0"/>
              <a:t> Official Docs </a:t>
            </a:r>
          </a:p>
          <a:p>
            <a:r>
              <a:rPr lang="en-IN" sz="2400" dirty="0"/>
              <a:t>Pandas </a:t>
            </a:r>
            <a:r>
              <a:rPr lang="en-IN" sz="2400" dirty="0" smtClean="0"/>
              <a:t>Library</a:t>
            </a:r>
            <a:endParaRPr lang="en-IN" sz="2400" dirty="0"/>
          </a:p>
          <a:p>
            <a:r>
              <a:rPr lang="en-IN" sz="2400" dirty="0"/>
              <a:t>IBM </a:t>
            </a:r>
            <a:r>
              <a:rPr lang="en-IN" sz="2400" dirty="0" err="1"/>
              <a:t>SkillsBuild</a:t>
            </a:r>
            <a:r>
              <a:rPr lang="en-IN" sz="2400" dirty="0"/>
              <a:t> Internship Resources</a:t>
            </a:r>
          </a:p>
          <a:p>
            <a:r>
              <a:rPr lang="en-IN" sz="2400" dirty="0"/>
              <a:t>YouTube – “Build a Salary Prediction ML App using </a:t>
            </a:r>
            <a:r>
              <a:rPr lang="en-IN" sz="2400" dirty="0" err="1"/>
              <a:t>Streamlit</a:t>
            </a:r>
            <a:r>
              <a:rPr lang="en-IN" sz="2400" dirty="0"/>
              <a:t>” tutorials</a:t>
            </a:r>
          </a:p>
          <a:p>
            <a:r>
              <a:rPr lang="en-IN" sz="2400" dirty="0" err="1"/>
              <a:t>Kaggle</a:t>
            </a:r>
            <a:r>
              <a:rPr lang="en-IN" sz="2400" dirty="0"/>
              <a:t> Community – For dataset references and project inspiration</a:t>
            </a:r>
          </a:p>
          <a:p>
            <a:r>
              <a:rPr lang="en-IN" sz="2400" dirty="0"/>
              <a:t>Stack Overflow – For debugging and </a:t>
            </a:r>
            <a:r>
              <a:rPr lang="en-IN" sz="2400" dirty="0" err="1"/>
              <a:t>Streamlit</a:t>
            </a:r>
            <a:r>
              <a:rPr lang="en-IN" sz="2400" dirty="0"/>
              <a:t> error fixes</a:t>
            </a:r>
          </a:p>
          <a:p>
            <a:pPr marL="305435" indent="-305435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c0fa2617-96bd-425d-8578-e93563fe37c5"/>
    <ds:schemaRef ds:uri="http://purl.org/dc/terms/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9162bd5b-4ed9-4da3-b376-05204580ba3f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52</TotalTime>
  <Words>404</Words>
  <Application>Microsoft Office PowerPoint</Application>
  <PresentationFormat>Custom</PresentationFormat>
  <Paragraphs>76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DividendVTI</vt:lpstr>
      <vt:lpstr>     Employee Salary Prediction  Using Streamlit application - app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LENOVO</cp:lastModifiedBy>
  <cp:revision>42</cp:revision>
  <dcterms:created xsi:type="dcterms:W3CDTF">2021-05-26T16:50:10Z</dcterms:created>
  <dcterms:modified xsi:type="dcterms:W3CDTF">2025-07-19T18:59:47Z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