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1" d="100"/>
          <a:sy n="81" d="100"/>
        </p:scale>
        <p:origin x="-300" y="210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using </a:t>
            </a: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 &amp; 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5720862" y="4876800"/>
            <a:ext cx="530158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SOURCE CODE REPOSITORY: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https</a:t>
            </a:r>
            <a:r>
              <a:rPr lang="en-IN" dirty="0">
                <a:solidFill>
                  <a:schemeClr val="bg1"/>
                </a:solidFill>
              </a:rPr>
              <a:t>://github.com/Gurubrahma1982/GARBAGE-CLASSIFICATION-INTERNSHIP-EDUNET.git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90760" y="2579079"/>
            <a:ext cx="555331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AICTE Student ID: STU670691bf4b9a31728483775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744" y="1688123"/>
            <a:ext cx="6389210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Gained </a:t>
            </a:r>
            <a:r>
              <a:rPr lang="en-US" dirty="0"/>
              <a:t>a clear understanding of why proper waste segregation is important for the environment and public </a:t>
            </a:r>
            <a:r>
              <a:rPr lang="en-US" dirty="0" smtClean="0"/>
              <a:t>health.</a:t>
            </a:r>
          </a:p>
          <a:p>
            <a:r>
              <a:rPr lang="en-US" dirty="0" smtClean="0"/>
              <a:t>Learned </a:t>
            </a:r>
            <a:r>
              <a:rPr lang="en-US" dirty="0"/>
              <a:t>how machine learning can be used to automatically classify garbage into categories like organic, recyclable, and hazardous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Got </a:t>
            </a:r>
            <a:r>
              <a:rPr lang="en-US" dirty="0"/>
              <a:t>hands-on experience in working with image datasets </a:t>
            </a:r>
            <a:r>
              <a:rPr lang="en-US" dirty="0" smtClean="0"/>
              <a:t> </a:t>
            </a:r>
            <a:r>
              <a:rPr lang="en-US" dirty="0"/>
              <a:t>from collecting and cleaning data to training the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Explored </a:t>
            </a:r>
            <a:r>
              <a:rPr lang="en-US" dirty="0"/>
              <a:t>tools like Python, </a:t>
            </a:r>
            <a:r>
              <a:rPr lang="en-US" dirty="0" err="1"/>
              <a:t>TensorFlow</a:t>
            </a:r>
            <a:r>
              <a:rPr lang="en-US" dirty="0"/>
              <a:t>/</a:t>
            </a:r>
            <a:r>
              <a:rPr lang="en-US" dirty="0" err="1"/>
              <a:t>Keras</a:t>
            </a:r>
            <a:r>
              <a:rPr lang="en-US" dirty="0"/>
              <a:t>, and </a:t>
            </a:r>
            <a:r>
              <a:rPr lang="en-US" dirty="0" err="1"/>
              <a:t>Jupyter</a:t>
            </a:r>
            <a:r>
              <a:rPr lang="en-US" dirty="0"/>
              <a:t> Notebook for building the classification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Understood </a:t>
            </a:r>
            <a:r>
              <a:rPr lang="en-US" dirty="0"/>
              <a:t>how to evaluate model performance and improve accuracy using various techniques</a:t>
            </a:r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305449" y="1785835"/>
            <a:ext cx="29229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305449" y="4618952"/>
            <a:ext cx="29229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305449" y="2606450"/>
            <a:ext cx="29229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305449" y="3484080"/>
            <a:ext cx="29229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305449" y="4036666"/>
            <a:ext cx="292295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4769" y="1781907"/>
            <a:ext cx="4806461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/>
              <a:t>Python – Used as the main programming language for building and training the model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/>
              <a:t>Jupyter</a:t>
            </a:r>
            <a:r>
              <a:rPr lang="en-IN" dirty="0" smtClean="0"/>
              <a:t> </a:t>
            </a:r>
            <a:r>
              <a:rPr lang="en-IN" dirty="0"/>
              <a:t>Notebook / VS Code – For writing, testing, and debugging the code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/>
              <a:t>TensorFlow</a:t>
            </a:r>
            <a:r>
              <a:rPr lang="en-IN" dirty="0" smtClean="0"/>
              <a:t> </a:t>
            </a:r>
            <a:r>
              <a:rPr lang="en-IN" dirty="0"/>
              <a:t>/ </a:t>
            </a:r>
            <a:r>
              <a:rPr lang="en-IN" dirty="0" err="1"/>
              <a:t>Keras</a:t>
            </a:r>
            <a:r>
              <a:rPr lang="en-IN" dirty="0"/>
              <a:t> – Used for building and training the convolutional neural network (CNN) model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/>
              <a:t>OpenCV</a:t>
            </a:r>
            <a:r>
              <a:rPr lang="en-IN" dirty="0" smtClean="0"/>
              <a:t> </a:t>
            </a:r>
            <a:r>
              <a:rPr lang="en-IN" dirty="0"/>
              <a:t>/ PIL – For handling and </a:t>
            </a:r>
            <a:r>
              <a:rPr lang="en-IN" dirty="0" err="1"/>
              <a:t>preprocessing</a:t>
            </a:r>
            <a:r>
              <a:rPr lang="en-IN" dirty="0"/>
              <a:t> image data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/>
              <a:t>NumPy</a:t>
            </a:r>
            <a:r>
              <a:rPr lang="en-IN" dirty="0" smtClean="0"/>
              <a:t> </a:t>
            </a:r>
            <a:r>
              <a:rPr lang="en-IN" dirty="0"/>
              <a:t>&amp; Pandas – For data manipulation and numerical operations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/>
              <a:t>Matplotlib</a:t>
            </a:r>
            <a:r>
              <a:rPr lang="en-IN" dirty="0" smtClean="0"/>
              <a:t> </a:t>
            </a:r>
            <a:r>
              <a:rPr lang="en-IN" dirty="0"/>
              <a:t>/ </a:t>
            </a:r>
            <a:r>
              <a:rPr lang="en-IN" dirty="0" err="1"/>
              <a:t>Seaborn</a:t>
            </a:r>
            <a:r>
              <a:rPr lang="en-IN" dirty="0"/>
              <a:t> – To visualize training results and accuracy graphs</a:t>
            </a:r>
            <a:r>
              <a:rPr lang="en-IN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err="1" smtClean="0"/>
              <a:t>Gradio</a:t>
            </a:r>
            <a:r>
              <a:rPr lang="en-IN" dirty="0" smtClean="0"/>
              <a:t> </a:t>
            </a:r>
            <a:r>
              <a:rPr lang="en-IN" dirty="0"/>
              <a:t>(if used) – For creating a simple web interface to test the model predictions.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41" y="2237377"/>
            <a:ext cx="6348695" cy="29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5077" y="1641230"/>
            <a:ext cx="5498123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Dataset </a:t>
            </a:r>
            <a:r>
              <a:rPr lang="en-US" dirty="0" err="1"/>
              <a:t>CollectionCollected</a:t>
            </a:r>
            <a:r>
              <a:rPr lang="en-US" dirty="0"/>
              <a:t> a garbage image dataset from </a:t>
            </a:r>
            <a:r>
              <a:rPr lang="en-US" dirty="0" err="1"/>
              <a:t>Kaggle</a:t>
            </a:r>
            <a:r>
              <a:rPr lang="en-US" dirty="0"/>
              <a:t>, containing different types of waste like plastic, metal, organic, etc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Data </a:t>
            </a:r>
            <a:r>
              <a:rPr lang="en-US" dirty="0" err="1"/>
              <a:t>PreprocessingResized</a:t>
            </a:r>
            <a:r>
              <a:rPr lang="en-US" dirty="0"/>
              <a:t> and cleaned the images, applied normalization, and split the dataset into training and testing sets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Model </a:t>
            </a:r>
            <a:r>
              <a:rPr lang="en-US" dirty="0" err="1"/>
              <a:t>BuildingUsed</a:t>
            </a:r>
            <a:r>
              <a:rPr lang="en-US" dirty="0"/>
              <a:t> a Convolutional Neural Network (CNN) to train the model for image classification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 </a:t>
            </a:r>
            <a:r>
              <a:rPr lang="en-US" dirty="0"/>
              <a:t>Training the </a:t>
            </a:r>
            <a:r>
              <a:rPr lang="en-US" dirty="0" err="1"/>
              <a:t>ModelTrained</a:t>
            </a:r>
            <a:r>
              <a:rPr lang="en-US" dirty="0"/>
              <a:t> the model using multiple epochs while monitoring accuracy and loss to improve performance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 </a:t>
            </a:r>
            <a:r>
              <a:rPr lang="en-US" dirty="0" err="1"/>
              <a:t>EvaluationTested</a:t>
            </a:r>
            <a:r>
              <a:rPr lang="en-US" dirty="0"/>
              <a:t> the model on unseen data and analyzed the results using metrics like accuracy and confusion matrix</a:t>
            </a:r>
            <a:r>
              <a:rPr lang="en-US" dirty="0" smtClean="0"/>
              <a:t>.</a:t>
            </a:r>
          </a:p>
          <a:p>
            <a:pPr marL="457200" indent="-457200">
              <a:buAutoNum type="arabicPeriod"/>
            </a:pPr>
            <a:r>
              <a:rPr lang="en-US" dirty="0" smtClean="0"/>
              <a:t>Deployment </a:t>
            </a:r>
            <a:r>
              <a:rPr lang="en-US" dirty="0"/>
              <a:t>(Optional)Integrated the model with a simple interface using </a:t>
            </a:r>
            <a:r>
              <a:rPr lang="en-US" dirty="0" err="1"/>
              <a:t>Gradio</a:t>
            </a:r>
            <a:r>
              <a:rPr lang="en-US" dirty="0"/>
              <a:t> to test real-time predictions.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199" y="2333126"/>
            <a:ext cx="5531547" cy="388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35015" y="1875692"/>
            <a:ext cx="8686800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Improper waste segregation is a major issue in many </a:t>
            </a:r>
            <a:r>
              <a:rPr lang="en-US" dirty="0" err="1"/>
              <a:t>cities.Most</a:t>
            </a:r>
            <a:r>
              <a:rPr lang="en-US" dirty="0"/>
              <a:t> of the garbage is dumped without separating organic, recyclable, and hazardous materials, which leads </a:t>
            </a:r>
            <a:r>
              <a:rPr lang="en-US" dirty="0" err="1"/>
              <a:t>to:Increased</a:t>
            </a:r>
            <a:r>
              <a:rPr lang="en-US" dirty="0"/>
              <a:t> </a:t>
            </a:r>
            <a:r>
              <a:rPr lang="en-US" dirty="0" err="1"/>
              <a:t>pollutionLow</a:t>
            </a:r>
            <a:r>
              <a:rPr lang="en-US" dirty="0"/>
              <a:t> recycling </a:t>
            </a:r>
            <a:r>
              <a:rPr lang="en-US" dirty="0" err="1"/>
              <a:t>efficiencyHealth</a:t>
            </a:r>
            <a:r>
              <a:rPr lang="en-US" dirty="0"/>
              <a:t> risks for sanitation </a:t>
            </a:r>
            <a:r>
              <a:rPr lang="en-US" dirty="0" err="1"/>
              <a:t>workersOverflowing</a:t>
            </a:r>
            <a:r>
              <a:rPr lang="en-US" dirty="0"/>
              <a:t> </a:t>
            </a:r>
            <a:r>
              <a:rPr lang="en-US" dirty="0" err="1"/>
              <a:t>landfillsThere</a:t>
            </a:r>
            <a:r>
              <a:rPr lang="en-US" dirty="0"/>
              <a:t> is a need for an automated system that can classify garbage correctly using machine learning to support better waste management.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859706"/>
            <a:ext cx="3962400" cy="274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2338" y="1454522"/>
            <a:ext cx="1086729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solve the problem of improper waste segregation, we developed a machine learning-based image classification model that </a:t>
            </a:r>
            <a:r>
              <a:rPr lang="en-US" dirty="0" err="1"/>
              <a:t>can:Automatically</a:t>
            </a:r>
            <a:r>
              <a:rPr lang="en-US" dirty="0"/>
              <a:t> identify and classify garbage images into categories like organic, recyclable, metal, plastic, </a:t>
            </a:r>
            <a:r>
              <a:rPr lang="en-US" dirty="0" err="1"/>
              <a:t>etc.Help</a:t>
            </a:r>
            <a:r>
              <a:rPr lang="en-US" dirty="0"/>
              <a:t> reduce manual work and errors in waste </a:t>
            </a:r>
            <a:r>
              <a:rPr lang="en-US" dirty="0" err="1"/>
              <a:t>sorting.Support</a:t>
            </a:r>
            <a:r>
              <a:rPr lang="en-US" dirty="0"/>
              <a:t> smart waste management systems in cities and </a:t>
            </a:r>
            <a:r>
              <a:rPr lang="en-US" dirty="0" err="1"/>
              <a:t>organizations.Improve</a:t>
            </a:r>
            <a:r>
              <a:rPr lang="en-US" dirty="0"/>
              <a:t> recycling efficiency and reduce environmental </a:t>
            </a:r>
            <a:r>
              <a:rPr lang="en-US" dirty="0" err="1"/>
              <a:t>pollution.This</a:t>
            </a:r>
            <a:r>
              <a:rPr lang="en-US" dirty="0"/>
              <a:t> solution uses a Convolutional Neural Network (CNN) trained on a labeled dataset of garbage images.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79" y="3388018"/>
            <a:ext cx="5846629" cy="32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93" y="1454522"/>
            <a:ext cx="10421816" cy="516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59169" y="1570892"/>
            <a:ext cx="914400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Through </a:t>
            </a:r>
            <a:r>
              <a:rPr lang="en-US" dirty="0"/>
              <a:t>this </a:t>
            </a:r>
            <a:r>
              <a:rPr lang="en-US" dirty="0" smtClean="0"/>
              <a:t>project, I </a:t>
            </a:r>
            <a:r>
              <a:rPr lang="en-US" dirty="0"/>
              <a:t>successfully built a model that can classify different types of garbage using machine </a:t>
            </a:r>
            <a:r>
              <a:rPr lang="en-US" dirty="0" err="1"/>
              <a:t>learning.It</a:t>
            </a:r>
            <a:r>
              <a:rPr lang="en-US" dirty="0"/>
              <a:t> helps in automating the waste segregation process, which is essential for cleaner and greener </a:t>
            </a:r>
            <a:r>
              <a:rPr lang="en-US" dirty="0" err="1"/>
              <a:t>cities.The</a:t>
            </a:r>
            <a:r>
              <a:rPr lang="en-US" dirty="0"/>
              <a:t> project gave hands-on experience with data preprocessing, model building, and </a:t>
            </a:r>
            <a:r>
              <a:rPr lang="en-US" dirty="0" err="1"/>
              <a:t>evaluation.It</a:t>
            </a:r>
            <a:r>
              <a:rPr lang="en-US" dirty="0"/>
              <a:t> also showed how AI can be used for solving real-world environmental </a:t>
            </a:r>
            <a:r>
              <a:rPr lang="en-US" dirty="0" err="1"/>
              <a:t>problems.This</a:t>
            </a:r>
            <a:r>
              <a:rPr lang="en-US" dirty="0"/>
              <a:t> is just a starting point — the model can be further improved and used in smart dustbins or integrated into municipal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37</TotalTime>
  <Words>558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7</cp:revision>
  <dcterms:created xsi:type="dcterms:W3CDTF">2024-12-31T09:40:01Z</dcterms:created>
  <dcterms:modified xsi:type="dcterms:W3CDTF">2025-07-01T18:21:30Z</dcterms:modified>
</cp:coreProperties>
</file>