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42" y="48"/>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674100" y="1992085"/>
            <a:ext cx="6870861" cy="1200329"/>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Crop &amp; Fertilizer </a:t>
            </a:r>
          </a:p>
          <a:p>
            <a:pPr algn="r"/>
            <a:r>
              <a:rPr lang="en-US" sz="3600" b="1" dirty="0" smtClean="0">
                <a:solidFill>
                  <a:schemeClr val="bg1"/>
                </a:solidFill>
                <a:latin typeface="Calibri" panose="020F0502020204030204" pitchFamily="34" charset="0"/>
                <a:cs typeface="Times New Roman" panose="02020603050405020304" pitchFamily="18" charset="0"/>
              </a:rPr>
              <a:t>recommendation system using ML</a:t>
            </a:r>
            <a:r>
              <a:rPr lang="en-US" sz="3600" b="1" dirty="0" smtClean="0">
                <a:solidFill>
                  <a:schemeClr val="bg1"/>
                </a:solidFill>
                <a:latin typeface="Calibri" panose="020F0502020204030204" pitchFamily="34" charset="0"/>
                <a:cs typeface="Times New Roman" panose="02020603050405020304" pitchFamily="18" charset="0"/>
              </a:rPr>
              <a:t>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p:cNvSpPr txBox="1"/>
          <p:nvPr/>
        </p:nvSpPr>
        <p:spPr>
          <a:xfrm>
            <a:off x="4797631" y="4096987"/>
            <a:ext cx="6747330" cy="954300"/>
          </a:xfrm>
          <a:prstGeom prst="rect">
            <a:avLst/>
          </a:prstGeom>
          <a:noFill/>
        </p:spPr>
        <p:txBody>
          <a:bodyPr wrap="square" rtlCol="0">
            <a:spAutoFit/>
          </a:bodyPr>
          <a:lstStyle/>
          <a:p>
            <a:r>
              <a:rPr lang="en-US" dirty="0">
                <a:solidFill>
                  <a:schemeClr val="bg1"/>
                </a:solidFill>
              </a:rPr>
              <a:t>AICTE Student ID: STU670691bf4b9a31728483775</a:t>
            </a:r>
          </a:p>
          <a:p>
            <a:r>
              <a:rPr lang="en-US" dirty="0">
                <a:solidFill>
                  <a:schemeClr val="bg1"/>
                </a:solidFill>
              </a:rPr>
              <a:t>AICTE </a:t>
            </a:r>
            <a:r>
              <a:rPr lang="en-US" dirty="0" smtClean="0">
                <a:solidFill>
                  <a:schemeClr val="bg1"/>
                </a:solidFill>
              </a:rPr>
              <a:t>Internship ID: </a:t>
            </a:r>
          </a:p>
          <a:p>
            <a:r>
              <a:rPr lang="en-US" dirty="0" smtClean="0">
                <a:solidFill>
                  <a:schemeClr val="bg1"/>
                </a:solidFill>
              </a:rPr>
              <a:t>INTERNSHIP_1733138870674d99b64cb4b</a:t>
            </a:r>
            <a:endParaRPr lang="en-IN"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480646" y="1652954"/>
            <a:ext cx="6541477" cy="4689489"/>
          </a:xfrm>
          <a:prstGeom prst="rect">
            <a:avLst/>
          </a:prstGeom>
          <a:noFill/>
        </p:spPr>
        <p:txBody>
          <a:bodyPr wrap="square" rtlCol="0">
            <a:spAutoFit/>
          </a:bodyPr>
          <a:lstStyle/>
          <a:p>
            <a:pPr marL="457200" indent="-457200">
              <a:buAutoNum type="arabicPeriod"/>
            </a:pPr>
            <a:r>
              <a:rPr lang="en-US" dirty="0" smtClean="0"/>
              <a:t>Understand </a:t>
            </a:r>
            <a:r>
              <a:rPr lang="en-US" dirty="0"/>
              <a:t>ML basics: Learn supervised learning concepts for crop and fertilizer recommendations</a:t>
            </a:r>
            <a:r>
              <a:rPr lang="en-US" dirty="0" smtClean="0"/>
              <a:t>.</a:t>
            </a:r>
          </a:p>
          <a:p>
            <a:pPr marL="457200" indent="-457200">
              <a:buAutoNum type="arabicPeriod"/>
            </a:pPr>
            <a:r>
              <a:rPr lang="en-US" dirty="0" smtClean="0"/>
              <a:t>Data </a:t>
            </a:r>
            <a:r>
              <a:rPr lang="en-US" dirty="0"/>
              <a:t>Preprocessing: Clean and prepare agricultural data for </a:t>
            </a:r>
            <a:r>
              <a:rPr lang="en-US" dirty="0" smtClean="0"/>
              <a:t>analysis.</a:t>
            </a:r>
          </a:p>
          <a:p>
            <a:pPr marL="457200" indent="-457200">
              <a:buAutoNum type="arabicPeriod"/>
            </a:pPr>
            <a:r>
              <a:rPr lang="en-US" dirty="0" smtClean="0"/>
              <a:t>Feature </a:t>
            </a:r>
            <a:r>
              <a:rPr lang="en-US" dirty="0"/>
              <a:t>Engineering: Create relevant features for better </a:t>
            </a:r>
            <a:r>
              <a:rPr lang="en-US" dirty="0" smtClean="0"/>
              <a:t>predictions.</a:t>
            </a:r>
          </a:p>
          <a:p>
            <a:pPr marL="457200" indent="-457200">
              <a:buAutoNum type="arabicPeriod"/>
            </a:pPr>
            <a:r>
              <a:rPr lang="en-US" dirty="0" smtClean="0"/>
              <a:t>Model </a:t>
            </a:r>
            <a:r>
              <a:rPr lang="en-US" dirty="0"/>
              <a:t>Selection: Choose and train the best ML model for recommendations</a:t>
            </a:r>
            <a:r>
              <a:rPr lang="en-US" dirty="0" smtClean="0"/>
              <a:t>.</a:t>
            </a:r>
          </a:p>
          <a:p>
            <a:pPr marL="457200" indent="-457200">
              <a:buAutoNum type="arabicPeriod"/>
            </a:pPr>
            <a:r>
              <a:rPr lang="en-US" dirty="0" smtClean="0"/>
              <a:t>Model </a:t>
            </a:r>
            <a:r>
              <a:rPr lang="en-US" dirty="0"/>
              <a:t>Evaluation: Assess model performance using metrics like accuracy</a:t>
            </a:r>
            <a:r>
              <a:rPr lang="en-US" dirty="0" smtClean="0"/>
              <a:t>.</a:t>
            </a:r>
          </a:p>
          <a:p>
            <a:pPr marL="457200" indent="-457200">
              <a:buAutoNum type="arabicPeriod"/>
            </a:pPr>
            <a:r>
              <a:rPr lang="en-US" dirty="0" smtClean="0"/>
              <a:t>Optimization</a:t>
            </a:r>
            <a:r>
              <a:rPr lang="en-US" dirty="0"/>
              <a:t>: Improve model performance with </a:t>
            </a:r>
            <a:r>
              <a:rPr lang="en-US" dirty="0" err="1"/>
              <a:t>hyperparameter</a:t>
            </a:r>
            <a:r>
              <a:rPr lang="en-US" dirty="0"/>
              <a:t> tuning</a:t>
            </a:r>
            <a:r>
              <a:rPr lang="en-US" dirty="0" smtClean="0"/>
              <a:t>.</a:t>
            </a:r>
          </a:p>
          <a:p>
            <a:pPr marL="457200" indent="-457200">
              <a:buAutoNum type="arabicPeriod"/>
            </a:pPr>
            <a:r>
              <a:rPr lang="en-US" dirty="0" smtClean="0"/>
              <a:t>Recommendation </a:t>
            </a:r>
            <a:r>
              <a:rPr lang="en-US" dirty="0"/>
              <a:t>System: Apply filtering techniques for better crop/fertilizer suggestions</a:t>
            </a:r>
            <a:r>
              <a:rPr lang="en-US" dirty="0" smtClean="0"/>
              <a:t>.</a:t>
            </a:r>
          </a:p>
          <a:p>
            <a:pPr marL="457200" indent="-457200">
              <a:buAutoNum type="arabicPeriod"/>
            </a:pPr>
            <a:r>
              <a:rPr lang="en-US" dirty="0" smtClean="0"/>
              <a:t>Deployment</a:t>
            </a:r>
            <a:r>
              <a:rPr lang="en-US" dirty="0"/>
              <a:t>: Learn to deploy the model for real-world use</a:t>
            </a:r>
            <a:r>
              <a:rPr lang="en-US" dirty="0" smtClean="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422031" y="1699846"/>
            <a:ext cx="8417169" cy="2678234"/>
          </a:xfrm>
          <a:prstGeom prst="rect">
            <a:avLst/>
          </a:prstGeom>
          <a:noFill/>
        </p:spPr>
        <p:txBody>
          <a:bodyPr wrap="square" rtlCol="0">
            <a:spAutoFit/>
          </a:bodyPr>
          <a:lstStyle/>
          <a:p>
            <a:pPr marL="457200" indent="-457200">
              <a:buAutoNum type="arabicPeriod"/>
            </a:pPr>
            <a:r>
              <a:rPr lang="en-IN" dirty="0" smtClean="0"/>
              <a:t>Programming </a:t>
            </a:r>
            <a:r>
              <a:rPr lang="en-IN" dirty="0"/>
              <a:t>Language: </a:t>
            </a:r>
            <a:r>
              <a:rPr lang="en-IN" dirty="0" smtClean="0"/>
              <a:t>Python</a:t>
            </a:r>
          </a:p>
          <a:p>
            <a:pPr marL="457200" indent="-457200">
              <a:buAutoNum type="arabicPeriod"/>
            </a:pPr>
            <a:r>
              <a:rPr lang="en-IN" dirty="0" err="1" smtClean="0"/>
              <a:t>Libraries:Pandas</a:t>
            </a:r>
            <a:r>
              <a:rPr lang="en-IN" dirty="0" smtClean="0"/>
              <a:t> </a:t>
            </a:r>
            <a:r>
              <a:rPr lang="en-IN" dirty="0"/>
              <a:t>(Data handling</a:t>
            </a:r>
            <a:r>
              <a:rPr lang="en-IN" dirty="0" smtClean="0"/>
              <a:t>),</a:t>
            </a:r>
          </a:p>
          <a:p>
            <a:r>
              <a:rPr lang="en-IN" dirty="0" smtClean="0"/>
              <a:t>       </a:t>
            </a:r>
            <a:r>
              <a:rPr lang="en-IN" dirty="0" err="1" smtClean="0"/>
              <a:t>NumPy</a:t>
            </a:r>
            <a:r>
              <a:rPr lang="en-IN" dirty="0" smtClean="0"/>
              <a:t> </a:t>
            </a:r>
            <a:r>
              <a:rPr lang="en-IN" dirty="0"/>
              <a:t>(Numerical operations)</a:t>
            </a:r>
            <a:r>
              <a:rPr lang="en-IN" dirty="0" err="1"/>
              <a:t>Scikit</a:t>
            </a:r>
            <a:r>
              <a:rPr lang="en-IN" dirty="0"/>
              <a:t>-learn (</a:t>
            </a:r>
            <a:r>
              <a:rPr lang="en-IN" dirty="0" smtClean="0"/>
              <a:t>ML 	algorithms)</a:t>
            </a:r>
            <a:r>
              <a:rPr lang="en-IN" dirty="0" err="1" smtClean="0"/>
              <a:t>Matplotlib</a:t>
            </a:r>
            <a:r>
              <a:rPr lang="en-IN" dirty="0" smtClean="0"/>
              <a:t>/</a:t>
            </a:r>
            <a:r>
              <a:rPr lang="en-IN" dirty="0" err="1" smtClean="0"/>
              <a:t>Seaborn</a:t>
            </a:r>
            <a:r>
              <a:rPr lang="en-IN" dirty="0" smtClean="0"/>
              <a:t> </a:t>
            </a:r>
            <a:r>
              <a:rPr lang="en-IN" dirty="0"/>
              <a:t>(Data visualization</a:t>
            </a:r>
            <a:r>
              <a:rPr lang="en-IN" dirty="0" smtClean="0"/>
              <a:t>)</a:t>
            </a:r>
          </a:p>
          <a:p>
            <a:r>
              <a:rPr lang="en-IN" dirty="0" smtClean="0"/>
              <a:t>3</a:t>
            </a:r>
            <a:r>
              <a:rPr lang="en-IN" dirty="0"/>
              <a:t>. IDE: </a:t>
            </a:r>
            <a:r>
              <a:rPr lang="en-IN" dirty="0" err="1"/>
              <a:t>Jupyter</a:t>
            </a:r>
            <a:r>
              <a:rPr lang="en-IN" dirty="0"/>
              <a:t> Notebook/VS </a:t>
            </a:r>
            <a:r>
              <a:rPr lang="en-IN" dirty="0" smtClean="0"/>
              <a:t>Code</a:t>
            </a:r>
          </a:p>
          <a:p>
            <a:r>
              <a:rPr lang="en-IN" dirty="0" smtClean="0"/>
              <a:t>4</a:t>
            </a:r>
            <a:r>
              <a:rPr lang="en-IN" dirty="0"/>
              <a:t>. Data Storage: CSV/Excel (for dataset storage</a:t>
            </a:r>
            <a:r>
              <a:rPr lang="en-IN" dirty="0" smtClean="0"/>
              <a:t>)</a:t>
            </a:r>
          </a:p>
          <a:p>
            <a:r>
              <a:rPr lang="en-IN" dirty="0" smtClean="0"/>
              <a:t>5</a:t>
            </a:r>
            <a:r>
              <a:rPr lang="en-IN" dirty="0"/>
              <a:t>. Model Deployment: Flask/</a:t>
            </a:r>
            <a:r>
              <a:rPr lang="en-IN" dirty="0" err="1"/>
              <a:t>FastAPI</a:t>
            </a:r>
            <a:r>
              <a:rPr lang="en-IN" dirty="0"/>
              <a:t> (for web deployment</a:t>
            </a:r>
            <a:r>
              <a:rPr lang="en-IN" dirty="0" smtClean="0"/>
              <a:t>)</a:t>
            </a:r>
          </a:p>
          <a:p>
            <a:r>
              <a:rPr lang="en-IN" dirty="0" smtClean="0"/>
              <a:t>6</a:t>
            </a:r>
            <a:r>
              <a:rPr lang="en-IN" dirty="0"/>
              <a:t>. Version Control: </a:t>
            </a:r>
            <a:r>
              <a:rPr lang="en-IN" dirty="0" smtClean="0"/>
              <a:t>Git/</a:t>
            </a:r>
            <a:r>
              <a:rPr lang="en-IN" dirty="0" err="1" smtClean="0"/>
              <a:t>GitHub</a:t>
            </a:r>
            <a:endParaRPr lang="en-IN" dirty="0" smtClean="0"/>
          </a:p>
          <a:p>
            <a:r>
              <a:rPr lang="en-IN" dirty="0" smtClean="0"/>
              <a:t>7</a:t>
            </a:r>
            <a:r>
              <a:rPr lang="en-IN" dirty="0"/>
              <a:t>. Cloud Services (Optional): AWS/Google Cloud (for hosting)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480646" y="1500554"/>
            <a:ext cx="10175631" cy="5264133"/>
          </a:xfrm>
          <a:prstGeom prst="rect">
            <a:avLst/>
          </a:prstGeom>
          <a:noFill/>
        </p:spPr>
        <p:txBody>
          <a:bodyPr wrap="square" rtlCol="0">
            <a:spAutoFit/>
          </a:bodyPr>
          <a:lstStyle/>
          <a:p>
            <a:pPr marL="457200" indent="-457200">
              <a:buAutoNum type="arabicPeriod"/>
            </a:pPr>
            <a:r>
              <a:rPr lang="en-US" dirty="0" smtClean="0"/>
              <a:t>Data </a:t>
            </a:r>
            <a:r>
              <a:rPr lang="en-US" dirty="0"/>
              <a:t>Collection: Gather a dataset containing agricultural data (e.g., soil type, weather, crop history</a:t>
            </a:r>
            <a:r>
              <a:rPr lang="en-US" dirty="0" smtClean="0"/>
              <a:t>).</a:t>
            </a:r>
          </a:p>
          <a:p>
            <a:pPr marL="457200" indent="-457200">
              <a:buAutoNum type="arabicPeriod"/>
            </a:pPr>
            <a:r>
              <a:rPr lang="en-US" dirty="0" smtClean="0"/>
              <a:t>Data </a:t>
            </a:r>
            <a:r>
              <a:rPr lang="en-US" dirty="0"/>
              <a:t>Preprocessing: Clean the dataset by handling missing values, encoding categorical data, and scaling numerical features</a:t>
            </a:r>
            <a:r>
              <a:rPr lang="en-US" dirty="0" smtClean="0"/>
              <a:t>.</a:t>
            </a:r>
          </a:p>
          <a:p>
            <a:pPr marL="457200" indent="-457200">
              <a:buAutoNum type="arabicPeriod"/>
            </a:pPr>
            <a:r>
              <a:rPr lang="en-US" dirty="0" smtClean="0"/>
              <a:t>Feature </a:t>
            </a:r>
            <a:r>
              <a:rPr lang="en-US" dirty="0"/>
              <a:t>Engineering: Identify and create relevant features such as soil quality, temperature, and moisture</a:t>
            </a:r>
            <a:r>
              <a:rPr lang="en-US" dirty="0" smtClean="0"/>
              <a:t>.</a:t>
            </a:r>
          </a:p>
          <a:p>
            <a:pPr marL="457200" indent="-457200">
              <a:buAutoNum type="arabicPeriod"/>
            </a:pPr>
            <a:r>
              <a:rPr lang="en-US" dirty="0" smtClean="0"/>
              <a:t>Model </a:t>
            </a:r>
            <a:r>
              <a:rPr lang="en-US" dirty="0"/>
              <a:t>Selection: Choose suitable machine learning algorithms (e.g., Decision Trees, Random Forest) for prediction</a:t>
            </a:r>
            <a:r>
              <a:rPr lang="en-US" dirty="0" smtClean="0"/>
              <a:t>.</a:t>
            </a:r>
          </a:p>
          <a:p>
            <a:pPr marL="457200" indent="-457200">
              <a:buAutoNum type="arabicPeriod"/>
            </a:pPr>
            <a:r>
              <a:rPr lang="en-US" dirty="0" smtClean="0"/>
              <a:t>Model </a:t>
            </a:r>
            <a:r>
              <a:rPr lang="en-US" dirty="0"/>
              <a:t>Training: Split the data into training and testing sets, and train the model on the training data</a:t>
            </a:r>
            <a:r>
              <a:rPr lang="en-US" dirty="0" smtClean="0"/>
              <a:t>.</a:t>
            </a:r>
          </a:p>
          <a:p>
            <a:pPr marL="457200" indent="-457200">
              <a:buAutoNum type="arabicPeriod"/>
            </a:pPr>
            <a:r>
              <a:rPr lang="en-US" dirty="0" smtClean="0"/>
              <a:t>Model </a:t>
            </a:r>
            <a:r>
              <a:rPr lang="en-US" dirty="0"/>
              <a:t>Evaluation: Evaluate the model using accuracy, precision, recall, or other relevant metrics</a:t>
            </a:r>
            <a:r>
              <a:rPr lang="en-US" dirty="0" smtClean="0"/>
              <a:t>.</a:t>
            </a:r>
          </a:p>
          <a:p>
            <a:pPr marL="457200" indent="-457200">
              <a:buAutoNum type="arabicPeriod"/>
            </a:pPr>
            <a:r>
              <a:rPr lang="en-US" dirty="0" smtClean="0"/>
              <a:t>Optimization</a:t>
            </a:r>
            <a:r>
              <a:rPr lang="en-US" dirty="0"/>
              <a:t>: Fine-tune the model using techniques like </a:t>
            </a:r>
            <a:r>
              <a:rPr lang="en-US" dirty="0" err="1"/>
              <a:t>GridSearchCV</a:t>
            </a:r>
            <a:r>
              <a:rPr lang="en-US" dirty="0"/>
              <a:t> for </a:t>
            </a:r>
            <a:r>
              <a:rPr lang="en-US" dirty="0" err="1"/>
              <a:t>hyperparameter</a:t>
            </a:r>
            <a:r>
              <a:rPr lang="en-US" dirty="0"/>
              <a:t> optimization</a:t>
            </a:r>
            <a:r>
              <a:rPr lang="en-US" dirty="0" smtClean="0"/>
              <a:t>.</a:t>
            </a:r>
          </a:p>
          <a:p>
            <a:pPr marL="457200" indent="-457200">
              <a:buAutoNum type="arabicPeriod"/>
            </a:pPr>
            <a:r>
              <a:rPr lang="en-US" dirty="0" smtClean="0"/>
              <a:t>Recommendation </a:t>
            </a:r>
            <a:r>
              <a:rPr lang="en-US" dirty="0"/>
              <a:t>Generation: Implement the trained model to suggest suitable crops and fertilizers based on input data</a:t>
            </a:r>
            <a:r>
              <a:rPr lang="en-US" dirty="0" smtClean="0"/>
              <a:t>.</a:t>
            </a:r>
          </a:p>
          <a:p>
            <a:pPr marL="457200" indent="-457200">
              <a:buAutoNum type="arabicPeriod"/>
            </a:pPr>
            <a:r>
              <a:rPr lang="en-US" dirty="0" smtClean="0"/>
              <a:t>Deployment</a:t>
            </a:r>
            <a:r>
              <a:rPr lang="en-US" dirty="0"/>
              <a:t>: Deploy the model via a web interface or API for user interaction</a:t>
            </a:r>
            <a:r>
              <a:rPr lang="en-US" dirty="0" smtClean="0"/>
              <a:t>.</a:t>
            </a:r>
          </a:p>
          <a:p>
            <a:pPr marL="457200" indent="-457200">
              <a:buAutoNum type="arabicPeriod"/>
            </a:pPr>
            <a:r>
              <a:rPr lang="en-US" dirty="0" smtClean="0"/>
              <a:t>Feedback </a:t>
            </a:r>
            <a:r>
              <a:rPr lang="en-US" dirty="0"/>
              <a:t>Loop: Collect user feedback to improve recommendations over </a:t>
            </a:r>
            <a:r>
              <a:rPr lang="en-US" dirty="0" smtClean="0"/>
              <a:t>time.</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p:cNvSpPr txBox="1"/>
          <p:nvPr/>
        </p:nvSpPr>
        <p:spPr>
          <a:xfrm>
            <a:off x="633046" y="1699846"/>
            <a:ext cx="10597662" cy="1816266"/>
          </a:xfrm>
          <a:prstGeom prst="rect">
            <a:avLst/>
          </a:prstGeom>
          <a:noFill/>
        </p:spPr>
        <p:txBody>
          <a:bodyPr wrap="square" rtlCol="0">
            <a:spAutoFit/>
          </a:bodyPr>
          <a:lstStyle/>
          <a:p>
            <a:r>
              <a:rPr lang="en-US" dirty="0"/>
              <a:t>The agricultural sector faces challenges in optimizing crop production due to varying soil conditions, climate, and resource availability. Farmers often lack personalized recommendations for the right crops and fertilizers based on their unique environmental conditions. The goal of this project is to develop a machine learning-based recommendation system that accurately suggests suitable crops and fertilizers based on input parameters such as soil type, climate, and historical crop data, thereby improving agricultural productivity and sustainability.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84" y="4025411"/>
            <a:ext cx="4173415" cy="2347546"/>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p:cNvSpPr txBox="1"/>
          <p:nvPr/>
        </p:nvSpPr>
        <p:spPr>
          <a:xfrm>
            <a:off x="562708" y="1746737"/>
            <a:ext cx="6389077" cy="4689489"/>
          </a:xfrm>
          <a:prstGeom prst="rect">
            <a:avLst/>
          </a:prstGeom>
          <a:noFill/>
        </p:spPr>
        <p:txBody>
          <a:bodyPr wrap="square" rtlCol="0">
            <a:spAutoFit/>
          </a:bodyPr>
          <a:lstStyle/>
          <a:p>
            <a:r>
              <a:rPr lang="en-US" dirty="0" smtClean="0"/>
              <a:t>1.Data Collection : Farmers </a:t>
            </a:r>
            <a:r>
              <a:rPr lang="en-US" dirty="0"/>
              <a:t>input data about their soil type, weather conditions, and past crops</a:t>
            </a:r>
            <a:r>
              <a:rPr lang="en-US" dirty="0" smtClean="0"/>
              <a:t>.</a:t>
            </a:r>
          </a:p>
          <a:p>
            <a:r>
              <a:rPr lang="en-US" dirty="0" smtClean="0"/>
              <a:t>2</a:t>
            </a:r>
            <a:r>
              <a:rPr lang="en-US" dirty="0"/>
              <a:t>. Data </a:t>
            </a:r>
            <a:r>
              <a:rPr lang="en-US" dirty="0" smtClean="0"/>
              <a:t>Preprocessing : The </a:t>
            </a:r>
            <a:r>
              <a:rPr lang="en-US" dirty="0"/>
              <a:t>system cleans and processes the data by handling missing values, encoding categorical data, and scaling numerical features to prepare for modeling</a:t>
            </a:r>
            <a:r>
              <a:rPr lang="en-US" dirty="0" smtClean="0"/>
              <a:t>.</a:t>
            </a:r>
          </a:p>
          <a:p>
            <a:r>
              <a:rPr lang="en-US" dirty="0" smtClean="0"/>
              <a:t>3</a:t>
            </a:r>
            <a:r>
              <a:rPr lang="en-US" dirty="0"/>
              <a:t>. Machine Learning </a:t>
            </a:r>
            <a:r>
              <a:rPr lang="en-US" dirty="0" smtClean="0"/>
              <a:t>Model : Using </a:t>
            </a:r>
            <a:r>
              <a:rPr lang="en-US" dirty="0"/>
              <a:t>algorithms like Random Forest or Decision Trees, the system is trained on historical data to predict the best crop and fertilizer based on the farmer’s input</a:t>
            </a:r>
            <a:r>
              <a:rPr lang="en-US" dirty="0" smtClean="0"/>
              <a:t>.</a:t>
            </a:r>
          </a:p>
          <a:p>
            <a:r>
              <a:rPr lang="en-US" dirty="0" smtClean="0"/>
              <a:t>4</a:t>
            </a:r>
            <a:r>
              <a:rPr lang="en-US" dirty="0"/>
              <a:t>. </a:t>
            </a:r>
            <a:r>
              <a:rPr lang="en-US" dirty="0" smtClean="0"/>
              <a:t>Recommendation Generation : The </a:t>
            </a:r>
            <a:r>
              <a:rPr lang="en-US" dirty="0"/>
              <a:t>trained model recommends the most suitable crop and fertilizer based on the given environmental data</a:t>
            </a:r>
            <a:r>
              <a:rPr lang="en-US" dirty="0" smtClean="0"/>
              <a:t>.</a:t>
            </a:r>
          </a:p>
          <a:p>
            <a:r>
              <a:rPr lang="en-US" dirty="0" smtClean="0"/>
              <a:t>5</a:t>
            </a:r>
            <a:r>
              <a:rPr lang="en-US" dirty="0"/>
              <a:t>. User </a:t>
            </a:r>
            <a:r>
              <a:rPr lang="en-US" dirty="0" smtClean="0"/>
              <a:t>Interface : Farmers </a:t>
            </a:r>
            <a:r>
              <a:rPr lang="en-US" dirty="0"/>
              <a:t>can easily input their data via a simple interface and receive real-time crop and fertilizer recommendations.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3785" y="1746737"/>
            <a:ext cx="3212124" cy="4208585"/>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54522"/>
            <a:ext cx="11691857" cy="524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832338" y="1582615"/>
            <a:ext cx="10679724" cy="4976812"/>
          </a:xfrm>
          <a:prstGeom prst="rect">
            <a:avLst/>
          </a:prstGeom>
          <a:noFill/>
        </p:spPr>
        <p:txBody>
          <a:bodyPr wrap="square" rtlCol="0">
            <a:spAutoFit/>
          </a:bodyPr>
          <a:lstStyle/>
          <a:p>
            <a:r>
              <a:rPr lang="en-US" dirty="0"/>
              <a:t>The crop and fertilization recommendation system offers a practical solution to the challenges faced by farmers in selecting the right crops and fertilizers for their specific conditions. By integrating machine learning algorithms, the system uses data on soil type, climate, and historical crop performance to deliver accurate and personalized recommendations. This helps farmers optimize their decisions, resulting in increased crop yield, improved resource utilization, and reduced environmental impact</a:t>
            </a:r>
            <a:r>
              <a:rPr lang="en-US" dirty="0" smtClean="0"/>
              <a:t>.</a:t>
            </a:r>
          </a:p>
          <a:p>
            <a:endParaRPr lang="en-US" dirty="0"/>
          </a:p>
          <a:p>
            <a:r>
              <a:rPr lang="en-US" dirty="0" smtClean="0"/>
              <a:t>Through </a:t>
            </a:r>
            <a:r>
              <a:rPr lang="en-US" dirty="0"/>
              <a:t>a simple user interface, farmers can easily input their local conditions, and the system will provide real-time suggestions on which crops to plant and the appropriate fertilizers to use. The system not only supports sustainable farming by ensuring the right crop is chosen for the given environment but also promotes efficient fertilizer use, preventing overuse or underuse, which can harm the soil and the environment</a:t>
            </a:r>
            <a:r>
              <a:rPr lang="en-US" dirty="0" smtClean="0"/>
              <a:t>.</a:t>
            </a:r>
          </a:p>
          <a:p>
            <a:endParaRPr lang="en-US" dirty="0"/>
          </a:p>
          <a:p>
            <a:r>
              <a:rPr lang="en-US" dirty="0" smtClean="0"/>
              <a:t>In </a:t>
            </a:r>
            <a:r>
              <a:rPr lang="en-US" dirty="0"/>
              <a:t>conclusion, this project brings a data-driven approach to agriculture, allowing farmers to make informed decisions that can lead to higher productivity, reduced costs, and better long-term sustainability. With continuous updates and feedback loops, the system can further evolve, offering even more precise recommendations as new data is integrated.</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43</TotalTime>
  <Words>738</Words>
  <Application>Microsoft Office PowerPoint</Application>
  <PresentationFormat>Custom</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LENOVO</cp:lastModifiedBy>
  <cp:revision>7</cp:revision>
  <dcterms:created xsi:type="dcterms:W3CDTF">2024-12-31T09:40:01Z</dcterms:created>
  <dcterms:modified xsi:type="dcterms:W3CDTF">2025-02-05T21:14:36Z</dcterms:modified>
</cp:coreProperties>
</file>