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2.xml"/>
  <Override ContentType="application/vnd.openxmlformats-officedocument.theme+xml" PartName="/ppt/theme/theme2.xml"/>
  <Override ContentType="application/vnd.openxmlformats-officedocument.presentationml.notesMaster+xml" PartName="/ppt/notesMasters/notesMaster1.xml"/>
  <Override ContentType="application/vnd.openxmlformats-officedocument.theme+xml" PartName="/ppt/theme/theme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Default ContentType="image/jpeg" Extension="jpg"/>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jp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jpg" Type="http://schemas.openxmlformats.org/officeDocument/2006/relationships/image"/><Relationship Id="rId7" Target="/ppt/media/image7.jpg" Type="http://schemas.openxmlformats.org/officeDocument/2006/relationships/image"/><Relationship Id="rId8" Target="ppt/media/img_cc_black.png" Type="http://schemas.openxmlformats.org/officeDocument/2006/relationships/image"/><Relationship Id="rId9" Target="ppt/presentation.xml" Type="http://schemas.openxmlformats.org/officeDocument/2006/relationships/officeDocument"/><Relationship Id="rId10" Target="docProps/core.xml" Type="http://schemas.openxmlformats.org/package/2006/relationships/metadata/core-properties"/><Relationship Id="rId11"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 id="2147483652" r:id="rId3"/>
  </p:sldMasterIdLst>
  <p:notesMasterIdLst>
    <p:notesMasterId r:id="rId5"/>
  </p:notes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9144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slideMasters/slideMaster2.xml" Type="http://schemas.openxmlformats.org/officeDocument/2006/relationships/slideMaster"/><Relationship Id="rId4" Target="theme/theme2.xml" Type="http://schemas.openxmlformats.org/officeDocument/2006/relationships/theme"/><Relationship Id="rId5" Target="notesMasters/notesMaster1.xml" Type="http://schemas.openxmlformats.org/officeDocument/2006/relationships/notesMaster"/><Relationship Id="rId6" Target="theme/theme3.xml" Type="http://schemas.openxmlformats.org/officeDocument/2006/relationships/theme"/><Relationship Id="rId7" Target="slides/slide1.xml" Type="http://schemas.openxmlformats.org/officeDocument/2006/relationships/slide"/><Relationship Id="rId8" Target="slides/slide2.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11" Target="slides/slide5.xml" Type="http://schemas.openxmlformats.org/officeDocument/2006/relationships/slide"/><Relationship Id="rId12" Target="slides/slide6.xml" Type="http://schemas.openxmlformats.org/officeDocument/2006/relationships/slide"/><Relationship Id="rId13" Target="slides/slide7.xml" Type="http://schemas.openxmlformats.org/officeDocument/2006/relationships/slide"/><Relationship Id="rId14" Target="slides/slide8.xml" Type="http://schemas.openxmlformats.org/officeDocument/2006/relationships/slide"/><Relationship Id="rId15" Target="slides/slide9.xml" Type="http://schemas.openxmlformats.org/officeDocument/2006/relationships/slide"/><Relationship Id="rId16" Target="slides/slide10.xml" Type="http://schemas.openxmlformats.org/officeDocument/2006/relationships/slide"/><Relationship Id="rId17" Target="tableStyles.xml" Type="http://schemas.openxmlformats.org/officeDocument/2006/relationships/tableStyles"/><Relationship Id="rId18" Target="presProps.xml" Type="http://schemas.openxmlformats.org/officeDocument/2006/relationships/presProps"/><Relationship Id="rId19"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3.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2" Target="../media/image1.jp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11.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12.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13.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Relationships xmlns="http://schemas.openxmlformats.org/package/2006/relationships"><Relationship Id="rId2" Target="../media/image2.jpg" Type="http://schemas.openxmlformats.org/officeDocument/2006/relationships/image"/><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3.jp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8.xml.rels><?xml version="1.0" encoding="UTF-8"?><Relationships xmlns="http://schemas.openxmlformats.org/package/2006/relationships"><Relationship Id="rId1" Target="../slideMasters/slideMaster2.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2.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cust">
  <p:cSld name="Title Slide">
    <p:bg>
      <p:bgPr>
        <a:blipFill dpi="0"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p:cNvSpPr>
            <a:spLocks noGrp="true"/>
          </p:cNvSpPr>
          <p:nvPr>
            <p:ph idx="10" sz="half" type="dt"/>
          </p:nvPr>
        </p:nvSpPr>
        <p:spPr/>
        <p:txBody>
          <a:bodyPr rtlCol="0" vert="horz"/>
          <a:lstStyle/>
          <a:p>
            <a:pPr/>
            <a:fld id="{AD4CDC96-0C4A-40C3-98BC-61473487F699}" type="datetime1">
              <a:t>9/4/2019</a:t>
            </a:fld>
            <a:endParaRPr dirty="0" lang="en-US"/>
          </a:p>
        </p:txBody>
      </p:sp>
      <p:sp>
        <p:nvSpPr>
          <p:cNvPr id="3" name="Footer Placeholder 2"/>
          <p:cNvSpPr>
            <a:spLocks noGrp="true"/>
          </p:cNvSpPr>
          <p:nvPr>
            <p:ph idx="11" sz="quarter" type="ftr"/>
          </p:nvPr>
        </p:nvSpPr>
        <p:spPr/>
        <p:txBody>
          <a:bodyPr rtlCol="0" vert="horz"/>
          <a:lstStyle/>
          <a:p>
            <a:pPr/>
            <a:r>
              <a:rPr dirty="0" lang="en-US"/>
              <a:t/>
            </a:r>
            <a:endParaRPr dirty="0" lang="en-US"/>
          </a:p>
        </p:txBody>
      </p:sp>
      <p:sp>
        <p:nvSpPr>
          <p:cNvPr id="4" name="Slide Number Placeholder 3"/>
          <p:cNvSpPr>
            <a:spLocks noGrp="true"/>
          </p:cNvSpPr>
          <p:nvPr>
            <p:ph idx="12" sz="quarter" type="sldNum"/>
          </p:nvPr>
        </p:nvSpPr>
        <p:spPr/>
        <p:txBody>
          <a:bodyPr rtlCol="0" vert="horz"/>
          <a:lstStyle/>
          <a:p>
            <a:pPr/>
            <a:fld id="{A91E6DE5-CA13-454C-BE77-EF7BC81F98CA}" type="slidenum"/>
            <a:endParaRPr dirty="0" lang="en-US"/>
          </a:p>
        </p:txBody>
      </p:sp>
    </p:spTree>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273050"/>
            <a:ext cx="3008313" cy="1162050"/>
          </a:xfrm>
        </p:spPr>
        <p:txBody>
          <a:bodyPr anchor="b" rtlCol="0" vert="horz"/>
          <a:lstStyle>
            <a:lvl1pPr algn="l" lvl="0">
              <a:defRPr b="1" dirty="0" lang="en-US" sz="2000">
                <a:latin typeface="+mn-lt"/>
              </a:defRPr>
            </a:lvl1pPr>
          </a:lstStyle>
          <a:p>
            <a:pPr/>
            <a:r>
              <a:rPr dirty="0" lang="en-US"/>
              <a:t>Click to edit Master title style</a:t>
            </a:r>
            <a:endParaRPr dirty="0" lang="en-US"/>
          </a:p>
        </p:txBody>
      </p:sp>
      <p:sp>
        <p:nvSpPr>
          <p:cNvPr id="3" name="Content Placeholder 2"/>
          <p:cNvSpPr>
            <a:spLocks noGrp="true"/>
          </p:cNvSpPr>
          <p:nvPr>
            <p:ph idx="1"/>
          </p:nvPr>
        </p:nvSpPr>
        <p:spPr>
          <a:xfrm rot="0">
            <a:off x="3575050" y="273050"/>
            <a:ext cx="5111749" cy="5853112"/>
          </a:xfrm>
        </p:spPr>
        <p:txBody>
          <a:bodyPr rtlCol="0" vert="horz"/>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p:cNvSpPr>
            <a:spLocks noGrp="true"/>
          </p:cNvSpPr>
          <p:nvPr>
            <p:ph idx="2" type="body"/>
          </p:nvPr>
        </p:nvSpPr>
        <p:spPr>
          <a:xfrm rot="0">
            <a:off x="457200" y="1435099"/>
            <a:ext cx="3008313" cy="4691063"/>
          </a:xfrm>
        </p:spPr>
        <p:txBody>
          <a:bodyPr rtlCol="0" vert="horz"/>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vert="horz"/>
          <a:lstStyle/>
          <a:p>
            <a:pPr/>
            <a:fld id="{B2A540D9-326D-47FE-89FA-0D2C3429AEE4}" type="datetime1">
              <a:t>9/4/2019</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A3421730-824B-4B16-B84C-C539F3AD0B19}" type="slidenum"/>
            <a:endParaRPr dirty="0" lang="en-US"/>
          </a:p>
        </p:txBody>
      </p:sp>
    </p:spTree>
  </p:cSld>
  <p:clrMapOvr>
    <a:masterClrMapping/>
  </p:clrMapOvr>
</p:sldLayout>
</file>

<file path=ppt/slideLayouts/slideLayout1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1792288" y="4800600"/>
            <a:ext cx="5486400" cy="566738"/>
          </a:xfrm>
        </p:spPr>
        <p:txBody>
          <a:bodyPr anchor="b" rtlCol="0" vert="horz"/>
          <a:lstStyle>
            <a:lvl1pPr algn="l" lvl="0">
              <a:defRPr b="1" dirty="0" lang="en-US" sz="2000">
                <a:latin typeface="+mn-lt"/>
              </a:defRPr>
            </a:lvl1pPr>
          </a:lstStyle>
          <a:p>
            <a:pPr/>
            <a:r>
              <a:rPr dirty="0" lang="en-US"/>
              <a:t>Click to edit Master title style</a:t>
            </a:r>
            <a:endParaRPr dirty="0" lang="en-US"/>
          </a:p>
        </p:txBody>
      </p:sp>
      <p:sp>
        <p:nvSpPr>
          <p:cNvPr id="3" name="Picture Placeholder 2"/>
          <p:cNvSpPr>
            <a:spLocks noGrp="true"/>
          </p:cNvSpPr>
          <p:nvPr>
            <p:ph idx="1" type="pic"/>
          </p:nvPr>
        </p:nvSpPr>
        <p:spPr>
          <a:xfrm rot="0">
            <a:off x="1792288" y="612775"/>
            <a:ext cx="5486400" cy="4114800"/>
          </a:xfrm>
        </p:spPr>
        <p:txBody>
          <a:bodyPr rtlCol="0" vert="horz"/>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Text Placeholder 3"/>
          <p:cNvSpPr>
            <a:spLocks noGrp="true"/>
          </p:cNvSpPr>
          <p:nvPr>
            <p:ph idx="2" type="body"/>
          </p:nvPr>
        </p:nvSpPr>
        <p:spPr>
          <a:xfrm rot="0">
            <a:off x="1792288" y="5367337"/>
            <a:ext cx="5486400" cy="804862"/>
          </a:xfrm>
        </p:spPr>
        <p:txBody>
          <a:bodyPr rtlCol="0" vert="horz"/>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vert="horz"/>
          <a:lstStyle/>
          <a:p>
            <a:pPr/>
            <a:fld id="{FFA4C6F3-921F-49BC-823E-89ECD8FA6BB1}" type="datetime1">
              <a:t>9/4/2019</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1E3F4F33-6D8F-4110-80D6-261F80167144}" type="slidenum"/>
            <a:endParaRPr dirty="0" lang="en-US"/>
          </a:p>
        </p:txBody>
      </p:sp>
    </p:spTree>
  </p:cSld>
  <p:clrMapOvr>
    <a:masterClrMapping/>
  </p:clrMapOvr>
</p:sldLayout>
</file>

<file path=ppt/slideLayouts/slideLayout1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Vertical Text Placeholder 2"/>
          <p:cNvSpPr>
            <a:spLocks noGrp="true"/>
          </p:cNvSpPr>
          <p:nvPr>
            <p:ph idx="1" type="body"/>
          </p:nvPr>
        </p:nvSpPr>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DA2EEBE8-DC2A-4FC8-804A-1CF7EDA8405E}" type="datetime1">
              <a:t>9/4/2019</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89452398-D440-43B8-848C-C5A4609FD8E7}" type="slidenum"/>
            <a:endParaRPr dirty="0" lang="en-US"/>
          </a:p>
        </p:txBody>
      </p:sp>
    </p:spTree>
  </p:cSld>
  <p:clrMapOvr>
    <a:masterClrMapping/>
  </p:clrMapOvr>
</p:sldLayout>
</file>

<file path=ppt/slideLayouts/slideLayout1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p:nvPr>
        </p:nvSpPr>
        <p:spPr>
          <a:xfrm rot="0">
            <a:off x="6629400" y="274638"/>
            <a:ext cx="2057400" cy="5851524"/>
          </a:xfrm>
        </p:spPr>
        <p:txBody>
          <a:bodyPr rtlCol="0" vert="horz"/>
          <a:lstStyle/>
          <a:p>
            <a:pPr/>
            <a:r>
              <a:rPr dirty="0" lang="en-US"/>
              <a:t>Click to edit Master title style</a:t>
            </a:r>
            <a:endParaRPr dirty="0" lang="en-US"/>
          </a:p>
        </p:txBody>
      </p:sp>
      <p:sp>
        <p:nvSpPr>
          <p:cNvPr id="3" name="Vertical Text Placeholder 2"/>
          <p:cNvSpPr>
            <a:spLocks noGrp="true"/>
          </p:cNvSpPr>
          <p:nvPr>
            <p:ph idx="1" type="body"/>
          </p:nvPr>
        </p:nvSpPr>
        <p:spPr>
          <a:xfrm rot="0">
            <a:off x="457200" y="274638"/>
            <a:ext cx="6019800" cy="5851524"/>
          </a:xfrm>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301265FD-4E47-4D69-9FE1-6A004FC51CF6}" type="datetime1">
              <a:t>9/4/2019</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4F7C4AFF-3472-4DE9-AA74-B5B5D433279E}" type="slidenum"/>
            <a:endParaRPr dirty="0" lang="en-US"/>
          </a:p>
        </p:txBody>
      </p:sp>
    </p:spTree>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true"/>
          </p:cNvSpPr>
          <p:nvPr>
            <p:ph type="title"/>
          </p:nvPr>
        </p:nvSpPr>
        <p:spPr>
          <a:xfrm rot="0">
            <a:off x="0" y="16778"/>
            <a:ext cx="9144000" cy="1069513"/>
          </a:xfrm>
          <a:prstGeom prst="rect">
            <a:avLst/>
          </a:prstGeom>
        </p:spPr>
        <p:txBody>
          <a:bodyPr anchor="ctr" rtlCol="0" vert="horz"/>
          <a:lstStyle>
            <a:lvl1pPr lvl="0">
              <a:defRPr b="1" baseline="0" dirty="0" lang="en-US">
                <a:solidFill>
                  <a:schemeClr val="bg1"/>
                </a:solidFill>
                <a:latin typeface="Arial"/>
              </a:defRPr>
            </a:lvl1pPr>
          </a:lstStyle>
          <a:p>
            <a:pPr/>
            <a:r>
              <a:rPr dirty="0" lang="en-US"/>
              <a:t> Free PPT _ Click to add title</a:t>
            </a:r>
            <a:endParaRPr dirty="0" lang="en-US"/>
          </a:p>
        </p:txBody>
      </p:sp>
      <p:sp>
        <p:nvSpPr>
          <p:cNvPr id="4" name="Content Placeholder 2"/>
          <p:cNvSpPr>
            <a:spLocks noGrp="true"/>
          </p:cNvSpPr>
          <p:nvPr>
            <p:ph idx="1"/>
          </p:nvPr>
        </p:nvSpPr>
        <p:spPr>
          <a:xfrm rot="0">
            <a:off x="457200" y="1600201"/>
            <a:ext cx="8229600" cy="460647"/>
          </a:xfrm>
          <a:prstGeom prst="rect">
            <a:avLst/>
          </a:prstGeom>
        </p:spPr>
        <p:txBody>
          <a:bodyPr anchor="ctr" rtlCol="0" vert="horz"/>
          <a:lstStyle>
            <a:lvl1pPr indent="0" lvl="0" marL="0">
              <a:buNone/>
              <a:defRPr dirty="0" lang="en-US" sz="2000">
                <a:solidFill>
                  <a:schemeClr val="bg1"/>
                </a:solidFill>
                <a:latin typeface="Arial"/>
              </a:defRPr>
            </a:lvl1pPr>
          </a:lstStyle>
          <a:p>
            <a:pPr lvl="0"/>
            <a:r>
              <a:rPr dirty="0" lang="en-US"/>
              <a:t>Click to edit Master text styles</a:t>
            </a:r>
            <a:endParaRPr dirty="0" lang="en-US"/>
          </a:p>
        </p:txBody>
      </p:sp>
      <p:sp>
        <p:nvSpPr>
          <p:cNvPr id="4" name="Content Placeholder 2"/>
          <p:cNvSpPr>
            <a:spLocks noGrp="true"/>
          </p:cNvSpPr>
          <p:nvPr>
            <p:ph idx="2"/>
          </p:nvPr>
        </p:nvSpPr>
        <p:spPr>
          <a:xfrm rot="0">
            <a:off x="467544" y="2276872"/>
            <a:ext cx="8229600" cy="3600400"/>
          </a:xfrm>
          <a:prstGeom prst="rect">
            <a:avLst/>
          </a:prstGeom>
        </p:spPr>
        <p:txBody>
          <a:bodyPr anchor="t" lIns="396000" rtlCol="0" vert="horz"/>
          <a:lstStyle>
            <a:lvl1pPr indent="0" lvl="0" marL="0">
              <a:buNone/>
              <a:defRPr dirty="0" lang="en-US" sz="1400">
                <a:solidFill>
                  <a:schemeClr val="bg1"/>
                </a:solidFill>
                <a:latin typeface="Arial"/>
              </a:defRPr>
            </a:lvl1pPr>
          </a:lstStyle>
          <a:p>
            <a:pPr lvl="0"/>
            <a:r>
              <a:rPr dirty="0" lang="en-US"/>
              <a:t>Click to edit Master text styles</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cust">
  <p:cSld name="1_Title and Content">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true"/>
          </p:cNvSpPr>
          <p:nvPr>
            <p:ph type="title"/>
          </p:nvPr>
        </p:nvSpPr>
        <p:spPr>
          <a:xfrm rot="0">
            <a:off x="1619672" y="0"/>
            <a:ext cx="7524328" cy="1069513"/>
          </a:xfrm>
          <a:prstGeom prst="rect">
            <a:avLst/>
          </a:prstGeom>
        </p:spPr>
        <p:txBody>
          <a:bodyPr anchor="ctr" rtlCol="0" vert="horz"/>
          <a:lstStyle>
            <a:lvl1pPr lvl="0">
              <a:defRPr b="1" baseline="0" dirty="0" lang="en-US">
                <a:solidFill>
                  <a:schemeClr val="bg1"/>
                </a:solidFill>
                <a:latin typeface="Arial"/>
              </a:defRPr>
            </a:lvl1pPr>
          </a:lstStyle>
          <a:p>
            <a:pPr/>
            <a:r>
              <a:rPr dirty="0" lang="en-US"/>
              <a:t>Free PPT _ Click to add title</a:t>
            </a:r>
            <a:endParaRPr dirty="0" lang="en-US"/>
          </a:p>
        </p:txBody>
      </p:sp>
      <p:sp>
        <p:nvSpPr>
          <p:cNvPr id="3" name="Content Placeholder 2"/>
          <p:cNvSpPr>
            <a:spLocks noGrp="true"/>
          </p:cNvSpPr>
          <p:nvPr>
            <p:ph idx="1"/>
          </p:nvPr>
        </p:nvSpPr>
        <p:spPr>
          <a:xfrm rot="0">
            <a:off x="2123728" y="1268760"/>
            <a:ext cx="6563072" cy="460647"/>
          </a:xfrm>
          <a:prstGeom prst="rect">
            <a:avLst/>
          </a:prstGeom>
        </p:spPr>
        <p:txBody>
          <a:bodyPr anchor="ctr" rtlCol="0" vert="horz"/>
          <a:lstStyle>
            <a:lvl1pPr indent="0" lvl="0" marL="0">
              <a:buNone/>
              <a:defRPr dirty="0" lang="en-US" sz="2000">
                <a:solidFill>
                  <a:schemeClr val="bg1"/>
                </a:solidFill>
                <a:latin typeface="Arial"/>
              </a:defRPr>
            </a:lvl1pPr>
          </a:lstStyle>
          <a:p>
            <a:pPr lvl="0"/>
            <a:r>
              <a:rPr dirty="0" lang="en-US"/>
              <a:t>Click to edit Master text styles</a:t>
            </a:r>
            <a:endParaRPr dirty="0" lang="en-US"/>
          </a:p>
        </p:txBody>
      </p:sp>
      <p:sp>
        <p:nvSpPr>
          <p:cNvPr id="4" name="Content Placeholder 2"/>
          <p:cNvSpPr>
            <a:spLocks noGrp="true"/>
          </p:cNvSpPr>
          <p:nvPr>
            <p:ph idx="2"/>
          </p:nvPr>
        </p:nvSpPr>
        <p:spPr>
          <a:xfrm rot="0">
            <a:off x="2134072" y="1844824"/>
            <a:ext cx="6563072" cy="4147865"/>
          </a:xfrm>
          <a:prstGeom prst="rect">
            <a:avLst/>
          </a:prstGeom>
        </p:spPr>
        <p:txBody>
          <a:bodyPr anchor="t" lIns="396000" rtlCol="0" vert="horz"/>
          <a:lstStyle>
            <a:lvl1pPr indent="0" lvl="0" marL="0">
              <a:buNone/>
              <a:defRPr dirty="0" lang="en-US" sz="1400">
                <a:solidFill>
                  <a:schemeClr val="bg1"/>
                </a:solidFill>
              </a:defRPr>
            </a:lvl1pPr>
          </a:lstStyle>
          <a:p>
            <a:pPr lvl="0"/>
            <a:r>
              <a:rPr dirty="0" lang="en-US"/>
              <a:t>Click to edit Master text styles</a:t>
            </a:r>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p:cNvSpPr>
            <a:spLocks noGrp="true"/>
          </p:cNvSpPr>
          <p:nvPr>
            <p:ph type="title"/>
          </p:nvPr>
        </p:nvSpPr>
        <p:spPr>
          <a:xfrm rot="0">
            <a:off x="685800" y="2130425"/>
            <a:ext cx="7772400" cy="1470025"/>
          </a:xfrm>
        </p:spPr>
        <p:txBody>
          <a:bodyPr rtlCol="0" vert="horz"/>
          <a:lstStyle/>
          <a:p>
            <a:pPr/>
            <a:r>
              <a:rPr dirty="0" lang="en-US"/>
              <a:t>Click to edit Master title style</a:t>
            </a:r>
            <a:endParaRPr dirty="0" lang="en-US"/>
          </a:p>
        </p:txBody>
      </p:sp>
      <p:sp>
        <p:nvSpPr>
          <p:cNvPr id="3" name="Subtitle 2"/>
          <p:cNvSpPr>
            <a:spLocks noGrp="true"/>
          </p:cNvSpPr>
          <p:nvPr>
            <p:ph idx="1" type="subTitle"/>
          </p:nvPr>
        </p:nvSpPr>
        <p:spPr>
          <a:xfrm rot="0">
            <a:off x="1371600" y="3886200"/>
            <a:ext cx="6400800" cy="1752600"/>
          </a:xfrm>
        </p:spPr>
        <p:txBody>
          <a:bodyPr rtlCol="0" vert="horz"/>
          <a:lstStyle>
            <a:lvl1pPr algn="ctr" indent="0" lvl="0" marL="0">
              <a:buNone/>
              <a:defRPr dirty="0" lang="en-US">
                <a:solidFill>
                  <a:schemeClr val="tx1">
                    <a:tint val="75000"/>
                  </a:schemeClr>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Date Placeholder 3"/>
          <p:cNvSpPr>
            <a:spLocks noGrp="true"/>
          </p:cNvSpPr>
          <p:nvPr>
            <p:ph idx="10" sz="half" type="dt"/>
          </p:nvPr>
        </p:nvSpPr>
        <p:spPr/>
        <p:txBody>
          <a:bodyPr rtlCol="0" vert="horz"/>
          <a:lstStyle/>
          <a:p>
            <a:pPr/>
            <a:fld id="{74A60278-7521-4381-8CC3-62FE19B64402}" type="datetime1">
              <a:t>9/4/2019</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E1AA7ADC-4E62-4DDB-85DC-3BFDBEF1362C}" type="slidenum"/>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Content Placeholder 2"/>
          <p:cNvSpPr>
            <a:spLocks noGrp="true"/>
          </p:cNvSpPr>
          <p:nvPr>
            <p:ph idx="1"/>
          </p:nvPr>
        </p:nvSpPr>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1AB9C837-F9A5-4B9B-8D6B-C8A2F9EFC0C2}" type="datetime1">
              <a:t>9/4/2019</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EAC88FA8-49F1-4258-8F59-9F2C2BC25456}" type="slidenum"/>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rot="0">
            <a:off x="722313" y="4406900"/>
            <a:ext cx="7772400" cy="1362075"/>
          </a:xfrm>
        </p:spPr>
        <p:txBody>
          <a:bodyPr anchor="t" rtlCol="0" vert="horz"/>
          <a:lstStyle>
            <a:lvl1pPr algn="l" lvl="0">
              <a:defRPr b="1" cap="all" dirty="0" lang="en-US" sz="4000">
                <a:latin typeface="+mn-lt"/>
              </a:defRPr>
            </a:lvl1pPr>
          </a:lstStyle>
          <a:p>
            <a:pPr/>
            <a:r>
              <a:rPr dirty="0" lang="en-US"/>
              <a:t>Click to edit Master title style</a:t>
            </a:r>
            <a:endParaRPr dirty="0" lang="en-US"/>
          </a:p>
        </p:txBody>
      </p:sp>
      <p:sp>
        <p:nvSpPr>
          <p:cNvPr id="3" name="Text Placeholder 2"/>
          <p:cNvSpPr>
            <a:spLocks noGrp="true"/>
          </p:cNvSpPr>
          <p:nvPr>
            <p:ph idx="1" type="body"/>
          </p:nvPr>
        </p:nvSpPr>
        <p:spPr>
          <a:xfrm rot="0">
            <a:off x="722313" y="2906713"/>
            <a:ext cx="7772400" cy="1500187"/>
          </a:xfrm>
        </p:spPr>
        <p:txBody>
          <a:bodyPr anchor="b" rtlCol="0" vert="horz"/>
          <a:lstStyle>
            <a:lvl1pPr indent="0" lvl="0" marL="0">
              <a:buNone/>
              <a:defRPr dirty="0" lang="en-US" sz="2000">
                <a:solidFill>
                  <a:schemeClr val="tx1">
                    <a:tint val="7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p:cNvSpPr>
            <a:spLocks noGrp="true"/>
          </p:cNvSpPr>
          <p:nvPr>
            <p:ph idx="10" sz="half" type="dt"/>
          </p:nvPr>
        </p:nvSpPr>
        <p:spPr/>
        <p:txBody>
          <a:bodyPr rtlCol="0" vert="horz"/>
          <a:lstStyle/>
          <a:p>
            <a:pPr/>
            <a:fld id="{D512A111-E00D-4EE0-A741-A9DF528DA7F3}" type="datetime1">
              <a:t>9/4/2019</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BD99D03F-12CD-48CF-B119-F866059472B6}" type="slidenum"/>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Content Placeholder 2"/>
          <p:cNvSpPr>
            <a:spLocks noGrp="true"/>
          </p:cNvSpPr>
          <p:nvPr>
            <p:ph idx="1"/>
          </p:nvPr>
        </p:nvSpPr>
        <p:spPr>
          <a:xfrm rot="0">
            <a:off x="457200" y="1600200"/>
            <a:ext cx="4038600" cy="4525962"/>
          </a:xfrm>
        </p:spPr>
        <p:txBody>
          <a:bodyPr rtlCol="0" vert="horz"/>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p:cNvSpPr>
            <a:spLocks noGrp="true"/>
          </p:cNvSpPr>
          <p:nvPr>
            <p:ph idx="2"/>
          </p:nvPr>
        </p:nvSpPr>
        <p:spPr>
          <a:xfrm rot="0">
            <a:off x="4648200" y="1600200"/>
            <a:ext cx="4038600" cy="4525962"/>
          </a:xfrm>
        </p:spPr>
        <p:txBody>
          <a:bodyPr rtlCol="0" vert="horz"/>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p:cNvSpPr>
            <a:spLocks noGrp="true"/>
          </p:cNvSpPr>
          <p:nvPr>
            <p:ph idx="10" sz="half" type="dt"/>
          </p:nvPr>
        </p:nvSpPr>
        <p:spPr/>
        <p:txBody>
          <a:bodyPr rtlCol="0" vert="horz"/>
          <a:lstStyle/>
          <a:p>
            <a:pPr/>
            <a:fld id="{21AFCFE8-FA9D-4C5B-AC23-4BCE7FC7ACC6}" type="datetime1">
              <a:t>9/4/2019</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E5049F6C-7A71-444E-8859-E52E78F5B5ED}" type="slidenum"/>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Text Placeholder 2"/>
          <p:cNvSpPr>
            <a:spLocks noGrp="true"/>
          </p:cNvSpPr>
          <p:nvPr>
            <p:ph idx="1" type="body"/>
          </p:nvPr>
        </p:nvSpPr>
        <p:spPr>
          <a:xfrm rot="0">
            <a:off x="457200" y="1535113"/>
            <a:ext cx="4040187" cy="639762"/>
          </a:xfrm>
        </p:spPr>
        <p:txBody>
          <a:bodyPr anchor="b" rtlCol="0" vert="horz"/>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p:cNvSpPr>
            <a:spLocks noGrp="true"/>
          </p:cNvSpPr>
          <p:nvPr>
            <p:ph idx="2"/>
          </p:nvPr>
        </p:nvSpPr>
        <p:spPr>
          <a:xfrm rot="0">
            <a:off x="457200" y="2174875"/>
            <a:ext cx="4040187" cy="3951288"/>
          </a:xfrm>
        </p:spPr>
        <p:txBody>
          <a:bodyPr rtlCol="0" vert="horz"/>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p:cNvSpPr>
            <a:spLocks noGrp="true"/>
          </p:cNvSpPr>
          <p:nvPr>
            <p:ph idx="3" type="body"/>
          </p:nvPr>
        </p:nvSpPr>
        <p:spPr>
          <a:xfrm rot="0">
            <a:off x="4645025" y="1535113"/>
            <a:ext cx="4041774" cy="639762"/>
          </a:xfrm>
        </p:spPr>
        <p:txBody>
          <a:bodyPr anchor="b" rtlCol="0" vert="horz"/>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5"/>
          <p:cNvSpPr>
            <a:spLocks noGrp="true"/>
          </p:cNvSpPr>
          <p:nvPr>
            <p:ph idx="4"/>
          </p:nvPr>
        </p:nvSpPr>
        <p:spPr>
          <a:xfrm rot="0">
            <a:off x="4645025" y="2174875"/>
            <a:ext cx="4041774" cy="3951288"/>
          </a:xfrm>
        </p:spPr>
        <p:txBody>
          <a:bodyPr rtlCol="0" vert="horz"/>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p:cNvSpPr>
            <a:spLocks noGrp="true"/>
          </p:cNvSpPr>
          <p:nvPr>
            <p:ph idx="10" sz="half" type="dt"/>
          </p:nvPr>
        </p:nvSpPr>
        <p:spPr/>
        <p:txBody>
          <a:bodyPr rtlCol="0" vert="horz"/>
          <a:lstStyle/>
          <a:p>
            <a:pPr/>
            <a:fld id="{7500A685-A9FC-4FB1-9C9A-8C7CC89FCBB4}" type="datetime1">
              <a:t>9/4/2019</a:t>
            </a:fld>
            <a:endParaRPr dirty="0" lang="en-US"/>
          </a:p>
        </p:txBody>
      </p:sp>
      <p:sp>
        <p:nvSpPr>
          <p:cNvPr id="8" name="Footer Placeholder 7"/>
          <p:cNvSpPr>
            <a:spLocks noGrp="true"/>
          </p:cNvSpPr>
          <p:nvPr>
            <p:ph idx="11" sz="quarter" type="ftr"/>
          </p:nvPr>
        </p:nvSpPr>
        <p:spPr/>
        <p:txBody>
          <a:bodyPr rtlCol="0" vert="horz"/>
          <a:lstStyle/>
          <a:p>
            <a:pPr/>
            <a:r>
              <a:rPr dirty="0" lang="en-US"/>
              <a:t/>
            </a:r>
            <a:endParaRPr dirty="0" lang="en-US"/>
          </a:p>
        </p:txBody>
      </p:sp>
      <p:sp>
        <p:nvSpPr>
          <p:cNvPr id="9" name="Slide Number Placeholder 8"/>
          <p:cNvSpPr>
            <a:spLocks noGrp="true"/>
          </p:cNvSpPr>
          <p:nvPr>
            <p:ph idx="12" sz="quarter" type="sldNum"/>
          </p:nvPr>
        </p:nvSpPr>
        <p:spPr/>
        <p:txBody>
          <a:bodyPr rtlCol="0" vert="horz"/>
          <a:lstStyle/>
          <a:p>
            <a:pPr/>
            <a:fld id="{53F58BFE-AAF0-48AF-9F50-23D61EE05370}" type="slidenum"/>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Date Placeholder 2"/>
          <p:cNvSpPr>
            <a:spLocks noGrp="true"/>
          </p:cNvSpPr>
          <p:nvPr>
            <p:ph idx="10" sz="half" type="dt"/>
          </p:nvPr>
        </p:nvSpPr>
        <p:spPr/>
        <p:txBody>
          <a:bodyPr rtlCol="0" vert="horz"/>
          <a:lstStyle/>
          <a:p>
            <a:pPr/>
            <a:fld id="{55D9C062-B5D6-4549-BD74-E43ACFDDADF6}" type="datetime1">
              <a:t>9/4/2019</a:t>
            </a:fld>
            <a:endParaRPr dirty="0" lang="en-US"/>
          </a:p>
        </p:txBody>
      </p:sp>
      <p:sp>
        <p:nvSpPr>
          <p:cNvPr id="4" name="Footer Placeholder 3"/>
          <p:cNvSpPr>
            <a:spLocks noGrp="true"/>
          </p:cNvSpPr>
          <p:nvPr>
            <p:ph idx="11" sz="quarter" type="ftr"/>
          </p:nvPr>
        </p:nvSpPr>
        <p:spPr/>
        <p:txBody>
          <a:bodyPr rtlCol="0" vert="horz"/>
          <a:lstStyle/>
          <a:p>
            <a:pPr/>
            <a:r>
              <a:rPr dirty="0" lang="en-US"/>
              <a:t/>
            </a:r>
            <a:endParaRPr dirty="0" lang="en-US"/>
          </a:p>
        </p:txBody>
      </p:sp>
      <p:sp>
        <p:nvSpPr>
          <p:cNvPr id="5" name="Slide Number Placeholder 4"/>
          <p:cNvSpPr>
            <a:spLocks noGrp="true"/>
          </p:cNvSpPr>
          <p:nvPr>
            <p:ph idx="12" sz="quarter" type="sldNum"/>
          </p:nvPr>
        </p:nvSpPr>
        <p:spPr/>
        <p:txBody>
          <a:bodyPr rtlCol="0" vert="horz"/>
          <a:lstStyle/>
          <a:p>
            <a:pPr/>
            <a:fld id="{97C522E0-D13B-439F-8848-CFDEE00E065A}" type="slidenum"/>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theme/theme1.xml" Type="http://schemas.openxmlformats.org/officeDocument/2006/relationships/theme"/></Relationships>
</file>

<file path=ppt/slideMasters/_rels/slideMaster2.xml.rels><?xml version="1.0" encoding="UTF-8"?><Relationships xmlns="http://schemas.openxmlformats.org/package/2006/relationships"><Relationship Id="rId1" Target="../slideLayouts/slideLayout4.xml" Type="http://schemas.openxmlformats.org/officeDocument/2006/relationships/slideLayout"/><Relationship Id="rId2" Target="../slideLayouts/slideLayout5.xml" Type="http://schemas.openxmlformats.org/officeDocument/2006/relationships/slideLayout"/><Relationship Id="rId3" Target="../slideLayouts/slideLayout6.xml" Type="http://schemas.openxmlformats.org/officeDocument/2006/relationships/slideLayout"/><Relationship Id="rId4" Target="../slideLayouts/slideLayout7.xml" Type="http://schemas.openxmlformats.org/officeDocument/2006/relationships/slideLayout"/><Relationship Id="rId5" Target="../slideLayouts/slideLayout8.xml" Type="http://schemas.openxmlformats.org/officeDocument/2006/relationships/slideLayout"/><Relationship Id="rId6" Target="../slideLayouts/slideLayout9.xml" Type="http://schemas.openxmlformats.org/officeDocument/2006/relationships/slideLayout"/><Relationship Id="rId7" Target="../slideLayouts/slideLayout10.xml" Type="http://schemas.openxmlformats.org/officeDocument/2006/relationships/slideLayout"/><Relationship Id="rId8" Target="../slideLayouts/slideLayout11.xml" Type="http://schemas.openxmlformats.org/officeDocument/2006/relationships/slideLayout"/><Relationship Id="rId9" Target="../slideLayouts/slideLayout12.xml" Type="http://schemas.openxmlformats.org/officeDocument/2006/relationships/slideLayout"/><Relationship Id="rId10" Target="../slideLayouts/slideLayout13.xml" Type="http://schemas.openxmlformats.org/officeDocument/2006/relationships/slideLayout"/><Relationship Id="rId11" Target="../slideLayouts/slideLayout14.xml" Type="http://schemas.openxmlformats.org/officeDocument/2006/relationships/slideLayout"/><Relationship Id="rId12" Target="../theme/theme2.xml" Type="http://schemas.openxmlformats.org/officeDocument/2006/relationships/them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Lst>
  <p:txStyles>
    <p:titleStyle>
      <a:lvl1pPr algn="l" lvl="0" rtl="false">
        <a:spcBef>
          <a:spcPct val="0"/>
        </a:spcBef>
        <a:buNone/>
        <a:defRPr b="1" dirty="0" lang="en-US" sz="4000">
          <a:solidFill>
            <a:schemeClr val="tx1"/>
          </a:solidFill>
          <a:latin typeface="Arial"/>
        </a:defRPr>
      </a:lvl1pPr>
    </p:titleStyle>
    <p:bodyStyle>
      <a:lvl1pPr algn="l" indent="-342900" lvl="0" marL="342900" rtl="false">
        <a:spcBef>
          <a:spcPct val="20000"/>
        </a:spcBef>
        <a:buFont typeface="Arial"/>
        <a:buChar char="•"/>
        <a:defRPr dirty="0" lang="en-US" sz="3200">
          <a:solidFill>
            <a:schemeClr val="tx1"/>
          </a:solidFill>
          <a:latin typeface="+mn-lt"/>
        </a:defRPr>
      </a:lvl1pPr>
      <a:lvl2pPr algn="l" indent="-285750" lvl="1" marL="742950" rtl="false">
        <a:spcBef>
          <a:spcPct val="20000"/>
        </a:spcBef>
        <a:buFont typeface="Arial"/>
        <a:buChar char="–"/>
        <a:defRPr dirty="0" lang="en-US" sz="2800">
          <a:solidFill>
            <a:schemeClr val="tx1"/>
          </a:solidFill>
          <a:latin typeface="+mn-lt"/>
        </a:defRPr>
      </a:lvl2pPr>
      <a:lvl3pPr algn="l" indent="-228600" lvl="2" marL="1143000" rtl="false">
        <a:spcBef>
          <a:spcPct val="20000"/>
        </a:spcBef>
        <a:buFont typeface="Arial"/>
        <a:buChar char="•"/>
        <a:defRPr dirty="0" lang="en-US" sz="2400">
          <a:solidFill>
            <a:schemeClr val="tx1"/>
          </a:solidFill>
          <a:latin typeface="+mn-lt"/>
        </a:defRPr>
      </a:lvl3pPr>
      <a:lvl4pPr algn="l" indent="-228600" lvl="3" marL="1600200" rtl="false">
        <a:spcBef>
          <a:spcPct val="20000"/>
        </a:spcBef>
        <a:buFont typeface="Arial"/>
        <a:buChar char="–"/>
        <a:defRPr dirty="0" lang="en-US" sz="2000">
          <a:solidFill>
            <a:schemeClr val="tx1"/>
          </a:solidFill>
          <a:latin typeface="+mn-lt"/>
        </a:defRPr>
      </a:lvl4pPr>
      <a:lvl5pPr algn="l" indent="-228600" lvl="4" marL="2057400" rtl="false">
        <a:spcBef>
          <a:spcPct val="20000"/>
        </a:spcBef>
        <a:buFont typeface="Arial"/>
        <a:buChar char="»"/>
        <a:defRPr dirty="0" lang="en-US" sz="2000">
          <a:solidFill>
            <a:schemeClr val="tx1"/>
          </a:solidFill>
          <a:latin typeface="+mn-lt"/>
        </a:defRPr>
      </a:lvl5pPr>
      <a:lvl6pPr algn="l" indent="-228600" lvl="5" marL="2514600" rtl="false">
        <a:spcBef>
          <a:spcPct val="20000"/>
        </a:spcBef>
        <a:buFont typeface="Arial"/>
        <a:buChar char="•"/>
        <a:defRPr dirty="0" lang="en-US" sz="2000">
          <a:solidFill>
            <a:schemeClr val="tx1"/>
          </a:solidFill>
          <a:latin typeface="+mn-lt"/>
        </a:defRPr>
      </a:lvl6pPr>
      <a:lvl7pPr algn="l" indent="-228600" lvl="6" marL="2971800" rtl="false">
        <a:spcBef>
          <a:spcPct val="20000"/>
        </a:spcBef>
        <a:buFont typeface="Arial"/>
        <a:buChar char="•"/>
        <a:defRPr dirty="0" lang="en-US" sz="2000">
          <a:solidFill>
            <a:schemeClr val="tx1"/>
          </a:solidFill>
          <a:latin typeface="+mn-lt"/>
        </a:defRPr>
      </a:lvl7pPr>
      <a:lvl8pPr algn="l" indent="-228600" lvl="7" marL="3429000" rtl="false">
        <a:spcBef>
          <a:spcPct val="20000"/>
        </a:spcBef>
        <a:buFont typeface="Arial"/>
        <a:buChar char="•"/>
        <a:defRPr dirty="0" lang="en-US" sz="2000">
          <a:solidFill>
            <a:schemeClr val="tx1"/>
          </a:solidFill>
          <a:latin typeface="+mn-lt"/>
        </a:defRPr>
      </a:lvl8pPr>
      <a:lvl9pPr algn="l" indent="-228600" lvl="8" marL="3886200" rtl="false">
        <a:spcBef>
          <a:spcPct val="20000"/>
        </a:spcBef>
        <a:buFont typeface="Arial"/>
        <a:buChar char="•"/>
        <a:defRPr dirty="0" lang="en-US" sz="2000">
          <a:solidFill>
            <a:schemeClr val="tx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2">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457200" y="274638"/>
            <a:ext cx="8229600" cy="1143000"/>
          </a:xfrm>
          <a:prstGeom prst="rect">
            <a:avLst/>
          </a:prstGeom>
        </p:spPr>
        <p:txBody>
          <a:bodyPr anchor="ctr" bIns="45720" lIns="91440" rIns="91440" rtlCol="0" tIns="45720" vert="horz">
            <a:normAutofit/>
          </a:bodyPr>
          <a:lstStyle/>
          <a:p>
            <a:pPr/>
            <a:r>
              <a:rPr dirty="0" lang="en-US"/>
              <a:t>Click to edit Master title style</a:t>
            </a:r>
            <a:endParaRPr dirty="0" lang="en-US"/>
          </a:p>
        </p:txBody>
      </p:sp>
      <p:sp>
        <p:nvSpPr>
          <p:cNvPr id="3" name="Text Placeholder 2"/>
          <p:cNvSpPr>
            <a:spLocks noGrp="true"/>
          </p:cNvSpPr>
          <p:nvPr>
            <p:ph idx="1" type="body"/>
          </p:nvPr>
        </p:nvSpPr>
        <p:spPr>
          <a:xfrm rot="0">
            <a:off x="457200" y="1600200"/>
            <a:ext cx="8229600" cy="452596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2" sz="half" type="dt"/>
          </p:nvPr>
        </p:nvSpPr>
        <p:spPr>
          <a:xfrm rot="0">
            <a:off x="457200" y="6356350"/>
            <a:ext cx="2133600" cy="365125"/>
          </a:xfrm>
          <a:prstGeom prst="rect">
            <a:avLst/>
          </a:prstGeom>
        </p:spPr>
        <p:txBody>
          <a:bodyPr anchor="ctr" bIns="45720" lIns="91440" rIns="91440" rtlCol="0" tIns="45720" vert="horz"/>
          <a:lstStyle>
            <a:lvl1pPr algn="l" lvl="0">
              <a:defRPr dirty="0" lang="en-US" sz="1200">
                <a:solidFill>
                  <a:schemeClr val="tx1">
                    <a:tint val="75000"/>
                  </a:schemeClr>
                </a:solidFill>
              </a:defRPr>
            </a:lvl1pPr>
          </a:lstStyle>
          <a:p>
            <a:pPr/>
            <a:fld id="{A0FBFADB-F987-4F2B-AD15-D837CF5C0F2D}" type="datetime1">
              <a:t>9/4/2019</a:t>
            </a:fld>
            <a:endParaRPr dirty="0" lang="en-US"/>
          </a:p>
        </p:txBody>
      </p:sp>
      <p:sp>
        <p:nvSpPr>
          <p:cNvPr id="5" name="Footer Placeholder 4"/>
          <p:cNvSpPr>
            <a:spLocks noGrp="true"/>
          </p:cNvSpPr>
          <p:nvPr>
            <p:ph idx="3" sz="quarter" type="ftr"/>
          </p:nvPr>
        </p:nvSpPr>
        <p:spPr>
          <a:xfrm rot="0">
            <a:off x="3124200" y="6356350"/>
            <a:ext cx="2895600" cy="365125"/>
          </a:xfrm>
          <a:prstGeom prst="rect">
            <a:avLst/>
          </a:prstGeom>
        </p:spPr>
        <p:txBody>
          <a:bodyPr anchor="ctr" bIns="45720" lIns="91440" rIns="91440" rtlCol="0" tIns="45720" vert="horz"/>
          <a:lstStyle>
            <a:lvl1pPr algn="ctr" lvl="0">
              <a:defRPr dirty="0" lang="en-US" sz="1200">
                <a:solidFill>
                  <a:schemeClr val="tx1">
                    <a:tint val="75000"/>
                  </a:schemeClr>
                </a:solidFill>
              </a:defRPr>
            </a:lvl1pPr>
          </a:lstStyle>
          <a:p>
            <a:pPr/>
            <a:r>
              <a:rPr dirty="0" lang="en-US"/>
              <a:t/>
            </a:r>
            <a:endParaRPr dirty="0" lang="en-US"/>
          </a:p>
        </p:txBody>
      </p:sp>
      <p:sp>
        <p:nvSpPr>
          <p:cNvPr id="6" name="Slide Number Placeholder 5"/>
          <p:cNvSpPr>
            <a:spLocks noGrp="true"/>
          </p:cNvSpPr>
          <p:nvPr>
            <p:ph idx="4" sz="quarter" type="sldNum"/>
          </p:nvPr>
        </p:nvSpPr>
        <p:spPr>
          <a:xfrm rot="0">
            <a:off x="6553200" y="6356350"/>
            <a:ext cx="2133600" cy="365125"/>
          </a:xfrm>
          <a:prstGeom prst="rect">
            <a:avLst/>
          </a:prstGeom>
        </p:spPr>
        <p:txBody>
          <a:bodyPr anchor="ctr" bIns="45720" lIns="91440" rIns="91440" rtlCol="0" tIns="45720" vert="horz"/>
          <a:lstStyle>
            <a:lvl1pPr algn="r" lvl="0">
              <a:defRPr dirty="0" lang="en-US" sz="1200">
                <a:solidFill>
                  <a:schemeClr val="tx1">
                    <a:tint val="75000"/>
                  </a:schemeClr>
                </a:solidFill>
              </a:defRPr>
            </a:lvl1pPr>
          </a:lstStyle>
          <a:p>
            <a:pPr/>
            <a:fld id="{62B0DAB5-F8C8-466C-9979-CB1897130608}" type="slidenum"/>
            <a:endParaRPr dirty="0" lang="en-US"/>
          </a:p>
        </p:txBody>
      </p:sp>
    </p:spTree>
  </p:cSld>
  <p:clrMap accent1="accent1" accent2="accent2" accent3="accent3" accent4="accent4" accent5="accent5" accent6="accent6" bg1="lt1" bg2="lt2" folHlink="folHlink" hlink="hlink" tx1="dk1" tx2="dk2"/>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lvl="0" rtl="false">
        <a:spcBef>
          <a:spcPct val="0"/>
        </a:spcBef>
        <a:buNone/>
        <a:defRPr dirty="0" lang="en-US" sz="4400">
          <a:solidFill>
            <a:schemeClr val="tx1"/>
          </a:solidFill>
          <a:latin typeface="+mj-lt"/>
        </a:defRPr>
      </a:lvl1pPr>
    </p:titleStyle>
    <p:bodyStyle>
      <a:lvl1pPr algn="l" indent="-342900" lvl="0" marL="342900" rtl="false">
        <a:spcBef>
          <a:spcPct val="20000"/>
        </a:spcBef>
        <a:buFont typeface="Arial"/>
        <a:buChar char="•"/>
        <a:defRPr dirty="0" lang="en-US" sz="3200">
          <a:solidFill>
            <a:schemeClr val="tx1"/>
          </a:solidFill>
          <a:latin typeface="+mn-lt"/>
        </a:defRPr>
      </a:lvl1pPr>
      <a:lvl2pPr algn="l" indent="-285750" lvl="1" marL="742950" rtl="false">
        <a:spcBef>
          <a:spcPct val="20000"/>
        </a:spcBef>
        <a:buFont typeface="Arial"/>
        <a:buChar char="–"/>
        <a:defRPr dirty="0" lang="en-US" sz="2800">
          <a:solidFill>
            <a:schemeClr val="tx1"/>
          </a:solidFill>
          <a:latin typeface="+mn-lt"/>
        </a:defRPr>
      </a:lvl2pPr>
      <a:lvl3pPr algn="l" indent="-228600" lvl="2" marL="1143000" rtl="false">
        <a:spcBef>
          <a:spcPct val="20000"/>
        </a:spcBef>
        <a:buFont typeface="Arial"/>
        <a:buChar char="•"/>
        <a:defRPr dirty="0" lang="en-US" sz="2400">
          <a:solidFill>
            <a:schemeClr val="tx1"/>
          </a:solidFill>
          <a:latin typeface="+mn-lt"/>
        </a:defRPr>
      </a:lvl3pPr>
      <a:lvl4pPr algn="l" indent="-228600" lvl="3" marL="1600200" rtl="false">
        <a:spcBef>
          <a:spcPct val="20000"/>
        </a:spcBef>
        <a:buFont typeface="Arial"/>
        <a:buChar char="–"/>
        <a:defRPr dirty="0" lang="en-US" sz="2000">
          <a:solidFill>
            <a:schemeClr val="tx1"/>
          </a:solidFill>
          <a:latin typeface="+mn-lt"/>
        </a:defRPr>
      </a:lvl4pPr>
      <a:lvl5pPr algn="l" indent="-228600" lvl="4" marL="2057400" rtl="false">
        <a:spcBef>
          <a:spcPct val="20000"/>
        </a:spcBef>
        <a:buFont typeface="Arial"/>
        <a:buChar char="»"/>
        <a:defRPr dirty="0" lang="en-US" sz="2000">
          <a:solidFill>
            <a:schemeClr val="tx1"/>
          </a:solidFill>
          <a:latin typeface="+mn-lt"/>
        </a:defRPr>
      </a:lvl5pPr>
      <a:lvl6pPr algn="l" indent="-228600" lvl="5" marL="2514600" rtl="false">
        <a:spcBef>
          <a:spcPct val="20000"/>
        </a:spcBef>
        <a:buFont typeface="Arial"/>
        <a:buChar char="•"/>
        <a:defRPr dirty="0" lang="en-US" sz="2000">
          <a:solidFill>
            <a:schemeClr val="tx1"/>
          </a:solidFill>
          <a:latin typeface="+mn-lt"/>
        </a:defRPr>
      </a:lvl6pPr>
      <a:lvl7pPr algn="l" indent="-228600" lvl="6" marL="2971800" rtl="false">
        <a:spcBef>
          <a:spcPct val="20000"/>
        </a:spcBef>
        <a:buFont typeface="Arial"/>
        <a:buChar char="•"/>
        <a:defRPr dirty="0" lang="en-US" sz="2000">
          <a:solidFill>
            <a:schemeClr val="tx1"/>
          </a:solidFill>
          <a:latin typeface="+mn-lt"/>
        </a:defRPr>
      </a:lvl7pPr>
      <a:lvl8pPr algn="l" indent="-228600" lvl="7" marL="3429000" rtl="false">
        <a:spcBef>
          <a:spcPct val="20000"/>
        </a:spcBef>
        <a:buFont typeface="Arial"/>
        <a:buChar char="•"/>
        <a:defRPr dirty="0" lang="en-US" sz="2000">
          <a:solidFill>
            <a:schemeClr val="tx1"/>
          </a:solidFill>
          <a:latin typeface="+mn-lt"/>
        </a:defRPr>
      </a:lvl8pPr>
      <a:lvl9pPr algn="l" indent="-228600" lvl="8" marL="3886200" rtl="false">
        <a:spcBef>
          <a:spcPct val="20000"/>
        </a:spcBef>
        <a:buFont typeface="Arial"/>
        <a:buChar char="•"/>
        <a:defRPr dirty="0" lang="en-US" sz="2000">
          <a:solidFill>
            <a:schemeClr val="tx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2" Target="../media/image4.pn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Relationships xmlns="http://schemas.openxmlformats.org/package/2006/relationships"><Relationship Id="rId1" Target="../slideLayouts/slideLayout3.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3.xml" Type="http://schemas.openxmlformats.org/officeDocument/2006/relationships/slideLayout"/></Relationships>
</file>

<file path=ppt/slides/_rels/slide4.xml.rels><?xml version="1.0" encoding="UTF-8"?><Relationships xmlns="http://schemas.openxmlformats.org/package/2006/relationships"><Relationship Id="rId1" Target="../slideLayouts/slideLayout3.xml" Type="http://schemas.openxmlformats.org/officeDocument/2006/relationships/slideLayout"/></Relationships>
</file>

<file path=ppt/slides/_rels/slide5.xml.rels><?xml version="1.0" encoding="UTF-8"?><Relationships xmlns="http://schemas.openxmlformats.org/package/2006/relationships"><Relationship Id="rId2" Target="../media/image5.png" Type="http://schemas.openxmlformats.org/officeDocument/2006/relationships/image"/><Relationship Id="rId1" Target="../slideLayouts/slideLayout3.xml" Type="http://schemas.openxmlformats.org/officeDocument/2006/relationships/slideLayout"/></Relationships>
</file>

<file path=ppt/slides/_rels/slide6.xml.rels><?xml version="1.0" encoding="UTF-8"?><Relationships xmlns="http://schemas.openxmlformats.org/package/2006/relationships"><Relationship Id="rId2" Target="../media/image6.jpg" Type="http://schemas.openxmlformats.org/officeDocument/2006/relationships/image"/><Relationship Id="rId1" Target="../slideLayouts/slideLayout3.xml" Type="http://schemas.openxmlformats.org/officeDocument/2006/relationships/slideLayout"/></Relationships>
</file>

<file path=ppt/slides/_rels/slide7.xml.rels><?xml version="1.0" encoding="UTF-8"?><Relationships xmlns="http://schemas.openxmlformats.org/package/2006/relationships"><Relationship Id="rId2" Target="../media/image7.jpg" Type="http://schemas.openxmlformats.org/officeDocument/2006/relationships/image"/><Relationship Id="rId1" Target="../slideLayouts/slideLayout3.xml" Type="http://schemas.openxmlformats.org/officeDocument/2006/relationships/slideLayout"/></Relationships>
</file>

<file path=ppt/slides/_rels/slide8.xml.rels><?xml version="1.0" encoding="UTF-8"?><Relationships xmlns="http://schemas.openxmlformats.org/package/2006/relationships"><Relationship Id="rId1" Target="../slideLayouts/slideLayout3.xml" Type="http://schemas.openxmlformats.org/officeDocument/2006/relationships/slideLayout"/></Relationships>
</file>

<file path=ppt/slides/_rels/slide9.xml.rels><?xml version="1.0" encoding="UTF-8"?><Relationships xmlns="http://schemas.openxmlformats.org/package/2006/relationships"><Relationship Id="rId1" Target="../slideLayouts/slideLayout3.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extBox 3"/>
          <p:cNvSpPr txBox="1"/>
          <p:nvPr/>
        </p:nvSpPr>
        <p:spPr>
          <a:xfrm rot="0">
            <a:off x="2267744" y="3743387"/>
            <a:ext cx="4608511" cy="461665"/>
          </a:xfrm>
          <a:prstGeom prst="rect">
            <a:avLst/>
          </a:prstGeom>
          <a:noFill/>
        </p:spPr>
        <p:txBody>
          <a:bodyPr rtlCol="0" vert="horz" wrap="square">
            <a:spAutoFit/>
          </a:bodyPr>
          <a:lstStyle/>
          <a:p>
            <a:pPr algn="ctr">
              <a:spcBef>
                <a:spcPts val="0"/>
              </a:spcBef>
              <a:spcAft>
                <a:spcPts val="0"/>
              </a:spcAft>
            </a:pPr>
            <a:r>
              <a:rPr b="1" dirty="0" lang="en-US" sz="2400">
                <a:solidFill>
                  <a:schemeClr val="accent5">
                    <a:lumMod val="75000"/>
                  </a:schemeClr>
                </a:solidFill>
                <a:latin typeface="Arial"/>
              </a:rPr>
              <a:t/>
            </a:r>
            <a:endParaRPr b="1" dirty="0" lang="en-US" sz="2400">
              <a:solidFill>
                <a:schemeClr val="accent5">
                  <a:lumMod val="75000"/>
                </a:schemeClr>
              </a:solidFill>
              <a:latin typeface="Arial"/>
            </a:endParaRPr>
          </a:p>
        </p:txBody>
      </p:sp>
      <p:sp>
        <p:nvSpPr>
          <p:cNvPr id="3" name="TextBox 1"/>
          <p:cNvSpPr txBox="1">
            <a:spLocks noChangeArrowheads="true"/>
          </p:cNvSpPr>
          <p:nvPr/>
        </p:nvSpPr>
        <p:spPr>
          <a:xfrm rot="0">
            <a:off x="2375756" y="2833648"/>
            <a:ext cx="4392488" cy="923330"/>
          </a:xfrm>
          <a:prstGeom prst="rect">
            <a:avLst/>
          </a:prstGeom>
          <a:noFill/>
          <a:ln w="9525">
            <a:noFill/>
            <a:miter lim="800000"/>
          </a:ln>
        </p:spPr>
        <p:txBody>
          <a:bodyPr rtlCol="0" vert="horz" wrap="square">
            <a:spAutoFit/>
          </a:bodyPr>
          <a:lstStyle/>
          <a:p>
            <a:pPr algn="ctr"/>
            <a:r>
              <a:rPr b="1" dirty="0" lang="en-US" spc="-5">
                <a:latin typeface="+mn-lt"/>
              </a:rPr>
              <a:t>PREDICTING</a:t>
            </a:r>
            <a:r>
              <a:rPr b="1" dirty="0" lang="en-US" spc="-60">
                <a:latin typeface="+mn-lt"/>
              </a:rPr>
              <a:t> </a:t>
            </a:r>
            <a:r>
              <a:rPr b="1" dirty="0" lang="en-US" spc="-5">
                <a:latin typeface="+mn-lt"/>
              </a:rPr>
              <a:t>OPTIMAL  </a:t>
            </a:r>
            <a:r>
              <a:rPr b="1" dirty="0" lang="en-US" spc="-30">
                <a:latin typeface="+mn-lt"/>
              </a:rPr>
              <a:t>LOCATION</a:t>
            </a:r>
          </a:p>
          <a:p>
            <a:pPr algn="ctr"/>
            <a:r>
              <a:rPr b="1" dirty="0" lang="en-US" spc="-30">
                <a:latin typeface="+mn-lt"/>
              </a:rPr>
              <a:t> </a:t>
            </a:r>
            <a:r>
              <a:rPr b="1" dirty="0" lang="en-US" spc="-5">
                <a:latin typeface="+mn-lt"/>
              </a:rPr>
              <a:t>FOR  SYRIAN STYLE </a:t>
            </a:r>
            <a:r>
              <a:rPr b="1" dirty="0" lang="en-US" spc="-40">
                <a:latin typeface="+mn-lt"/>
              </a:rPr>
              <a:t>RESTAURANT </a:t>
            </a:r>
            <a:r>
              <a:rPr b="1" dirty="0" lang="en-US">
                <a:latin typeface="+mn-lt"/>
              </a:rPr>
              <a:t>IN</a:t>
            </a:r>
          </a:p>
          <a:p>
            <a:pPr algn="ctr"/>
            <a:r>
              <a:rPr b="1" dirty="0" lang="en-US" spc="-105">
                <a:latin typeface="+mn-lt"/>
              </a:rPr>
              <a:t>TORONTO</a:t>
            </a:r>
            <a:endParaRPr b="1" dirty="0" lang="en-US" spc="-105">
              <a:latin typeface="+mn-lt"/>
            </a:endParaRPr>
          </a:p>
        </p:txBody>
      </p:sp>
      <p:grpSp>
        <p:nvGrpSpPr>
          <p:cNvPr id="4" name="Group 7"/>
          <p:cNvGrpSpPr/>
          <p:nvPr/>
        </p:nvGrpSpPr>
        <p:grpSpPr>
          <a:xfrm rot="0">
            <a:off x="7452320" y="332656"/>
            <a:ext cx="1320707" cy="324574"/>
            <a:chOff x="3275856" y="1242391"/>
            <a:chExt cx="1656184" cy="407020"/>
          </a:xfrm>
        </p:grpSpPr>
        <p:sp>
          <p:nvSpPr>
            <p:cNvPr id="5" name="Rounded Rectangle 8"/>
            <p:cNvSpPr/>
            <p:nvPr/>
          </p:nvSpPr>
          <p:spPr>
            <a:xfrm rot="0">
              <a:off x="3275856" y="1242391"/>
              <a:ext cx="1656184" cy="407020"/>
            </a:xfrm>
            <a:prstGeom prst="roundRect">
              <a:avLst>
                <a:gd fmla="val 50000" name="adj"/>
              </a:avLst>
            </a:prstGeom>
            <a:solidFill>
              <a:schemeClr val="bg1">
                <a:alpha val="88000"/>
              </a:schemeClr>
            </a:solidFill>
            <a:ln w="158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vert="horz"/>
            <a:lstStyle/>
            <a:p>
              <a:pPr algn="ctr"/>
              <a:r>
                <a:rPr dirty="0" lang="en-US"/>
                <a:t/>
              </a:r>
              <a:endParaRPr dirty="0" lang="en-US"/>
            </a:p>
          </p:txBody>
        </p:sp>
        <p:pic>
          <p:nvPicPr>
            <p:cNvPr descr="E:\002-KIMS BUSINESS\007-01-ALLPPT.com\011-ALLPPT-LOGO\allppt-logo-e.png" id="6" name="Picture 2"/>
            <p:cNvPicPr>
              <a:picLocks noChangeArrowheads="true" noChangeAspect="true"/>
            </p:cNvPicPr>
            <p:nvPr/>
          </p:nvPicPr>
          <p:blipFill>
            <a:blip r:embed="rId2">
              <a:lum bright="-20000" contrast="40000"/>
              <a:extLst>
                <a:ext uri="{212E034C-D611-4950-A00B-ECC304B5BEB1}">
                  <a14:imgProps xmlns:a14="http://schemas.microsoft.com/office/drawing/2010/main">
                    <a14:imgLayer>
                      <a14:imgEffect>
                        <a14:brightnessContrast bright="-20000" contrast="40000"/>
                      </a14:imgEffect>
                    </a14:imgLayer>
                  </a14:imgProps>
                </a:ext>
                <a:ext uri="{7070C6B6-004C-4A34-9412-83A68181B4CD}">
                  <a14:useLocalDpi xmlns:a14="http://schemas.microsoft.com/office/drawing/2010/main" val="0"/>
                </a:ext>
              </a:extLst>
            </a:blip>
            <a:stretch>
              <a:fillRect/>
            </a:stretch>
          </p:blipFill>
          <p:spPr>
            <a:xfrm rot="0">
              <a:off x="3516120" y="1319621"/>
              <a:ext cx="1187245" cy="247343"/>
            </a:xfrm>
            <a:prstGeom prst="rect">
              <a:avLst/>
            </a:prstGeom>
            <a:noFill/>
          </p:spPr>
        </p:pic>
      </p:grpSp>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Conclusion </a:t>
            </a:r>
            <a:endParaRPr dirty="0" lang="en-US"/>
          </a:p>
        </p:txBody>
      </p:sp>
      <p:sp>
        <p:nvSpPr>
          <p:cNvPr id="3" name="Content Placeholder 3"/>
          <p:cNvSpPr>
            <a:spLocks noGrp="true"/>
          </p:cNvSpPr>
          <p:nvPr>
            <p:ph idx="2"/>
          </p:nvPr>
        </p:nvSpPr>
        <p:spPr>
          <a:xfrm rot="0">
            <a:off x="1290464" y="1196751"/>
            <a:ext cx="6563072" cy="4147865"/>
          </a:xfrm>
        </p:spPr>
        <p:txBody>
          <a:bodyPr rtlCol="0" vert="horz"/>
          <a:lstStyle/>
          <a:p>
            <a:pPr/>
            <a:r>
              <a:rPr dirty="0" lang="en-US"/>
              <a:t/>
            </a:r>
          </a:p>
          <a:p>
            <a:pPr/>
            <a:r>
              <a:rPr b="1" dirty="0" lang="en-US" sz="2000">
                <a:latin typeface="+mn-lt"/>
              </a:rPr>
              <a:t>as we know how much the Arabic Syrian restaurants are not very common in Toronto like the other city's </a:t>
            </a:r>
          </a:p>
          <a:p>
            <a:pPr/>
            <a:r>
              <a:rPr b="1" dirty="0" lang="en-US" sz="2000">
                <a:latin typeface="+mn-lt"/>
              </a:rPr>
              <a:t>so after all the work we think that the Berczy Park is the perfect place for the  restaurants it's a great spot and it will help us a lot to make the type of food higher in the market and the place don't have a lot of same style of the restaurant so it's perfect and it will attract a lot of people </a:t>
            </a:r>
          </a:p>
          <a:p>
            <a:pPr/>
            <a:r>
              <a:rPr dirty="0" lang="en-US"/>
              <a:t/>
            </a:r>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3"/>
          <p:cNvSpPr>
            <a:spLocks noGrp="true"/>
          </p:cNvSpPr>
          <p:nvPr>
            <p:ph type="title"/>
          </p:nvPr>
        </p:nvSpPr>
        <p:spPr/>
        <p:txBody>
          <a:bodyPr rtlCol="0" vert="horz"/>
          <a:lstStyle/>
          <a:p>
            <a:pPr/>
            <a:r>
              <a:rPr dirty="0" lang="en-US"/>
              <a:t>Arabic Syrian style restaurant </a:t>
            </a:r>
            <a:endParaRPr dirty="0" lang="en-US"/>
          </a:p>
        </p:txBody>
      </p:sp>
      <p:sp>
        <p:nvSpPr>
          <p:cNvPr id="3" name="Content Placeholder 6"/>
          <p:cNvSpPr>
            <a:spLocks noGrp="true"/>
          </p:cNvSpPr>
          <p:nvPr>
            <p:ph idx="1"/>
          </p:nvPr>
        </p:nvSpPr>
        <p:spPr>
          <a:xfrm rot="0">
            <a:off x="457200" y="1844824"/>
            <a:ext cx="8229600" cy="3600400"/>
          </a:xfrm>
        </p:spPr>
        <p:txBody>
          <a:bodyPr rtlCol="0" vert="horz"/>
          <a:lstStyle/>
          <a:p>
            <a:pPr/>
            <a:r>
              <a:rPr b="1" dirty="0" lang="en-US" sz="2800">
                <a:latin typeface="+mn-lt"/>
              </a:rPr>
              <a:t>The Market opportunity for the restaurant :</a:t>
            </a:r>
          </a:p>
          <a:p>
            <a:pPr/>
            <a:r>
              <a:rPr b="1" dirty="0" lang="en-US" sz="2800">
                <a:latin typeface="+mn-lt"/>
              </a:rPr>
              <a:t>Higher the number of Syrian and Arabic style food and restaurant in the market and share the food culture in Toronto .</a:t>
            </a:r>
          </a:p>
          <a:p>
            <a:pPr/>
            <a:r>
              <a:rPr b="1" dirty="0" lang="en-US" sz="2800">
                <a:latin typeface="+mn-lt"/>
              </a:rPr>
              <a:t>The main goal of this project is to find the best location to open the  restaurant in Toronto so it is in a place that attracts a lot of people. </a:t>
            </a:r>
            <a:endParaRPr b="1" dirty="0" lang="en-US" sz="2800">
              <a:latin typeface="+mn-lt"/>
            </a:endParaRPr>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3"/>
          <p:cNvSpPr>
            <a:spLocks noGrp="true"/>
          </p:cNvSpPr>
          <p:nvPr>
            <p:ph type="title"/>
          </p:nvPr>
        </p:nvSpPr>
        <p:spPr>
          <a:xfrm rot="0">
            <a:off x="1190260" y="450259"/>
            <a:ext cx="7524328" cy="1069513"/>
          </a:xfrm>
        </p:spPr>
        <p:txBody>
          <a:bodyPr rtlCol="0" vert="horz"/>
          <a:lstStyle/>
          <a:p>
            <a:pPr/>
            <a:r>
              <a:rPr dirty="0" lang="en-US" spc="-204">
                <a:latin typeface="Gill Sans MT"/>
              </a:rPr>
              <a:t>DATA  </a:t>
            </a:r>
            <a:r>
              <a:rPr dirty="0" lang="en-US" spc="-125">
                <a:latin typeface="Gill Sans MT"/>
              </a:rPr>
              <a:t>A</a:t>
            </a:r>
            <a:r>
              <a:rPr dirty="0" lang="en-US" spc="-5">
                <a:latin typeface="Gill Sans MT"/>
              </a:rPr>
              <a:t>C</a:t>
            </a:r>
            <a:r>
              <a:rPr dirty="0" lang="en-US">
                <a:latin typeface="Gill Sans MT"/>
              </a:rPr>
              <a:t>Q</a:t>
            </a:r>
            <a:r>
              <a:rPr dirty="0" lang="en-US" spc="-5">
                <a:latin typeface="Gill Sans MT"/>
              </a:rPr>
              <a:t>U</a:t>
            </a:r>
            <a:r>
              <a:rPr dirty="0" lang="en-US">
                <a:latin typeface="Gill Sans MT"/>
              </a:rPr>
              <a:t>I</a:t>
            </a:r>
            <a:r>
              <a:rPr dirty="0" lang="en-US" spc="-5">
                <a:latin typeface="Gill Sans MT"/>
              </a:rPr>
              <a:t>S</a:t>
            </a:r>
            <a:r>
              <a:rPr dirty="0" lang="en-US">
                <a:latin typeface="Gill Sans MT"/>
              </a:rPr>
              <a:t>ITION</a:t>
            </a:r>
            <a:br>
              <a:rPr dirty="0" lang="en-US">
                <a:latin typeface="Gill Sans MT"/>
              </a:rPr>
            </a:br>
            <a:endParaRPr dirty="0" lang="en-US">
              <a:latin typeface="Gill Sans MT"/>
            </a:endParaRPr>
          </a:p>
        </p:txBody>
      </p:sp>
      <p:sp>
        <p:nvSpPr>
          <p:cNvPr id="3" name="Content Placeholder 12"/>
          <p:cNvSpPr>
            <a:spLocks noGrp="true"/>
          </p:cNvSpPr>
          <p:nvPr>
            <p:ph idx="2"/>
          </p:nvPr>
        </p:nvSpPr>
        <p:spPr>
          <a:xfrm rot="0">
            <a:off x="1190260" y="1772816"/>
            <a:ext cx="6920476" cy="4896544"/>
          </a:xfrm>
        </p:spPr>
        <p:txBody>
          <a:bodyPr rtlCol="0" vert="horz"/>
          <a:lstStyle/>
          <a:p>
            <a:pPr/>
            <a:r>
              <a:rPr b="1" dirty="0" lang="en-US" sz="2000">
                <a:latin typeface="+mn-lt"/>
              </a:rPr>
              <a:t>The main goal : </a:t>
            </a:r>
          </a:p>
          <a:p>
            <a:pPr/>
            <a:r>
              <a:rPr b="1" dirty="0" lang="en-US" sz="2000">
                <a:latin typeface="+mn-lt"/>
              </a:rPr>
              <a:t>we can see that the numbers of the Syrian refugees are increasing especially in Canada in Toronto.</a:t>
            </a:r>
          </a:p>
          <a:p>
            <a:pPr/>
            <a:r>
              <a:rPr b="1" dirty="0" lang="en-US" sz="2000">
                <a:latin typeface="+mn-lt"/>
              </a:rPr>
              <a:t>the problem that I will be looking to solve is that there is not a lot of Syrian style restaurants in Toronto </a:t>
            </a:r>
            <a:r>
              <a:rPr b="1" dirty="0" lang="en-US" sz="2000">
                <a:latin typeface="+mn-lt"/>
              </a:rPr>
              <a:t>i</a:t>
            </a:r>
            <a:r>
              <a:rPr b="1" dirty="0" lang="en-US" sz="2000">
                <a:latin typeface="+mn-lt"/>
              </a:rPr>
              <a:t> will talk in the report about the best location that I can open the restaurant so I will be able to higher the Syrian food in the market .</a:t>
            </a:r>
          </a:p>
          <a:p>
            <a:pPr/>
            <a:r>
              <a:rPr b="1" dirty="0" lang="en-US" sz="2000">
                <a:latin typeface="+mn-lt"/>
              </a:rPr>
              <a:t>for the business to be successful we will choose a location that will be away from the other restaurants and most important that the location is very close to downtown because as we know it's a very tourist popularity..</a:t>
            </a:r>
          </a:p>
          <a:p>
            <a:pPr/>
            <a:r>
              <a:rPr dirty="0" lang="ko-KR">
                <a:latin typeface="Arial"/>
              </a:rPr>
              <a:t/>
            </a:r>
            <a:endParaRPr dirty="0" lang="ko-KR">
              <a:latin typeface="Arial"/>
            </a:endParaRPr>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p:cNvSpPr>
            <a:spLocks noGrp="true"/>
          </p:cNvSpPr>
          <p:nvPr>
            <p:ph type="title"/>
          </p:nvPr>
        </p:nvSpPr>
        <p:spPr>
          <a:xfrm rot="0">
            <a:off x="1653444" y="548680"/>
            <a:ext cx="7524328" cy="1069513"/>
          </a:xfrm>
        </p:spPr>
        <p:txBody>
          <a:bodyPr rtlCol="0" vert="horz"/>
          <a:lstStyle/>
          <a:p>
            <a:pPr/>
            <a:r>
              <a:rPr dirty="0" lang="en-US"/>
              <a:t>The data source : </a:t>
            </a:r>
            <a:endParaRPr dirty="0" lang="en-US"/>
          </a:p>
        </p:txBody>
      </p:sp>
      <p:sp>
        <p:nvSpPr>
          <p:cNvPr id="3" name="Content Placeholder 3"/>
          <p:cNvSpPr>
            <a:spLocks noGrp="true"/>
          </p:cNvSpPr>
          <p:nvPr>
            <p:ph idx="2"/>
          </p:nvPr>
        </p:nvSpPr>
        <p:spPr>
          <a:xfrm rot="0">
            <a:off x="1403648" y="1772816"/>
            <a:ext cx="6563072" cy="4147865"/>
          </a:xfrm>
        </p:spPr>
        <p:txBody>
          <a:bodyPr rtlCol="0" vert="horz"/>
          <a:lstStyle/>
          <a:p>
            <a:pPr indent="-172084" marL="252728">
              <a:lnSpc>
                <a:spcPct val="100000"/>
              </a:lnSpc>
              <a:spcBef>
                <a:spcPts val="810"/>
              </a:spcBef>
              <a:buChar char="•"/>
            </a:pPr>
            <a:r>
              <a:rPr dirty="0" lang="en-US" spc="-50" sz="2800"/>
              <a:t>Toronto </a:t>
            </a:r>
            <a:r>
              <a:rPr dirty="0" lang="en-US" spc="-5" sz="2800"/>
              <a:t>postal code data scraped </a:t>
            </a:r>
            <a:r>
              <a:rPr dirty="0" lang="en-US" spc="-15" sz="2800"/>
              <a:t>from </a:t>
            </a:r>
            <a:r>
              <a:rPr dirty="0" lang="en-US" spc="-5" sz="2800"/>
              <a:t>Wikipedia</a:t>
            </a:r>
            <a:r>
              <a:rPr dirty="0" lang="en-US" spc="-180" sz="2800"/>
              <a:t> </a:t>
            </a:r>
            <a:r>
              <a:rPr dirty="0" lang="en-US" spc="-5" sz="2800"/>
              <a:t>page</a:t>
            </a:r>
          </a:p>
          <a:p>
            <a:pPr indent="-171450" marL="252728" marR="62230">
              <a:lnSpc>
                <a:spcPct val="85000"/>
              </a:lnSpc>
              <a:spcBef>
                <a:spcPts val="580"/>
              </a:spcBef>
              <a:buChar char="•"/>
            </a:pPr>
            <a:r>
              <a:rPr dirty="0" lang="en-US" spc="-5" sz="2800"/>
              <a:t>Number </a:t>
            </a:r>
            <a:r>
              <a:rPr dirty="0" lang="en-US" sz="2800"/>
              <a:t>of </a:t>
            </a:r>
            <a:r>
              <a:rPr dirty="0" lang="en-US" spc="-10" sz="2800"/>
              <a:t>restaurants </a:t>
            </a:r>
            <a:r>
              <a:rPr dirty="0" lang="en-US" sz="2800"/>
              <a:t>and </a:t>
            </a:r>
            <a:r>
              <a:rPr dirty="0" lang="en-US" spc="-5" sz="2800"/>
              <a:t>their type </a:t>
            </a:r>
            <a:r>
              <a:rPr dirty="0" lang="en-US" sz="2800"/>
              <a:t>and </a:t>
            </a:r>
            <a:r>
              <a:rPr dirty="0" lang="en-US" spc="-5" sz="2800"/>
              <a:t>location in  every neighborhood will </a:t>
            </a:r>
            <a:r>
              <a:rPr dirty="0" lang="en-US" sz="2800"/>
              <a:t>be </a:t>
            </a:r>
            <a:r>
              <a:rPr dirty="0" lang="en-US" spc="-5" sz="2800"/>
              <a:t>obtained using </a:t>
            </a:r>
            <a:r>
              <a:rPr dirty="0" lang="en-US" spc="-10" sz="2800"/>
              <a:t>Foursquare  </a:t>
            </a:r>
            <a:r>
              <a:rPr dirty="0" lang="en-US" sz="2800"/>
              <a:t>API</a:t>
            </a:r>
          </a:p>
          <a:p>
            <a:pPr indent="-171450" marL="252728" marR="203835">
              <a:lnSpc>
                <a:spcPts val="1900"/>
              </a:lnSpc>
              <a:spcBef>
                <a:spcPts val="595"/>
              </a:spcBef>
              <a:buChar char="•"/>
            </a:pPr>
            <a:r>
              <a:rPr dirty="0" lang="en-US" spc="-10" sz="2800"/>
              <a:t>Coordinates </a:t>
            </a:r>
            <a:r>
              <a:rPr dirty="0" lang="en-US" sz="2800"/>
              <a:t>of </a:t>
            </a:r>
            <a:r>
              <a:rPr dirty="0" lang="en-US" spc="-10" sz="2800"/>
              <a:t>downtown </a:t>
            </a:r>
            <a:r>
              <a:rPr dirty="0" lang="en-US" spc="-50" sz="2800"/>
              <a:t>Toronto </a:t>
            </a:r>
            <a:r>
              <a:rPr dirty="0" lang="en-US" spc="-5" sz="2800"/>
              <a:t>will </a:t>
            </a:r>
            <a:r>
              <a:rPr dirty="0" lang="en-US" sz="2800"/>
              <a:t>be </a:t>
            </a:r>
            <a:r>
              <a:rPr dirty="0" lang="en-US" spc="-5" sz="2800"/>
              <a:t>obtained  using Google latitude </a:t>
            </a:r>
            <a:r>
              <a:rPr dirty="0" lang="en-US" sz="2800"/>
              <a:t>and </a:t>
            </a:r>
            <a:r>
              <a:rPr dirty="0" lang="en-US" spc="-5" sz="2800"/>
              <a:t>longitude </a:t>
            </a:r>
            <a:r>
              <a:rPr dirty="0" lang="en-US" sz="2800"/>
              <a:t>of </a:t>
            </a:r>
            <a:r>
              <a:rPr dirty="0" lang="en-US" spc="-5" sz="2800"/>
              <a:t>the CN</a:t>
            </a:r>
            <a:r>
              <a:rPr dirty="0" lang="en-US" spc="-10" sz="2800"/>
              <a:t> </a:t>
            </a:r>
            <a:r>
              <a:rPr dirty="0" lang="en-US" spc="-15" sz="2800"/>
              <a:t>tower</a:t>
            </a:r>
          </a:p>
          <a:p>
            <a:pPr/>
            <a:r>
              <a:rPr dirty="0" lang="en-US"/>
              <a:t/>
            </a:r>
            <a:endParaRPr dirty="0" lang="en-US"/>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p:cNvSpPr>
            <a:spLocks noGrp="true"/>
          </p:cNvSpPr>
          <p:nvPr>
            <p:ph type="title"/>
          </p:nvPr>
        </p:nvSpPr>
        <p:spPr>
          <a:xfrm rot="0">
            <a:off x="1161254" y="330553"/>
            <a:ext cx="7524328" cy="1069513"/>
          </a:xfrm>
        </p:spPr>
        <p:txBody>
          <a:bodyPr rtlCol="0" vert="horz"/>
          <a:lstStyle/>
          <a:p>
            <a:pPr/>
            <a:r>
              <a:rPr dirty="0" lang="en-US"/>
              <a:t>The process of the data preparation and the cleaning </a:t>
            </a:r>
            <a:endParaRPr dirty="0" lang="en-US"/>
          </a:p>
        </p:txBody>
      </p:sp>
      <p:sp>
        <p:nvSpPr>
          <p:cNvPr id="3" name="Content Placeholder 3"/>
          <p:cNvSpPr>
            <a:spLocks noGrp="true"/>
          </p:cNvSpPr>
          <p:nvPr>
            <p:ph idx="2"/>
          </p:nvPr>
        </p:nvSpPr>
        <p:spPr>
          <a:xfrm rot="0">
            <a:off x="1475656" y="1772816"/>
            <a:ext cx="6563072" cy="4147865"/>
          </a:xfrm>
        </p:spPr>
        <p:txBody>
          <a:bodyPr rtlCol="0" vert="horz"/>
          <a:lstStyle/>
          <a:p>
            <a:pPr/>
            <a:r>
              <a:rPr b="1" dirty="0" lang="en-US" sz="2400">
                <a:latin typeface="+mn-lt"/>
              </a:rPr>
              <a:t>as we can see the data source has been  refined  to be developed the panda's data frame which will include the borough, neighborhood, postal code and finally the longitude . </a:t>
            </a:r>
            <a:endParaRPr b="1" dirty="0" lang="en-US" sz="2400">
              <a:latin typeface="+mn-lt"/>
            </a:endParaRPr>
          </a:p>
        </p:txBody>
      </p:sp>
      <p:sp>
        <p:nvSpPr>
          <p:cNvPr id="4" name="object 6"/>
          <p:cNvSpPr/>
          <p:nvPr/>
        </p:nvSpPr>
        <p:spPr>
          <a:xfrm rot="0">
            <a:off x="1967954" y="4221088"/>
            <a:ext cx="5578475" cy="1493080"/>
          </a:xfrm>
          <a:prstGeom prst="rect">
            <a:avLst/>
          </a:prstGeom>
          <a:blipFill dpi="0" rotWithShape="1">
            <a:blip r:embed="rId2"/>
            <a:stretch>
              <a:fillRect/>
            </a:stretch>
          </a:blipFill>
        </p:spPr>
        <p:txBody>
          <a:bodyPr bIns="0" lIns="0" rIns="0" rtlCol="0" tIns="0" vert="horz" wrap="square"/>
          <a:lstStyle/>
          <a:p>
            <a:pPr/>
            <a:r>
              <a:rPr dirty="0" lang="en-US"/>
              <a:t/>
            </a:r>
            <a:endParaRPr dirty="0" lang="en-US"/>
          </a:p>
        </p:txBody>
      </p:sp>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Continue  </a:t>
            </a:r>
            <a:endParaRPr dirty="0" lang="en-US"/>
          </a:p>
        </p:txBody>
      </p:sp>
      <p:sp>
        <p:nvSpPr>
          <p:cNvPr id="3" name="Content Placeholder 3"/>
          <p:cNvSpPr>
            <a:spLocks noGrp="true"/>
          </p:cNvSpPr>
          <p:nvPr>
            <p:ph idx="2"/>
          </p:nvPr>
        </p:nvSpPr>
        <p:spPr>
          <a:xfrm rot="0">
            <a:off x="1238096" y="1552307"/>
            <a:ext cx="7905904" cy="4003849"/>
          </a:xfrm>
        </p:spPr>
        <p:txBody>
          <a:bodyPr rtlCol="0" vert="horz"/>
          <a:lstStyle/>
          <a:p>
            <a:pPr/>
            <a:r>
              <a:rPr b="1" dirty="0" lang="en-US" sz="2000">
                <a:latin typeface="+mn-lt"/>
              </a:rPr>
              <a:t>as you can see we found 10 best places of the neighborhood we found it by using the data of the Foursquare API location  and after that, we refined so it will have only the neighborhoods that have a food category the best 10 one </a:t>
            </a:r>
            <a:endParaRPr b="1" dirty="0" lang="en-US" sz="2000">
              <a:latin typeface="+mn-lt"/>
            </a:endParaRPr>
          </a:p>
        </p:txBody>
      </p:sp>
      <p:sp>
        <p:nvSpPr>
          <p:cNvPr id="4" name="object 8"/>
          <p:cNvSpPr/>
          <p:nvPr/>
        </p:nvSpPr>
        <p:spPr>
          <a:xfrm rot="0">
            <a:off x="683568" y="3178537"/>
            <a:ext cx="8305260" cy="2127155"/>
          </a:xfrm>
          <a:prstGeom prst="rect">
            <a:avLst/>
          </a:prstGeom>
          <a:blipFill dpi="0" rotWithShape="1">
            <a:blip r:embed="rId2"/>
            <a:stretch>
              <a:fillRect/>
            </a:stretch>
          </a:blipFill>
        </p:spPr>
        <p:txBody>
          <a:bodyPr bIns="0" lIns="0" rIns="0" rtlCol="0" tIns="0" vert="horz" wrap="square"/>
          <a:lstStyle/>
          <a:p>
            <a:pPr/>
            <a:r>
              <a:rPr dirty="0" lang="en-US"/>
              <a:t/>
            </a:r>
            <a:endParaRPr dirty="0" lang="en-US"/>
          </a:p>
        </p:txBody>
      </p:sp>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p:cNvSpPr>
            <a:spLocks noGrp="true"/>
          </p:cNvSpPr>
          <p:nvPr>
            <p:ph type="title"/>
          </p:nvPr>
        </p:nvSpPr>
        <p:spPr>
          <a:xfrm rot="0">
            <a:off x="1403648" y="429570"/>
            <a:ext cx="7524328" cy="1069513"/>
          </a:xfrm>
        </p:spPr>
        <p:txBody>
          <a:bodyPr rtlCol="0" vert="horz"/>
          <a:lstStyle/>
          <a:p>
            <a:pPr/>
            <a:r>
              <a:rPr dirty="0" lang="en-US"/>
              <a:t>FOLIUM MAP</a:t>
            </a:r>
            <a:br>
              <a:rPr dirty="0" lang="en-US"/>
            </a:br>
            <a:endParaRPr dirty="0" lang="en-US"/>
          </a:p>
        </p:txBody>
      </p:sp>
      <p:sp>
        <p:nvSpPr>
          <p:cNvPr id="3" name="Content Placeholder 3"/>
          <p:cNvSpPr>
            <a:spLocks noGrp="true"/>
          </p:cNvSpPr>
          <p:nvPr>
            <p:ph idx="2"/>
          </p:nvPr>
        </p:nvSpPr>
        <p:spPr>
          <a:xfrm rot="0">
            <a:off x="1763688" y="1355067"/>
            <a:ext cx="6563072" cy="4147865"/>
          </a:xfrm>
        </p:spPr>
        <p:txBody>
          <a:bodyPr rtlCol="0" vert="horz"/>
          <a:lstStyle/>
          <a:p>
            <a:pPr/>
            <a:r>
              <a:rPr dirty="0" lang="en-US"/>
              <a:t/>
            </a:r>
          </a:p>
          <a:p>
            <a:pPr/>
            <a:r>
              <a:rPr b="1" dirty="0" lang="en-US" sz="2400">
                <a:latin typeface="+mn-lt"/>
              </a:rPr>
              <a:t> as we said that we used the Folium maps so we can find the hotspots that will be perfect for the restaurant  visualize the locations</a:t>
            </a:r>
            <a:endParaRPr b="1" dirty="0" lang="en-US" sz="2400">
              <a:latin typeface="+mn-lt"/>
            </a:endParaRPr>
          </a:p>
        </p:txBody>
      </p:sp>
      <p:sp>
        <p:nvSpPr>
          <p:cNvPr id="4" name="object 11"/>
          <p:cNvSpPr/>
          <p:nvPr/>
        </p:nvSpPr>
        <p:spPr>
          <a:xfrm rot="0">
            <a:off x="4471189" y="3004703"/>
            <a:ext cx="4234678" cy="3423726"/>
          </a:xfrm>
          <a:prstGeom prst="rect">
            <a:avLst/>
          </a:prstGeom>
          <a:blipFill dpi="0" rotWithShape="1">
            <a:blip r:embed="rId2"/>
            <a:stretch>
              <a:fillRect/>
            </a:stretch>
          </a:blipFill>
        </p:spPr>
        <p:txBody>
          <a:bodyPr bIns="0" lIns="0" rIns="0" rtlCol="0" tIns="0" vert="horz" wrap="square"/>
          <a:lstStyle/>
          <a:p>
            <a:pPr/>
            <a:r>
              <a:rPr dirty="0" lang="en-US"/>
              <a:t/>
            </a:r>
            <a:endParaRPr dirty="0" lang="en-US"/>
          </a:p>
        </p:txBody>
      </p:sp>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Content Placeholder 3"/>
          <p:cNvSpPr>
            <a:spLocks noGrp="true"/>
          </p:cNvSpPr>
          <p:nvPr>
            <p:ph idx="2"/>
          </p:nvPr>
        </p:nvSpPr>
        <p:spPr>
          <a:xfrm rot="0">
            <a:off x="1590868" y="620688"/>
            <a:ext cx="5962261" cy="3571801"/>
          </a:xfrm>
        </p:spPr>
        <p:txBody>
          <a:bodyPr rtlCol="0" vert="horz"/>
          <a:lstStyle/>
          <a:p>
            <a:pPr/>
            <a:r>
              <a:rPr b="1" dirty="0" lang="en-US" spc="-60" sz="3200">
                <a:latin typeface="+mn-lt"/>
              </a:rPr>
              <a:t>HOTSPOT</a:t>
            </a:r>
            <a:r>
              <a:rPr b="1" dirty="0" lang="en-US" spc="-300" sz="3200">
                <a:latin typeface="+mn-lt"/>
              </a:rPr>
              <a:t> </a:t>
            </a:r>
            <a:r>
              <a:rPr b="1" dirty="0" lang="en-US" sz="3200">
                <a:latin typeface="+mn-lt"/>
              </a:rPr>
              <a:t>AREAS</a:t>
            </a:r>
          </a:p>
          <a:p>
            <a:pPr/>
            <a:r>
              <a:rPr b="1" dirty="0" lang="en-US" sz="1800">
                <a:latin typeface="+mn-lt"/>
              </a:rPr>
              <a:t>as we can see that when we applied the  explore </a:t>
            </a:r>
            <a:r>
              <a:rPr b="1" dirty="0" lang="en-US" sz="1600">
                <a:latin typeface="+mn-lt"/>
              </a:rPr>
              <a:t>URL with the Arabic Syrian style  restaurant place category ID to every hotspot of the restaurant we can see that the result is that there isn't a lot of results close to the hotspots </a:t>
            </a:r>
          </a:p>
          <a:p>
            <a:pPr/>
            <a:r>
              <a:rPr b="1" dirty="0" lang="en-US" sz="1600">
                <a:latin typeface="+mn-lt"/>
              </a:rPr>
              <a:t/>
            </a:r>
          </a:p>
          <a:p>
            <a:pPr/>
            <a:r>
              <a:rPr b="1" dirty="0" lang="en-US" sz="1600">
                <a:latin typeface="+mn-lt"/>
              </a:rPr>
              <a:t/>
            </a:r>
          </a:p>
          <a:p>
            <a:pPr/>
            <a:r>
              <a:rPr b="1" dirty="0" lang="en-US" sz="1600">
                <a:latin typeface="+mn-lt"/>
              </a:rPr>
              <a:t>we can see that the parameters that were in the URL that is limit the results to be 500m radius and allow  for 100 results</a:t>
            </a:r>
          </a:p>
          <a:p>
            <a:pPr/>
            <a:r>
              <a:rPr b="1" dirty="0" lang="en-US" sz="1600">
                <a:latin typeface="+mn-lt"/>
              </a:rPr>
              <a:t/>
            </a:r>
          </a:p>
          <a:p>
            <a:pPr/>
            <a:r>
              <a:rPr b="1" dirty="0" lang="en-US" sz="1600">
                <a:latin typeface="+mn-lt"/>
              </a:rPr>
              <a:t>we can see from the result that there are not many results near me and told me to try  something more general, reset your  filters, or expand the search area.</a:t>
            </a:r>
          </a:p>
          <a:p>
            <a:pPr/>
            <a:r>
              <a:rPr b="1" dirty="0" lang="en-US" sz="1600">
                <a:latin typeface="+mn-lt"/>
              </a:rPr>
              <a:t/>
            </a:r>
          </a:p>
          <a:p>
            <a:pPr/>
            <a:r>
              <a:rPr b="1" dirty="0" lang="en-US" sz="1600">
                <a:latin typeface="+mn-lt"/>
              </a:rPr>
              <a:t>finally, we can see that from the result we have that all the six restaurant hotspots don't have an Arabic Syrian style restaurant in the 500m radius,  and all of them can be the perfect hotspots  for us</a:t>
            </a:r>
            <a:endParaRPr b="1" dirty="0" lang="en-US" sz="1600">
              <a:latin typeface="+mn-lt"/>
            </a:endParaRPr>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Content Placeholder 3"/>
          <p:cNvSpPr>
            <a:spLocks noGrp="true"/>
          </p:cNvSpPr>
          <p:nvPr>
            <p:ph idx="2"/>
          </p:nvPr>
        </p:nvSpPr>
        <p:spPr>
          <a:xfrm rot="0">
            <a:off x="1907703" y="1355067"/>
            <a:ext cx="6563072" cy="4147865"/>
          </a:xfrm>
        </p:spPr>
        <p:txBody>
          <a:bodyPr rtlCol="0" vert="horz"/>
          <a:lstStyle/>
          <a:p>
            <a:pPr/>
            <a:r>
              <a:rPr b="1" dirty="0" lang="en-US" sz="1800">
                <a:latin typeface="+mn-lt"/>
              </a:rPr>
              <a:t/>
            </a:r>
          </a:p>
          <a:p>
            <a:pPr/>
            <a:r>
              <a:rPr b="1" dirty="0" lang="en-US" spc="-50" sz="2800">
                <a:solidFill>
                  <a:srgbClr val="fffffe"/>
                </a:solidFill>
                <a:latin typeface="+mn-lt"/>
              </a:rPr>
              <a:t>RESULTS </a:t>
            </a:r>
            <a:r>
              <a:rPr b="1" dirty="0" lang="en-US" sz="2800">
                <a:solidFill>
                  <a:srgbClr val="fffffe"/>
                </a:solidFill>
                <a:latin typeface="+mn-lt"/>
              </a:rPr>
              <a:t>AND</a:t>
            </a:r>
            <a:r>
              <a:rPr b="1" dirty="0" lang="en-US" spc="-335" sz="2800">
                <a:solidFill>
                  <a:srgbClr val="fffffe"/>
                </a:solidFill>
                <a:latin typeface="+mn-lt"/>
              </a:rPr>
              <a:t> </a:t>
            </a:r>
            <a:r>
              <a:rPr b="1" dirty="0" lang="en-US" spc="-5" sz="2800">
                <a:solidFill>
                  <a:srgbClr val="fffffe"/>
                </a:solidFill>
                <a:latin typeface="+mn-lt"/>
              </a:rPr>
              <a:t>DISCUSSION</a:t>
            </a:r>
          </a:p>
          <a:p>
            <a:pPr/>
            <a:r>
              <a:rPr b="1" dirty="0" lang="en-US" sz="1800">
                <a:latin typeface="+mn-lt"/>
              </a:rPr>
              <a:t>after a lot of research, we found the CN tower, or Canadian National Tower that has been built  by  a railway company of the same name is the main  tourist attraction of Downtown Toronto so the Berczy Park is the perfect place to open the restaurant but we have our own rules the  restaurant hotspot location should be  10 or more  food category places provided by Foursquare API It does not have many Syrian style  restaurants in a 500m radius  is the closest to our chosen tourist attraction, the CN Tower.</a:t>
            </a:r>
          </a:p>
          <a:p>
            <a:pPr/>
            <a:r>
              <a:rPr dirty="0" lang="en-US"/>
              <a:t/>
            </a:r>
            <a:endParaRPr dirty="0" lang="en-US"/>
          </a:p>
        </p:txBody>
      </p:sp>
    </p:spTree>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majorFont>
      <a:minorFont>
        <a:latin typeface="맑은 고딕"/>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majorFont>
      <a:minorFont>
        <a:latin typeface="맑은 고딕"/>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vickeykasina</dc:creator>
  <cp:lastModifiedBy>vickeykasina</cp:lastModifiedBy>
  <dcterms:created xmlns:xsi="http://www.w3.org/2001/XMLSchema-instance" xsi:type="dcterms:W3CDTF">2019-09-04T01:10:15Z</dcterms:created>
  <dcterms:modified xmlns:xsi="http://www.w3.org/2001/XMLSchema-instance" xsi:type="dcterms:W3CDTF">2019-09-04T01:13:17Z</dcterms:modified>
</cp:coreProperties>
</file>