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0060a2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0060a2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0060a2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a0060a2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a0060a2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a0060a2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0060a2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0060a2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0060a2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0060a2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a0060a2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a0060a2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nalyticsvidhya.com/blog/2020/03/10-awesome-data-manipulation-and-wrangling-hacks-tips-and-tric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Edyoda : Data Wrangling &amp; Visualization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2910325"/>
            <a:ext cx="85206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Wrangling</a:t>
            </a:r>
            <a:br>
              <a:rPr lang="en"/>
            </a:b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(21-11-2022)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Data Wrangling?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all Python Developers need to learn Data Wrangling?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Common Libraries for Data Wrangling - NumPy, Pandas &amp; 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Comparison</a:t>
            </a:r>
            <a:r>
              <a:rPr lang="en"/>
              <a:t> with Python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is Data Wrangling?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62" y="1152475"/>
            <a:ext cx="828966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Why all Python Developers need to learn Data Wrangling?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Solid Foundation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Gather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Standardization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Readiness for Business Insights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Potential career paths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Common Libraries for Data Wrangling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800">
                <a:solidFill>
                  <a:schemeClr val="dk1"/>
                </a:solidFill>
              </a:rPr>
            </a:br>
            <a:r>
              <a:rPr lang="en" sz="2800">
                <a:solidFill>
                  <a:schemeClr val="dk1"/>
                </a:solidFill>
              </a:rPr>
              <a:t>- NumPy</a:t>
            </a:r>
            <a:br>
              <a:rPr lang="en" sz="2800">
                <a:solidFill>
                  <a:schemeClr val="dk1"/>
                </a:solidFill>
              </a:rPr>
            </a:br>
            <a:r>
              <a:rPr lang="en" sz="2800">
                <a:solidFill>
                  <a:schemeClr val="dk1"/>
                </a:solidFill>
              </a:rPr>
              <a:t>- Pandas</a:t>
            </a:r>
            <a:br>
              <a:rPr lang="en" sz="2800">
                <a:solidFill>
                  <a:schemeClr val="dk1"/>
                </a:solidFill>
              </a:rPr>
            </a:br>
            <a:r>
              <a:rPr lang="en" sz="2800">
                <a:solidFill>
                  <a:schemeClr val="dk1"/>
                </a:solidFill>
              </a:rPr>
              <a:t>- Seaborn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Comparison with Python List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homogeneous data-types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stored in contiguous memory locations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NumPy package breaks down a task into multiple fragments and then processes all the fragments parallelly.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NumPy package integrates C, C++, and Fortran codes in Python. These programming languages have very little execution time compared to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benefits of using NumPy arrays are smaller memory consumption and better runtime behavior.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Vectorization : Elimination of for loops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rgbClr val="222222"/>
                </a:solidFill>
                <a:highlight>
                  <a:srgbClr val="FFFFFF"/>
                </a:highlight>
              </a:rPr>
              <a:t>10 Awesome Data Manipulation and Wrangling Hacks, Tips and Tricks </a:t>
            </a:r>
            <a:r>
              <a:rPr b="1" lang="en" sz="22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link</a:t>
            </a:r>
            <a:endParaRPr b="1" sz="22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