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3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9D08F-05B5-4D45-A756-07A9D2CEF884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4DDB965-4209-4EE1-B499-5F6B01FB11C7}">
      <dgm:prSet phldrT="[Text]"/>
      <dgm:spPr/>
      <dgm:t>
        <a:bodyPr/>
        <a:lstStyle/>
        <a:p>
          <a:r>
            <a:rPr lang="en-US" dirty="0"/>
            <a:t>Homepage</a:t>
          </a:r>
          <a:endParaRPr lang="en-IN" dirty="0"/>
        </a:p>
      </dgm:t>
    </dgm:pt>
    <dgm:pt modelId="{199F1742-2E05-4DA7-8F4D-E4141E43D628}" type="parTrans" cxnId="{052A4FA1-6866-4154-B4F8-8ACA0003698A}">
      <dgm:prSet/>
      <dgm:spPr/>
      <dgm:t>
        <a:bodyPr/>
        <a:lstStyle/>
        <a:p>
          <a:endParaRPr lang="en-IN"/>
        </a:p>
      </dgm:t>
    </dgm:pt>
    <dgm:pt modelId="{D81094E3-85EA-4891-B381-AC5D2D08FD44}" type="sibTrans" cxnId="{052A4FA1-6866-4154-B4F8-8ACA0003698A}">
      <dgm:prSet/>
      <dgm:spPr/>
      <dgm:t>
        <a:bodyPr/>
        <a:lstStyle/>
        <a:p>
          <a:endParaRPr lang="en-IN"/>
        </a:p>
      </dgm:t>
    </dgm:pt>
    <dgm:pt modelId="{26BD1BB7-4A27-4173-9CF6-1D00EF3080DB}" type="asst">
      <dgm:prSet phldrT="[Text]"/>
      <dgm:spPr/>
      <dgm:t>
        <a:bodyPr/>
        <a:lstStyle/>
        <a:p>
          <a:r>
            <a:rPr lang="en-US" dirty="0"/>
            <a:t>Reasons to join</a:t>
          </a:r>
          <a:endParaRPr lang="en-IN" dirty="0"/>
        </a:p>
      </dgm:t>
    </dgm:pt>
    <dgm:pt modelId="{2D6C4DD1-1373-4DCC-86F9-175568F77A12}" type="parTrans" cxnId="{52B65E3E-7E84-4BE9-A31C-C13973DFC846}">
      <dgm:prSet/>
      <dgm:spPr/>
      <dgm:t>
        <a:bodyPr/>
        <a:lstStyle/>
        <a:p>
          <a:endParaRPr lang="en-IN"/>
        </a:p>
      </dgm:t>
    </dgm:pt>
    <dgm:pt modelId="{8099E8BD-A207-42E9-B463-1CDC073386A2}" type="sibTrans" cxnId="{52B65E3E-7E84-4BE9-A31C-C13973DFC846}">
      <dgm:prSet/>
      <dgm:spPr/>
      <dgm:t>
        <a:bodyPr/>
        <a:lstStyle/>
        <a:p>
          <a:endParaRPr lang="en-IN"/>
        </a:p>
      </dgm:t>
    </dgm:pt>
    <dgm:pt modelId="{4DF8F966-9B16-4DAE-9C20-B6F9A1722CB8}">
      <dgm:prSet phldrT="[Text]"/>
      <dgm:spPr/>
      <dgm:t>
        <a:bodyPr/>
        <a:lstStyle/>
        <a:p>
          <a:r>
            <a:rPr lang="en-US" dirty="0"/>
            <a:t>Get started</a:t>
          </a:r>
          <a:endParaRPr lang="en-IN" dirty="0"/>
        </a:p>
      </dgm:t>
    </dgm:pt>
    <dgm:pt modelId="{1F3A3B22-32C1-4883-BB86-89CF691E497B}" type="parTrans" cxnId="{44B16799-0289-41E9-837C-26B6E4DF9D5C}">
      <dgm:prSet/>
      <dgm:spPr/>
      <dgm:t>
        <a:bodyPr/>
        <a:lstStyle/>
        <a:p>
          <a:endParaRPr lang="en-IN"/>
        </a:p>
      </dgm:t>
    </dgm:pt>
    <dgm:pt modelId="{4C3AAAD4-4002-411D-8778-87A114A210C5}" type="sibTrans" cxnId="{44B16799-0289-41E9-837C-26B6E4DF9D5C}">
      <dgm:prSet/>
      <dgm:spPr/>
      <dgm:t>
        <a:bodyPr/>
        <a:lstStyle/>
        <a:p>
          <a:endParaRPr lang="en-IN"/>
        </a:p>
      </dgm:t>
    </dgm:pt>
    <dgm:pt modelId="{4C95F790-4F6B-402E-8A72-AC69457C89AA}">
      <dgm:prSet phldrT="[Text]"/>
      <dgm:spPr/>
      <dgm:t>
        <a:bodyPr/>
        <a:lstStyle/>
        <a:p>
          <a:r>
            <a:rPr lang="en-US" dirty="0"/>
            <a:t>Plans &amp; Payment method</a:t>
          </a:r>
          <a:endParaRPr lang="en-IN" dirty="0"/>
        </a:p>
      </dgm:t>
    </dgm:pt>
    <dgm:pt modelId="{2E087FDC-EB68-4FEA-8B6C-6C52C431A2C2}" type="parTrans" cxnId="{FD6AE7CA-AF6F-4C27-A000-B7F595C345C0}">
      <dgm:prSet/>
      <dgm:spPr/>
      <dgm:t>
        <a:bodyPr/>
        <a:lstStyle/>
        <a:p>
          <a:endParaRPr lang="en-IN"/>
        </a:p>
      </dgm:t>
    </dgm:pt>
    <dgm:pt modelId="{D8B2EC5A-1AA0-41DE-BE76-CA257C146D08}" type="sibTrans" cxnId="{FD6AE7CA-AF6F-4C27-A000-B7F595C345C0}">
      <dgm:prSet/>
      <dgm:spPr/>
      <dgm:t>
        <a:bodyPr/>
        <a:lstStyle/>
        <a:p>
          <a:endParaRPr lang="en-IN"/>
        </a:p>
      </dgm:t>
    </dgm:pt>
    <dgm:pt modelId="{A2CAF123-AE4C-4215-A422-053E8E4881FC}">
      <dgm:prSet phldrT="[Text]"/>
      <dgm:spPr/>
      <dgm:t>
        <a:bodyPr/>
        <a:lstStyle/>
        <a:p>
          <a:r>
            <a:rPr lang="en-US" dirty="0"/>
            <a:t>Services &amp; Support</a:t>
          </a:r>
          <a:endParaRPr lang="en-IN" dirty="0"/>
        </a:p>
      </dgm:t>
    </dgm:pt>
    <dgm:pt modelId="{90801BC6-F1E4-4B15-BF98-415B46C91DF3}" type="parTrans" cxnId="{B34C99D5-C9B4-4250-BA1C-F429C028E6DA}">
      <dgm:prSet/>
      <dgm:spPr/>
      <dgm:t>
        <a:bodyPr/>
        <a:lstStyle/>
        <a:p>
          <a:endParaRPr lang="en-IN"/>
        </a:p>
      </dgm:t>
    </dgm:pt>
    <dgm:pt modelId="{9506E213-B89C-4274-963D-154DCBBB5EC0}" type="sibTrans" cxnId="{B34C99D5-C9B4-4250-BA1C-F429C028E6DA}">
      <dgm:prSet/>
      <dgm:spPr/>
      <dgm:t>
        <a:bodyPr/>
        <a:lstStyle/>
        <a:p>
          <a:endParaRPr lang="en-IN"/>
        </a:p>
      </dgm:t>
    </dgm:pt>
    <dgm:pt modelId="{C3A27625-C055-4E5F-8A5E-6F77AB36D771}" type="pres">
      <dgm:prSet presAssocID="{55E9D08F-05B5-4D45-A756-07A9D2CEF88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C2E325-3B0C-4D87-8E25-BD2781D04D27}" type="pres">
      <dgm:prSet presAssocID="{04DDB965-4209-4EE1-B499-5F6B01FB11C7}" presName="hierRoot1" presStyleCnt="0">
        <dgm:presLayoutVars>
          <dgm:hierBranch val="init"/>
        </dgm:presLayoutVars>
      </dgm:prSet>
      <dgm:spPr/>
    </dgm:pt>
    <dgm:pt modelId="{FDA556D9-4E7F-46E7-B6BF-4BC9E2D7A3B4}" type="pres">
      <dgm:prSet presAssocID="{04DDB965-4209-4EE1-B499-5F6B01FB11C7}" presName="rootComposite1" presStyleCnt="0"/>
      <dgm:spPr/>
    </dgm:pt>
    <dgm:pt modelId="{09101F7C-A16C-4AA2-BF74-22D6CDFB04F4}" type="pres">
      <dgm:prSet presAssocID="{04DDB965-4209-4EE1-B499-5F6B01FB11C7}" presName="rootText1" presStyleLbl="node0" presStyleIdx="0" presStyleCnt="1">
        <dgm:presLayoutVars>
          <dgm:chPref val="3"/>
        </dgm:presLayoutVars>
      </dgm:prSet>
      <dgm:spPr/>
    </dgm:pt>
    <dgm:pt modelId="{6761E3EC-456A-40D5-87D9-B5F2E137B441}" type="pres">
      <dgm:prSet presAssocID="{04DDB965-4209-4EE1-B499-5F6B01FB11C7}" presName="rootPict1" presStyleLbl="align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EA5815F-D3A2-4592-B591-FBE34459899E}" type="pres">
      <dgm:prSet presAssocID="{04DDB965-4209-4EE1-B499-5F6B01FB11C7}" presName="rootConnector1" presStyleLbl="node1" presStyleIdx="0" presStyleCnt="0"/>
      <dgm:spPr/>
    </dgm:pt>
    <dgm:pt modelId="{A3000A68-6052-41E7-95B2-0183555C3D10}" type="pres">
      <dgm:prSet presAssocID="{04DDB965-4209-4EE1-B499-5F6B01FB11C7}" presName="hierChild2" presStyleCnt="0"/>
      <dgm:spPr/>
    </dgm:pt>
    <dgm:pt modelId="{E00694D8-82DA-4657-81B5-D49EFB97EA7E}" type="pres">
      <dgm:prSet presAssocID="{1F3A3B22-32C1-4883-BB86-89CF691E497B}" presName="Name37" presStyleLbl="parChTrans1D2" presStyleIdx="0" presStyleCnt="4"/>
      <dgm:spPr/>
    </dgm:pt>
    <dgm:pt modelId="{1F3824D3-4D84-4C1D-A648-B318CF000811}" type="pres">
      <dgm:prSet presAssocID="{4DF8F966-9B16-4DAE-9C20-B6F9A1722CB8}" presName="hierRoot2" presStyleCnt="0">
        <dgm:presLayoutVars>
          <dgm:hierBranch val="init"/>
        </dgm:presLayoutVars>
      </dgm:prSet>
      <dgm:spPr/>
    </dgm:pt>
    <dgm:pt modelId="{C3F0545E-A1D0-46FA-9751-B17B126B1BD3}" type="pres">
      <dgm:prSet presAssocID="{4DF8F966-9B16-4DAE-9C20-B6F9A1722CB8}" presName="rootComposite" presStyleCnt="0"/>
      <dgm:spPr/>
    </dgm:pt>
    <dgm:pt modelId="{1309971B-31A9-4061-999F-99B2243B8EDE}" type="pres">
      <dgm:prSet presAssocID="{4DF8F966-9B16-4DAE-9C20-B6F9A1722CB8}" presName="rootText" presStyleLbl="node2" presStyleIdx="0" presStyleCnt="3">
        <dgm:presLayoutVars>
          <dgm:chPref val="3"/>
        </dgm:presLayoutVars>
      </dgm:prSet>
      <dgm:spPr/>
    </dgm:pt>
    <dgm:pt modelId="{294F7437-8662-4E31-9FB6-36D6F67FA45E}" type="pres">
      <dgm:prSet presAssocID="{4DF8F966-9B16-4DAE-9C20-B6F9A1722CB8}" presName="rootPict" presStyleLbl="alignImgPlace1" presStyleIdx="1" presStyleCnt="5" custScaleX="126247" custScaleY="6438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95E8E8B8-BA9E-491E-B3F3-A91CEE695C9F}" type="pres">
      <dgm:prSet presAssocID="{4DF8F966-9B16-4DAE-9C20-B6F9A1722CB8}" presName="rootConnector" presStyleLbl="node2" presStyleIdx="0" presStyleCnt="3"/>
      <dgm:spPr/>
    </dgm:pt>
    <dgm:pt modelId="{2C3B8951-A77A-455F-87BA-5344E303D4DA}" type="pres">
      <dgm:prSet presAssocID="{4DF8F966-9B16-4DAE-9C20-B6F9A1722CB8}" presName="hierChild4" presStyleCnt="0"/>
      <dgm:spPr/>
    </dgm:pt>
    <dgm:pt modelId="{B3E4FE57-9555-4FE7-BB34-6C16E5C68FFD}" type="pres">
      <dgm:prSet presAssocID="{4DF8F966-9B16-4DAE-9C20-B6F9A1722CB8}" presName="hierChild5" presStyleCnt="0"/>
      <dgm:spPr/>
    </dgm:pt>
    <dgm:pt modelId="{53925904-3BD5-4B20-9841-D006ED353DB9}" type="pres">
      <dgm:prSet presAssocID="{2E087FDC-EB68-4FEA-8B6C-6C52C431A2C2}" presName="Name37" presStyleLbl="parChTrans1D2" presStyleIdx="1" presStyleCnt="4"/>
      <dgm:spPr/>
    </dgm:pt>
    <dgm:pt modelId="{917256A6-3971-47F8-85AF-85CA67AE3B03}" type="pres">
      <dgm:prSet presAssocID="{4C95F790-4F6B-402E-8A72-AC69457C89AA}" presName="hierRoot2" presStyleCnt="0">
        <dgm:presLayoutVars>
          <dgm:hierBranch val="init"/>
        </dgm:presLayoutVars>
      </dgm:prSet>
      <dgm:spPr/>
    </dgm:pt>
    <dgm:pt modelId="{82551537-6D40-41D9-BDCC-55E7380A1E5E}" type="pres">
      <dgm:prSet presAssocID="{4C95F790-4F6B-402E-8A72-AC69457C89AA}" presName="rootComposite" presStyleCnt="0"/>
      <dgm:spPr/>
    </dgm:pt>
    <dgm:pt modelId="{C8E4A24E-C352-4CA4-AE21-4A1FC2DB0B0C}" type="pres">
      <dgm:prSet presAssocID="{4C95F790-4F6B-402E-8A72-AC69457C89AA}" presName="rootText" presStyleLbl="node2" presStyleIdx="1" presStyleCnt="3">
        <dgm:presLayoutVars>
          <dgm:chPref val="3"/>
        </dgm:presLayoutVars>
      </dgm:prSet>
      <dgm:spPr/>
    </dgm:pt>
    <dgm:pt modelId="{194B96AE-5274-4BD4-8FAB-D6B95AACAC45}" type="pres">
      <dgm:prSet presAssocID="{4C95F790-4F6B-402E-8A72-AC69457C89AA}" presName="rootPict" presStyleLbl="align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3A6EA05-6470-4D22-8628-9E1F85236FBF}" type="pres">
      <dgm:prSet presAssocID="{4C95F790-4F6B-402E-8A72-AC69457C89AA}" presName="rootConnector" presStyleLbl="node2" presStyleIdx="1" presStyleCnt="3"/>
      <dgm:spPr/>
    </dgm:pt>
    <dgm:pt modelId="{E6F5B4D4-B02B-423E-A95F-405058CC81CD}" type="pres">
      <dgm:prSet presAssocID="{4C95F790-4F6B-402E-8A72-AC69457C89AA}" presName="hierChild4" presStyleCnt="0"/>
      <dgm:spPr/>
    </dgm:pt>
    <dgm:pt modelId="{58127DD1-79F6-485F-A20F-EB3FD74116AB}" type="pres">
      <dgm:prSet presAssocID="{4C95F790-4F6B-402E-8A72-AC69457C89AA}" presName="hierChild5" presStyleCnt="0"/>
      <dgm:spPr/>
    </dgm:pt>
    <dgm:pt modelId="{CA1AF208-2D2E-4039-8033-B0E1FEA00A39}" type="pres">
      <dgm:prSet presAssocID="{90801BC6-F1E4-4B15-BF98-415B46C91DF3}" presName="Name37" presStyleLbl="parChTrans1D2" presStyleIdx="2" presStyleCnt="4"/>
      <dgm:spPr/>
    </dgm:pt>
    <dgm:pt modelId="{36AF54CE-4DF4-4BA9-84BD-9D29E767D884}" type="pres">
      <dgm:prSet presAssocID="{A2CAF123-AE4C-4215-A422-053E8E4881FC}" presName="hierRoot2" presStyleCnt="0">
        <dgm:presLayoutVars>
          <dgm:hierBranch val="init"/>
        </dgm:presLayoutVars>
      </dgm:prSet>
      <dgm:spPr/>
    </dgm:pt>
    <dgm:pt modelId="{E4BFB2C4-7AA0-421A-B23D-835674516D12}" type="pres">
      <dgm:prSet presAssocID="{A2CAF123-AE4C-4215-A422-053E8E4881FC}" presName="rootComposite" presStyleCnt="0"/>
      <dgm:spPr/>
    </dgm:pt>
    <dgm:pt modelId="{29F72FEF-B717-4802-879E-8E44116AC5FB}" type="pres">
      <dgm:prSet presAssocID="{A2CAF123-AE4C-4215-A422-053E8E4881FC}" presName="rootText" presStyleLbl="node2" presStyleIdx="2" presStyleCnt="3">
        <dgm:presLayoutVars>
          <dgm:chPref val="3"/>
        </dgm:presLayoutVars>
      </dgm:prSet>
      <dgm:spPr/>
    </dgm:pt>
    <dgm:pt modelId="{08E68FBD-F16D-42FB-AA00-7D09C94A5374}" type="pres">
      <dgm:prSet presAssocID="{A2CAF123-AE4C-4215-A422-053E8E4881FC}" presName="rootPict" presStyleLbl="alignImgPlace1" presStyleIdx="3" presStyleCnt="5" custScaleX="71908" custScaleY="5450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70301B8B-A9D7-4DE6-822F-FE5BC14FB34B}" type="pres">
      <dgm:prSet presAssocID="{A2CAF123-AE4C-4215-A422-053E8E4881FC}" presName="rootConnector" presStyleLbl="node2" presStyleIdx="2" presStyleCnt="3"/>
      <dgm:spPr/>
    </dgm:pt>
    <dgm:pt modelId="{7B375AE9-E54D-4318-9CB9-AF26E3146A77}" type="pres">
      <dgm:prSet presAssocID="{A2CAF123-AE4C-4215-A422-053E8E4881FC}" presName="hierChild4" presStyleCnt="0"/>
      <dgm:spPr/>
    </dgm:pt>
    <dgm:pt modelId="{0B512354-479E-4D46-BE22-A5F57AE63479}" type="pres">
      <dgm:prSet presAssocID="{A2CAF123-AE4C-4215-A422-053E8E4881FC}" presName="hierChild5" presStyleCnt="0"/>
      <dgm:spPr/>
    </dgm:pt>
    <dgm:pt modelId="{02781901-B7A2-4D77-97FA-EF0EB86F9B02}" type="pres">
      <dgm:prSet presAssocID="{04DDB965-4209-4EE1-B499-5F6B01FB11C7}" presName="hierChild3" presStyleCnt="0"/>
      <dgm:spPr/>
    </dgm:pt>
    <dgm:pt modelId="{FB812C7C-9E7B-4424-B053-A4BFD822E271}" type="pres">
      <dgm:prSet presAssocID="{2D6C4DD1-1373-4DCC-86F9-175568F77A12}" presName="Name111" presStyleLbl="parChTrans1D2" presStyleIdx="3" presStyleCnt="4"/>
      <dgm:spPr/>
    </dgm:pt>
    <dgm:pt modelId="{1EEC2C71-429F-4F33-98D0-685EA4090B8E}" type="pres">
      <dgm:prSet presAssocID="{26BD1BB7-4A27-4173-9CF6-1D00EF3080DB}" presName="hierRoot3" presStyleCnt="0">
        <dgm:presLayoutVars>
          <dgm:hierBranch val="init"/>
        </dgm:presLayoutVars>
      </dgm:prSet>
      <dgm:spPr/>
    </dgm:pt>
    <dgm:pt modelId="{4E8DD6C7-C8C1-4A83-A3F8-8915DA2A7417}" type="pres">
      <dgm:prSet presAssocID="{26BD1BB7-4A27-4173-9CF6-1D00EF3080DB}" presName="rootComposite3" presStyleCnt="0"/>
      <dgm:spPr/>
    </dgm:pt>
    <dgm:pt modelId="{67394BDC-640B-42BC-B3C3-A468A44E711F}" type="pres">
      <dgm:prSet presAssocID="{26BD1BB7-4A27-4173-9CF6-1D00EF3080DB}" presName="rootText3" presStyleLbl="asst1" presStyleIdx="0" presStyleCnt="1">
        <dgm:presLayoutVars>
          <dgm:chPref val="3"/>
        </dgm:presLayoutVars>
      </dgm:prSet>
      <dgm:spPr/>
    </dgm:pt>
    <dgm:pt modelId="{839D5C3B-2A1D-4E4D-A059-2E114EED3D6D}" type="pres">
      <dgm:prSet presAssocID="{26BD1BB7-4A27-4173-9CF6-1D00EF3080DB}" presName="rootPict3" presStyleLbl="alignImgPlace1" presStyleIdx="4" presStyleCnt="5" custScaleY="9299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1657A22-3006-44CC-ABF5-E7158148CD2B}" type="pres">
      <dgm:prSet presAssocID="{26BD1BB7-4A27-4173-9CF6-1D00EF3080DB}" presName="rootConnector3" presStyleLbl="asst1" presStyleIdx="0" presStyleCnt="1"/>
      <dgm:spPr/>
    </dgm:pt>
    <dgm:pt modelId="{19B7BDE0-538E-4F42-9689-F41BBF707019}" type="pres">
      <dgm:prSet presAssocID="{26BD1BB7-4A27-4173-9CF6-1D00EF3080DB}" presName="hierChild6" presStyleCnt="0"/>
      <dgm:spPr/>
    </dgm:pt>
    <dgm:pt modelId="{4B01F5CA-A1A6-4029-96E9-BB56A0F51B3B}" type="pres">
      <dgm:prSet presAssocID="{26BD1BB7-4A27-4173-9CF6-1D00EF3080DB}" presName="hierChild7" presStyleCnt="0"/>
      <dgm:spPr/>
    </dgm:pt>
  </dgm:ptLst>
  <dgm:cxnLst>
    <dgm:cxn modelId="{D6E81802-F714-4B97-B62D-AC1A29EFCDE9}" type="presOf" srcId="{26BD1BB7-4A27-4173-9CF6-1D00EF3080DB}" destId="{67394BDC-640B-42BC-B3C3-A468A44E711F}" srcOrd="0" destOrd="0" presId="urn:microsoft.com/office/officeart/2005/8/layout/pictureOrgChart+Icon"/>
    <dgm:cxn modelId="{5B908C05-E889-4048-9FDA-7D8C3EDD4135}" type="presOf" srcId="{4C95F790-4F6B-402E-8A72-AC69457C89AA}" destId="{C3A6EA05-6470-4D22-8628-9E1F85236FBF}" srcOrd="1" destOrd="0" presId="urn:microsoft.com/office/officeart/2005/8/layout/pictureOrgChart+Icon"/>
    <dgm:cxn modelId="{11CB9A14-017E-4E8C-8C9A-778CD9A45E6D}" type="presOf" srcId="{55E9D08F-05B5-4D45-A756-07A9D2CEF884}" destId="{C3A27625-C055-4E5F-8A5E-6F77AB36D771}" srcOrd="0" destOrd="0" presId="urn:microsoft.com/office/officeart/2005/8/layout/pictureOrgChart+Icon"/>
    <dgm:cxn modelId="{00807320-F067-4A44-AD20-9A9790FA45DF}" type="presOf" srcId="{26BD1BB7-4A27-4173-9CF6-1D00EF3080DB}" destId="{01657A22-3006-44CC-ABF5-E7158148CD2B}" srcOrd="1" destOrd="0" presId="urn:microsoft.com/office/officeart/2005/8/layout/pictureOrgChart+Icon"/>
    <dgm:cxn modelId="{52B65E3E-7E84-4BE9-A31C-C13973DFC846}" srcId="{04DDB965-4209-4EE1-B499-5F6B01FB11C7}" destId="{26BD1BB7-4A27-4173-9CF6-1D00EF3080DB}" srcOrd="0" destOrd="0" parTransId="{2D6C4DD1-1373-4DCC-86F9-175568F77A12}" sibTransId="{8099E8BD-A207-42E9-B463-1CDC073386A2}"/>
    <dgm:cxn modelId="{F8E4883E-D3D5-43CF-B60B-B8A03B368404}" type="presOf" srcId="{4DF8F966-9B16-4DAE-9C20-B6F9A1722CB8}" destId="{1309971B-31A9-4061-999F-99B2243B8EDE}" srcOrd="0" destOrd="0" presId="urn:microsoft.com/office/officeart/2005/8/layout/pictureOrgChart+Icon"/>
    <dgm:cxn modelId="{94E8D751-EBB6-468A-8B6A-EF69F32BA209}" type="presOf" srcId="{4C95F790-4F6B-402E-8A72-AC69457C89AA}" destId="{C8E4A24E-C352-4CA4-AE21-4A1FC2DB0B0C}" srcOrd="0" destOrd="0" presId="urn:microsoft.com/office/officeart/2005/8/layout/pictureOrgChart+Icon"/>
    <dgm:cxn modelId="{A276BE80-8C40-414C-9B20-1FAD9A9AE2C7}" type="presOf" srcId="{4DF8F966-9B16-4DAE-9C20-B6F9A1722CB8}" destId="{95E8E8B8-BA9E-491E-B3F3-A91CEE695C9F}" srcOrd="1" destOrd="0" presId="urn:microsoft.com/office/officeart/2005/8/layout/pictureOrgChart+Icon"/>
    <dgm:cxn modelId="{19626F8B-D79F-4134-8B08-9BE268F7825D}" type="presOf" srcId="{90801BC6-F1E4-4B15-BF98-415B46C91DF3}" destId="{CA1AF208-2D2E-4039-8033-B0E1FEA00A39}" srcOrd="0" destOrd="0" presId="urn:microsoft.com/office/officeart/2005/8/layout/pictureOrgChart+Icon"/>
    <dgm:cxn modelId="{EC1CC48B-DCBC-4779-B3DF-3357030BDC92}" type="presOf" srcId="{2E087FDC-EB68-4FEA-8B6C-6C52C431A2C2}" destId="{53925904-3BD5-4B20-9841-D006ED353DB9}" srcOrd="0" destOrd="0" presId="urn:microsoft.com/office/officeart/2005/8/layout/pictureOrgChart+Icon"/>
    <dgm:cxn modelId="{C364F18C-4D3F-4E86-9ED9-136B1DE9EE94}" type="presOf" srcId="{04DDB965-4209-4EE1-B499-5F6B01FB11C7}" destId="{09101F7C-A16C-4AA2-BF74-22D6CDFB04F4}" srcOrd="0" destOrd="0" presId="urn:microsoft.com/office/officeart/2005/8/layout/pictureOrgChart+Icon"/>
    <dgm:cxn modelId="{3999DF90-3CF7-479C-8DAA-2DDA996DB295}" type="presOf" srcId="{2D6C4DD1-1373-4DCC-86F9-175568F77A12}" destId="{FB812C7C-9E7B-4424-B053-A4BFD822E271}" srcOrd="0" destOrd="0" presId="urn:microsoft.com/office/officeart/2005/8/layout/pictureOrgChart+Icon"/>
    <dgm:cxn modelId="{44B16799-0289-41E9-837C-26B6E4DF9D5C}" srcId="{04DDB965-4209-4EE1-B499-5F6B01FB11C7}" destId="{4DF8F966-9B16-4DAE-9C20-B6F9A1722CB8}" srcOrd="1" destOrd="0" parTransId="{1F3A3B22-32C1-4883-BB86-89CF691E497B}" sibTransId="{4C3AAAD4-4002-411D-8778-87A114A210C5}"/>
    <dgm:cxn modelId="{052A4FA1-6866-4154-B4F8-8ACA0003698A}" srcId="{55E9D08F-05B5-4D45-A756-07A9D2CEF884}" destId="{04DDB965-4209-4EE1-B499-5F6B01FB11C7}" srcOrd="0" destOrd="0" parTransId="{199F1742-2E05-4DA7-8F4D-E4141E43D628}" sibTransId="{D81094E3-85EA-4891-B381-AC5D2D08FD44}"/>
    <dgm:cxn modelId="{4C4FC0B5-F519-47EC-B713-0AC55187282A}" type="presOf" srcId="{A2CAF123-AE4C-4215-A422-053E8E4881FC}" destId="{70301B8B-A9D7-4DE6-822F-FE5BC14FB34B}" srcOrd="1" destOrd="0" presId="urn:microsoft.com/office/officeart/2005/8/layout/pictureOrgChart+Icon"/>
    <dgm:cxn modelId="{755411B9-E627-4BE3-87BB-F53E9C27A459}" type="presOf" srcId="{1F3A3B22-32C1-4883-BB86-89CF691E497B}" destId="{E00694D8-82DA-4657-81B5-D49EFB97EA7E}" srcOrd="0" destOrd="0" presId="urn:microsoft.com/office/officeart/2005/8/layout/pictureOrgChart+Icon"/>
    <dgm:cxn modelId="{FD6AE7CA-AF6F-4C27-A000-B7F595C345C0}" srcId="{04DDB965-4209-4EE1-B499-5F6B01FB11C7}" destId="{4C95F790-4F6B-402E-8A72-AC69457C89AA}" srcOrd="2" destOrd="0" parTransId="{2E087FDC-EB68-4FEA-8B6C-6C52C431A2C2}" sibTransId="{D8B2EC5A-1AA0-41DE-BE76-CA257C146D08}"/>
    <dgm:cxn modelId="{ADA5ADD4-8A2E-4A0C-9258-5140D137255B}" type="presOf" srcId="{04DDB965-4209-4EE1-B499-5F6B01FB11C7}" destId="{9EA5815F-D3A2-4592-B591-FBE34459899E}" srcOrd="1" destOrd="0" presId="urn:microsoft.com/office/officeart/2005/8/layout/pictureOrgChart+Icon"/>
    <dgm:cxn modelId="{B34C99D5-C9B4-4250-BA1C-F429C028E6DA}" srcId="{04DDB965-4209-4EE1-B499-5F6B01FB11C7}" destId="{A2CAF123-AE4C-4215-A422-053E8E4881FC}" srcOrd="3" destOrd="0" parTransId="{90801BC6-F1E4-4B15-BF98-415B46C91DF3}" sibTransId="{9506E213-B89C-4274-963D-154DCBBB5EC0}"/>
    <dgm:cxn modelId="{7415D9FD-E258-46A1-ABD1-0C977E1D4293}" type="presOf" srcId="{A2CAF123-AE4C-4215-A422-053E8E4881FC}" destId="{29F72FEF-B717-4802-879E-8E44116AC5FB}" srcOrd="0" destOrd="0" presId="urn:microsoft.com/office/officeart/2005/8/layout/pictureOrgChart+Icon"/>
    <dgm:cxn modelId="{97D8CA0F-3E2C-41F6-9B60-89A505BE1850}" type="presParOf" srcId="{C3A27625-C055-4E5F-8A5E-6F77AB36D771}" destId="{18C2E325-3B0C-4D87-8E25-BD2781D04D27}" srcOrd="0" destOrd="0" presId="urn:microsoft.com/office/officeart/2005/8/layout/pictureOrgChart+Icon"/>
    <dgm:cxn modelId="{83540848-FB33-4419-81AD-215B5477E2ED}" type="presParOf" srcId="{18C2E325-3B0C-4D87-8E25-BD2781D04D27}" destId="{FDA556D9-4E7F-46E7-B6BF-4BC9E2D7A3B4}" srcOrd="0" destOrd="0" presId="urn:microsoft.com/office/officeart/2005/8/layout/pictureOrgChart+Icon"/>
    <dgm:cxn modelId="{CE8B7A72-304D-44C3-B49D-E5FB2F3D009B}" type="presParOf" srcId="{FDA556D9-4E7F-46E7-B6BF-4BC9E2D7A3B4}" destId="{09101F7C-A16C-4AA2-BF74-22D6CDFB04F4}" srcOrd="0" destOrd="0" presId="urn:microsoft.com/office/officeart/2005/8/layout/pictureOrgChart+Icon"/>
    <dgm:cxn modelId="{6F3CB10A-E040-4390-AB60-6E431818F50D}" type="presParOf" srcId="{FDA556D9-4E7F-46E7-B6BF-4BC9E2D7A3B4}" destId="{6761E3EC-456A-40D5-87D9-B5F2E137B441}" srcOrd="1" destOrd="0" presId="urn:microsoft.com/office/officeart/2005/8/layout/pictureOrgChart+Icon"/>
    <dgm:cxn modelId="{6CB170B7-84FD-48A5-A235-FDAF5ECF2CB2}" type="presParOf" srcId="{FDA556D9-4E7F-46E7-B6BF-4BC9E2D7A3B4}" destId="{9EA5815F-D3A2-4592-B591-FBE34459899E}" srcOrd="2" destOrd="0" presId="urn:microsoft.com/office/officeart/2005/8/layout/pictureOrgChart+Icon"/>
    <dgm:cxn modelId="{98E3E576-006E-4A8E-B50E-19AC0E2A0E68}" type="presParOf" srcId="{18C2E325-3B0C-4D87-8E25-BD2781D04D27}" destId="{A3000A68-6052-41E7-95B2-0183555C3D10}" srcOrd="1" destOrd="0" presId="urn:microsoft.com/office/officeart/2005/8/layout/pictureOrgChart+Icon"/>
    <dgm:cxn modelId="{4736AA91-0159-4DD2-A88C-1728B61F330F}" type="presParOf" srcId="{A3000A68-6052-41E7-95B2-0183555C3D10}" destId="{E00694D8-82DA-4657-81B5-D49EFB97EA7E}" srcOrd="0" destOrd="0" presId="urn:microsoft.com/office/officeart/2005/8/layout/pictureOrgChart+Icon"/>
    <dgm:cxn modelId="{D8ED16B5-312B-4141-998F-4BC339387B23}" type="presParOf" srcId="{A3000A68-6052-41E7-95B2-0183555C3D10}" destId="{1F3824D3-4D84-4C1D-A648-B318CF000811}" srcOrd="1" destOrd="0" presId="urn:microsoft.com/office/officeart/2005/8/layout/pictureOrgChart+Icon"/>
    <dgm:cxn modelId="{EE6177AA-7A66-4BE9-AD6C-EA5C00656744}" type="presParOf" srcId="{1F3824D3-4D84-4C1D-A648-B318CF000811}" destId="{C3F0545E-A1D0-46FA-9751-B17B126B1BD3}" srcOrd="0" destOrd="0" presId="urn:microsoft.com/office/officeart/2005/8/layout/pictureOrgChart+Icon"/>
    <dgm:cxn modelId="{931C817D-884E-44D2-ABB9-FFE135814EA2}" type="presParOf" srcId="{C3F0545E-A1D0-46FA-9751-B17B126B1BD3}" destId="{1309971B-31A9-4061-999F-99B2243B8EDE}" srcOrd="0" destOrd="0" presId="urn:microsoft.com/office/officeart/2005/8/layout/pictureOrgChart+Icon"/>
    <dgm:cxn modelId="{4D779902-E2D6-48A9-9059-71F27D5CE1A2}" type="presParOf" srcId="{C3F0545E-A1D0-46FA-9751-B17B126B1BD3}" destId="{294F7437-8662-4E31-9FB6-36D6F67FA45E}" srcOrd="1" destOrd="0" presId="urn:microsoft.com/office/officeart/2005/8/layout/pictureOrgChart+Icon"/>
    <dgm:cxn modelId="{E5A38C8B-DFAE-49FE-B765-1058DD8183B5}" type="presParOf" srcId="{C3F0545E-A1D0-46FA-9751-B17B126B1BD3}" destId="{95E8E8B8-BA9E-491E-B3F3-A91CEE695C9F}" srcOrd="2" destOrd="0" presId="urn:microsoft.com/office/officeart/2005/8/layout/pictureOrgChart+Icon"/>
    <dgm:cxn modelId="{76E038E0-D216-4E6B-B027-14822E7D8B63}" type="presParOf" srcId="{1F3824D3-4D84-4C1D-A648-B318CF000811}" destId="{2C3B8951-A77A-455F-87BA-5344E303D4DA}" srcOrd="1" destOrd="0" presId="urn:microsoft.com/office/officeart/2005/8/layout/pictureOrgChart+Icon"/>
    <dgm:cxn modelId="{1EEAEDFE-CD42-42AD-BC49-49E16DA9F3A1}" type="presParOf" srcId="{1F3824D3-4D84-4C1D-A648-B318CF000811}" destId="{B3E4FE57-9555-4FE7-BB34-6C16E5C68FFD}" srcOrd="2" destOrd="0" presId="urn:microsoft.com/office/officeart/2005/8/layout/pictureOrgChart+Icon"/>
    <dgm:cxn modelId="{88A44ADF-47E6-4DF0-98A4-0F206BE19511}" type="presParOf" srcId="{A3000A68-6052-41E7-95B2-0183555C3D10}" destId="{53925904-3BD5-4B20-9841-D006ED353DB9}" srcOrd="2" destOrd="0" presId="urn:microsoft.com/office/officeart/2005/8/layout/pictureOrgChart+Icon"/>
    <dgm:cxn modelId="{0E7A7D39-BF86-46D5-ADDA-D851D5DB1DCF}" type="presParOf" srcId="{A3000A68-6052-41E7-95B2-0183555C3D10}" destId="{917256A6-3971-47F8-85AF-85CA67AE3B03}" srcOrd="3" destOrd="0" presId="urn:microsoft.com/office/officeart/2005/8/layout/pictureOrgChart+Icon"/>
    <dgm:cxn modelId="{0F603DAE-EC7B-4C28-81B7-3565833780F7}" type="presParOf" srcId="{917256A6-3971-47F8-85AF-85CA67AE3B03}" destId="{82551537-6D40-41D9-BDCC-55E7380A1E5E}" srcOrd="0" destOrd="0" presId="urn:microsoft.com/office/officeart/2005/8/layout/pictureOrgChart+Icon"/>
    <dgm:cxn modelId="{DEDE8B01-070B-40B7-8E4D-3D13E338C21D}" type="presParOf" srcId="{82551537-6D40-41D9-BDCC-55E7380A1E5E}" destId="{C8E4A24E-C352-4CA4-AE21-4A1FC2DB0B0C}" srcOrd="0" destOrd="0" presId="urn:microsoft.com/office/officeart/2005/8/layout/pictureOrgChart+Icon"/>
    <dgm:cxn modelId="{FCBACA6E-494A-48DF-AE26-E73DA97D293E}" type="presParOf" srcId="{82551537-6D40-41D9-BDCC-55E7380A1E5E}" destId="{194B96AE-5274-4BD4-8FAB-D6B95AACAC45}" srcOrd="1" destOrd="0" presId="urn:microsoft.com/office/officeart/2005/8/layout/pictureOrgChart+Icon"/>
    <dgm:cxn modelId="{E1B765C5-46FE-486C-B5AA-F9723370B603}" type="presParOf" srcId="{82551537-6D40-41D9-BDCC-55E7380A1E5E}" destId="{C3A6EA05-6470-4D22-8628-9E1F85236FBF}" srcOrd="2" destOrd="0" presId="urn:microsoft.com/office/officeart/2005/8/layout/pictureOrgChart+Icon"/>
    <dgm:cxn modelId="{821708BD-B6DF-4526-8263-B5A1D76DBAD1}" type="presParOf" srcId="{917256A6-3971-47F8-85AF-85CA67AE3B03}" destId="{E6F5B4D4-B02B-423E-A95F-405058CC81CD}" srcOrd="1" destOrd="0" presId="urn:microsoft.com/office/officeart/2005/8/layout/pictureOrgChart+Icon"/>
    <dgm:cxn modelId="{724558D8-9DB8-4633-B94C-C0E1CC7D3F0E}" type="presParOf" srcId="{917256A6-3971-47F8-85AF-85CA67AE3B03}" destId="{58127DD1-79F6-485F-A20F-EB3FD74116AB}" srcOrd="2" destOrd="0" presId="urn:microsoft.com/office/officeart/2005/8/layout/pictureOrgChart+Icon"/>
    <dgm:cxn modelId="{A3985884-AFF2-441F-8700-D85A286A1903}" type="presParOf" srcId="{A3000A68-6052-41E7-95B2-0183555C3D10}" destId="{CA1AF208-2D2E-4039-8033-B0E1FEA00A39}" srcOrd="4" destOrd="0" presId="urn:microsoft.com/office/officeart/2005/8/layout/pictureOrgChart+Icon"/>
    <dgm:cxn modelId="{24B3CC70-03DA-4C8D-9627-FA271952F5B1}" type="presParOf" srcId="{A3000A68-6052-41E7-95B2-0183555C3D10}" destId="{36AF54CE-4DF4-4BA9-84BD-9D29E767D884}" srcOrd="5" destOrd="0" presId="urn:microsoft.com/office/officeart/2005/8/layout/pictureOrgChart+Icon"/>
    <dgm:cxn modelId="{0EAD676E-8726-49F9-853F-B8F251F9D105}" type="presParOf" srcId="{36AF54CE-4DF4-4BA9-84BD-9D29E767D884}" destId="{E4BFB2C4-7AA0-421A-B23D-835674516D12}" srcOrd="0" destOrd="0" presId="urn:microsoft.com/office/officeart/2005/8/layout/pictureOrgChart+Icon"/>
    <dgm:cxn modelId="{4D44FD2A-A7A4-421E-87CF-CD4A466DBD82}" type="presParOf" srcId="{E4BFB2C4-7AA0-421A-B23D-835674516D12}" destId="{29F72FEF-B717-4802-879E-8E44116AC5FB}" srcOrd="0" destOrd="0" presId="urn:microsoft.com/office/officeart/2005/8/layout/pictureOrgChart+Icon"/>
    <dgm:cxn modelId="{2A99651D-7A62-4138-B3BB-558F3C975072}" type="presParOf" srcId="{E4BFB2C4-7AA0-421A-B23D-835674516D12}" destId="{08E68FBD-F16D-42FB-AA00-7D09C94A5374}" srcOrd="1" destOrd="0" presId="urn:microsoft.com/office/officeart/2005/8/layout/pictureOrgChart+Icon"/>
    <dgm:cxn modelId="{B83F63DE-2C50-458C-A66F-1AAE840B643B}" type="presParOf" srcId="{E4BFB2C4-7AA0-421A-B23D-835674516D12}" destId="{70301B8B-A9D7-4DE6-822F-FE5BC14FB34B}" srcOrd="2" destOrd="0" presId="urn:microsoft.com/office/officeart/2005/8/layout/pictureOrgChart+Icon"/>
    <dgm:cxn modelId="{DD3136D5-24E8-4023-B70C-BE556056E1A2}" type="presParOf" srcId="{36AF54CE-4DF4-4BA9-84BD-9D29E767D884}" destId="{7B375AE9-E54D-4318-9CB9-AF26E3146A77}" srcOrd="1" destOrd="0" presId="urn:microsoft.com/office/officeart/2005/8/layout/pictureOrgChart+Icon"/>
    <dgm:cxn modelId="{524EBFF0-A66A-4F8F-BDCD-7EA29724230D}" type="presParOf" srcId="{36AF54CE-4DF4-4BA9-84BD-9D29E767D884}" destId="{0B512354-479E-4D46-BE22-A5F57AE63479}" srcOrd="2" destOrd="0" presId="urn:microsoft.com/office/officeart/2005/8/layout/pictureOrgChart+Icon"/>
    <dgm:cxn modelId="{5013F22B-660F-4539-8404-F44AD0820587}" type="presParOf" srcId="{18C2E325-3B0C-4D87-8E25-BD2781D04D27}" destId="{02781901-B7A2-4D77-97FA-EF0EB86F9B02}" srcOrd="2" destOrd="0" presId="urn:microsoft.com/office/officeart/2005/8/layout/pictureOrgChart+Icon"/>
    <dgm:cxn modelId="{A7BC1F65-45FB-411A-9BC0-6ABA6AF54D0F}" type="presParOf" srcId="{02781901-B7A2-4D77-97FA-EF0EB86F9B02}" destId="{FB812C7C-9E7B-4424-B053-A4BFD822E271}" srcOrd="0" destOrd="0" presId="urn:microsoft.com/office/officeart/2005/8/layout/pictureOrgChart+Icon"/>
    <dgm:cxn modelId="{86361AB9-DB17-4F57-AC42-625D4CBD2605}" type="presParOf" srcId="{02781901-B7A2-4D77-97FA-EF0EB86F9B02}" destId="{1EEC2C71-429F-4F33-98D0-685EA4090B8E}" srcOrd="1" destOrd="0" presId="urn:microsoft.com/office/officeart/2005/8/layout/pictureOrgChart+Icon"/>
    <dgm:cxn modelId="{65151E5C-0F71-4A5A-A55B-597014F560BC}" type="presParOf" srcId="{1EEC2C71-429F-4F33-98D0-685EA4090B8E}" destId="{4E8DD6C7-C8C1-4A83-A3F8-8915DA2A7417}" srcOrd="0" destOrd="0" presId="urn:microsoft.com/office/officeart/2005/8/layout/pictureOrgChart+Icon"/>
    <dgm:cxn modelId="{B4701D83-DAA3-4C42-A4C8-7845BEAD96F6}" type="presParOf" srcId="{4E8DD6C7-C8C1-4A83-A3F8-8915DA2A7417}" destId="{67394BDC-640B-42BC-B3C3-A468A44E711F}" srcOrd="0" destOrd="0" presId="urn:microsoft.com/office/officeart/2005/8/layout/pictureOrgChart+Icon"/>
    <dgm:cxn modelId="{BD4DC3E0-28C3-4138-B160-AC8DC72F4D55}" type="presParOf" srcId="{4E8DD6C7-C8C1-4A83-A3F8-8915DA2A7417}" destId="{839D5C3B-2A1D-4E4D-A059-2E114EED3D6D}" srcOrd="1" destOrd="0" presId="urn:microsoft.com/office/officeart/2005/8/layout/pictureOrgChart+Icon"/>
    <dgm:cxn modelId="{D2BF2BB5-B0BE-461A-A156-BA521D26856C}" type="presParOf" srcId="{4E8DD6C7-C8C1-4A83-A3F8-8915DA2A7417}" destId="{01657A22-3006-44CC-ABF5-E7158148CD2B}" srcOrd="2" destOrd="0" presId="urn:microsoft.com/office/officeart/2005/8/layout/pictureOrgChart+Icon"/>
    <dgm:cxn modelId="{9D2BFC9B-EE33-432D-9807-6C21D0566C76}" type="presParOf" srcId="{1EEC2C71-429F-4F33-98D0-685EA4090B8E}" destId="{19B7BDE0-538E-4F42-9689-F41BBF707019}" srcOrd="1" destOrd="0" presId="urn:microsoft.com/office/officeart/2005/8/layout/pictureOrgChart+Icon"/>
    <dgm:cxn modelId="{054483EA-5730-4B80-9095-26D41ACBB546}" type="presParOf" srcId="{1EEC2C71-429F-4F33-98D0-685EA4090B8E}" destId="{4B01F5CA-A1A6-4029-96E9-BB56A0F51B3B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2C7C-9E7B-4424-B053-A4BFD822E271}">
      <dsp:nvSpPr>
        <dsp:cNvPr id="0" name=""/>
        <dsp:cNvSpPr/>
      </dsp:nvSpPr>
      <dsp:spPr>
        <a:xfrm>
          <a:off x="3550932" y="846720"/>
          <a:ext cx="177787" cy="778880"/>
        </a:xfrm>
        <a:custGeom>
          <a:avLst/>
          <a:gdLst/>
          <a:ahLst/>
          <a:cxnLst/>
          <a:rect l="0" t="0" r="0" b="0"/>
          <a:pathLst>
            <a:path>
              <a:moveTo>
                <a:pt x="177787" y="0"/>
              </a:moveTo>
              <a:lnTo>
                <a:pt x="177787" y="778880"/>
              </a:lnTo>
              <a:lnTo>
                <a:pt x="0" y="7788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AF208-2D2E-4039-8033-B0E1FEA00A39}">
      <dsp:nvSpPr>
        <dsp:cNvPr id="0" name=""/>
        <dsp:cNvSpPr/>
      </dsp:nvSpPr>
      <dsp:spPr>
        <a:xfrm>
          <a:off x="3728720" y="846720"/>
          <a:ext cx="2048793" cy="15577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9972"/>
              </a:lnTo>
              <a:lnTo>
                <a:pt x="2048793" y="1379972"/>
              </a:lnTo>
              <a:lnTo>
                <a:pt x="2048793" y="1557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25904-3BD5-4B20-9841-D006ED353DB9}">
      <dsp:nvSpPr>
        <dsp:cNvPr id="0" name=""/>
        <dsp:cNvSpPr/>
      </dsp:nvSpPr>
      <dsp:spPr>
        <a:xfrm>
          <a:off x="3683000" y="846720"/>
          <a:ext cx="91440" cy="1557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7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694D8-82DA-4657-81B5-D49EFB97EA7E}">
      <dsp:nvSpPr>
        <dsp:cNvPr id="0" name=""/>
        <dsp:cNvSpPr/>
      </dsp:nvSpPr>
      <dsp:spPr>
        <a:xfrm>
          <a:off x="1679926" y="846720"/>
          <a:ext cx="2048793" cy="1557760"/>
        </a:xfrm>
        <a:custGeom>
          <a:avLst/>
          <a:gdLst/>
          <a:ahLst/>
          <a:cxnLst/>
          <a:rect l="0" t="0" r="0" b="0"/>
          <a:pathLst>
            <a:path>
              <a:moveTo>
                <a:pt x="2048793" y="0"/>
              </a:moveTo>
              <a:lnTo>
                <a:pt x="2048793" y="1379972"/>
              </a:lnTo>
              <a:lnTo>
                <a:pt x="0" y="1379972"/>
              </a:lnTo>
              <a:lnTo>
                <a:pt x="0" y="1557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01F7C-A16C-4AA2-BF74-22D6CDFB04F4}">
      <dsp:nvSpPr>
        <dsp:cNvPr id="0" name=""/>
        <dsp:cNvSpPr/>
      </dsp:nvSpPr>
      <dsp:spPr>
        <a:xfrm>
          <a:off x="2882111" y="111"/>
          <a:ext cx="1693217" cy="846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196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Homepage</a:t>
          </a:r>
          <a:endParaRPr lang="en-IN" sz="1800" kern="1200" dirty="0"/>
        </a:p>
      </dsp:txBody>
      <dsp:txXfrm>
        <a:off x="2882111" y="111"/>
        <a:ext cx="1693217" cy="846608"/>
      </dsp:txXfrm>
    </dsp:sp>
    <dsp:sp modelId="{6761E3EC-456A-40D5-87D9-B5F2E137B441}">
      <dsp:nvSpPr>
        <dsp:cNvPr id="0" name=""/>
        <dsp:cNvSpPr/>
      </dsp:nvSpPr>
      <dsp:spPr>
        <a:xfrm>
          <a:off x="2966772" y="84772"/>
          <a:ext cx="507965" cy="677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9971B-31A9-4061-999F-99B2243B8EDE}">
      <dsp:nvSpPr>
        <dsp:cNvPr id="0" name=""/>
        <dsp:cNvSpPr/>
      </dsp:nvSpPr>
      <dsp:spPr>
        <a:xfrm>
          <a:off x="833317" y="2404480"/>
          <a:ext cx="1693217" cy="846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196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Get started</a:t>
          </a:r>
          <a:endParaRPr lang="en-IN" sz="1800" kern="1200" dirty="0"/>
        </a:p>
      </dsp:txBody>
      <dsp:txXfrm>
        <a:off x="833317" y="2404480"/>
        <a:ext cx="1693217" cy="846608"/>
      </dsp:txXfrm>
    </dsp:sp>
    <dsp:sp modelId="{294F7437-8662-4E31-9FB6-36D6F67FA45E}">
      <dsp:nvSpPr>
        <dsp:cNvPr id="0" name=""/>
        <dsp:cNvSpPr/>
      </dsp:nvSpPr>
      <dsp:spPr>
        <a:xfrm>
          <a:off x="851315" y="2609745"/>
          <a:ext cx="641290" cy="4360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4A24E-C352-4CA4-AE21-4A1FC2DB0B0C}">
      <dsp:nvSpPr>
        <dsp:cNvPr id="0" name=""/>
        <dsp:cNvSpPr/>
      </dsp:nvSpPr>
      <dsp:spPr>
        <a:xfrm>
          <a:off x="2882111" y="2404480"/>
          <a:ext cx="1693217" cy="846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196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Plans &amp; Payment method</a:t>
          </a:r>
          <a:endParaRPr lang="en-IN" sz="1800" kern="1200" dirty="0"/>
        </a:p>
      </dsp:txBody>
      <dsp:txXfrm>
        <a:off x="2882111" y="2404480"/>
        <a:ext cx="1693217" cy="846608"/>
      </dsp:txXfrm>
    </dsp:sp>
    <dsp:sp modelId="{194B96AE-5274-4BD4-8FAB-D6B95AACAC45}">
      <dsp:nvSpPr>
        <dsp:cNvPr id="0" name=""/>
        <dsp:cNvSpPr/>
      </dsp:nvSpPr>
      <dsp:spPr>
        <a:xfrm>
          <a:off x="2966772" y="2489141"/>
          <a:ext cx="507965" cy="677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72FEF-B717-4802-879E-8E44116AC5FB}">
      <dsp:nvSpPr>
        <dsp:cNvPr id="0" name=""/>
        <dsp:cNvSpPr/>
      </dsp:nvSpPr>
      <dsp:spPr>
        <a:xfrm>
          <a:off x="4930904" y="2404480"/>
          <a:ext cx="1693217" cy="846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196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Services &amp; Support</a:t>
          </a:r>
          <a:endParaRPr lang="en-IN" sz="1800" kern="1200" dirty="0"/>
        </a:p>
      </dsp:txBody>
      <dsp:txXfrm>
        <a:off x="4930904" y="2404480"/>
        <a:ext cx="1693217" cy="846608"/>
      </dsp:txXfrm>
    </dsp:sp>
    <dsp:sp modelId="{08E68FBD-F16D-42FB-AA00-7D09C94A5374}">
      <dsp:nvSpPr>
        <dsp:cNvPr id="0" name=""/>
        <dsp:cNvSpPr/>
      </dsp:nvSpPr>
      <dsp:spPr>
        <a:xfrm>
          <a:off x="5086914" y="2643214"/>
          <a:ext cx="365267" cy="36914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94BDC-640B-42BC-B3C3-A468A44E711F}">
      <dsp:nvSpPr>
        <dsp:cNvPr id="0" name=""/>
        <dsp:cNvSpPr/>
      </dsp:nvSpPr>
      <dsp:spPr>
        <a:xfrm>
          <a:off x="1857714" y="1202296"/>
          <a:ext cx="1693217" cy="846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196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Reasons to join</a:t>
          </a:r>
          <a:endParaRPr lang="en-IN" sz="1800" kern="1200" dirty="0"/>
        </a:p>
      </dsp:txBody>
      <dsp:txXfrm>
        <a:off x="1857714" y="1202296"/>
        <a:ext cx="1693217" cy="846608"/>
      </dsp:txXfrm>
    </dsp:sp>
    <dsp:sp modelId="{839D5C3B-2A1D-4E4D-A059-2E114EED3D6D}">
      <dsp:nvSpPr>
        <dsp:cNvPr id="0" name=""/>
        <dsp:cNvSpPr/>
      </dsp:nvSpPr>
      <dsp:spPr>
        <a:xfrm>
          <a:off x="1942375" y="1310682"/>
          <a:ext cx="507965" cy="6298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C3E7-7706-D9B4-7406-B2A1C2AF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F256-D7FC-1E26-69C7-CD3247E0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EB6D-E281-0D7B-D781-6314B372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291D-2AC1-7F72-DE70-81016998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66A4-2ED4-0451-D34C-C2D8EA1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9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7F9B-AD9D-2B1B-87AE-A2962D14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ED7FF-F4C1-C765-754B-8DD0EFFB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FDD-ABF5-535D-AD89-3BA4F3BE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891AD-0B40-A506-F397-8A5610A6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0D87-B1C4-747F-9598-29E60CA1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6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5FCD6-9963-C668-82BF-DDBD652AC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05CB4-CB89-7F0B-A155-11A475342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1867-0803-4736-0847-5D881AEA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A756-AD20-19E1-D44F-350B2217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7CAD-C847-11D4-5E87-3C71A27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CF3F-F4B1-01AE-EAE3-26651D78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BE9B-0688-CE7F-3995-2480099E0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B897-7712-1E31-ED74-BDB68A59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3D91-76CB-C9B0-A3E3-8C0447AB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3114-6575-6183-CA1F-DC36B2B1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9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69D8-7377-7BC9-AFEB-68A14025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3AE8-ED95-4F6F-71A6-10723CBF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F7D1D-3769-947D-12E9-7E51DA35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81308-72F2-2017-EE6C-5DC29D7D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5323-2913-DF26-1987-FF30F6E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09B5-261D-760F-4ABF-8A98291B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5154-24D8-3D3D-CECC-BA9856AC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D4918-7E4F-6884-F96E-0A7C0E48F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7D424-493E-574F-18E7-9AF23FD4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8F27-0802-437B-8378-5DAEAE4E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E493-8FE9-4B05-F339-1E09AE8C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7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ACCB-E35C-A0F2-5453-FC0A9D8A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1AB51-E2FB-2820-5F2A-11CC77F2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6AB18-FEFF-1D1C-5049-CEA88721C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DCE9-702C-FF70-4D00-369C1242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8E12C-67F2-BA32-C3FC-CB04DF4E8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85BDB-6185-CF6B-9994-43771672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B8DFE-9B17-854F-AED5-B7B96727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0A315-B0ED-1545-13F4-5C70594E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7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9097-B85F-2F50-245B-3F4F3021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35670-FF03-682E-C375-FC0D27E3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4180B-7F75-539D-F9FB-02FC649C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B7214-2690-E861-1FC6-4CDC6FEC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59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5F5F2-5475-CB92-A4B9-285C492CE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02C79-98D7-B65F-662C-E6BC05E8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2F419-E592-274F-535A-E92E6A4B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1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FE41-6B58-8802-98D3-61983BA1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1988-3C2E-C74A-6159-EA846D93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C89E-066D-B214-F994-2594BE065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8B521-8B62-5D8B-23CA-97AFB46D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F9F3-958E-37C9-7FCE-276FA115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E65EB-6C81-CE93-159F-E5BF1751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4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9D64-D81F-882A-BE64-65C905C9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88039-527B-66E0-2FA1-4284243AD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5C8E3-7828-B9AC-A2E1-231FFDEC8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52CB2-7ECD-BEE9-1B96-FE4A605D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632B-A2E1-08A7-31DF-4CDFB302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021B3-4D29-786B-450A-D0F3C05C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3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06BC9-6449-1B4F-6B97-6C79A36A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5A35-3F7E-77D2-FA7F-0F038153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792F-14C9-A5EE-7B9E-78634615C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B8EED-4665-481B-85E7-CF1EE72D452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01FA-A8A2-4C36-47A9-26E82F7AB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27BE-73FE-983C-DAF6-AA3E103E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53ED-6196-4266-9AA4-C5E37646E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69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8CC9-E939-0F05-E0A8-2B67B4BA1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236219"/>
          </a:xfrm>
          <a:solidFill>
            <a:srgbClr val="C000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NETFLIX SITEMAP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266B6-1172-B0D1-4F4D-106172DF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86400"/>
            <a:ext cx="9144000" cy="1011084"/>
          </a:xfrm>
          <a:solidFill>
            <a:srgbClr val="C00000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Our web page contains the above mentioned pages which will help you know what content are presented  and may give you a simple way of recognizing the pages &amp; respective abouts.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774A01D-B674-32D6-5860-06F2B1AC5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37724"/>
              </p:ext>
            </p:extLst>
          </p:nvPr>
        </p:nvGraphicFramePr>
        <p:xfrm>
          <a:off x="2032000" y="1838959"/>
          <a:ext cx="7457440" cy="325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27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NETFLIX SITEMAP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 Malla</dc:creator>
  <cp:lastModifiedBy>Raksha Malla</cp:lastModifiedBy>
  <cp:revision>2</cp:revision>
  <dcterms:created xsi:type="dcterms:W3CDTF">2024-12-09T15:28:19Z</dcterms:created>
  <dcterms:modified xsi:type="dcterms:W3CDTF">2024-12-09T17:49:48Z</dcterms:modified>
</cp:coreProperties>
</file>