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1" r:id="rId2"/>
    <p:sldId id="314" r:id="rId3"/>
    <p:sldId id="392" r:id="rId4"/>
    <p:sldId id="393" r:id="rId5"/>
    <p:sldId id="397" r:id="rId6"/>
    <p:sldId id="398" r:id="rId7"/>
    <p:sldId id="399" r:id="rId8"/>
    <p:sldId id="394" r:id="rId9"/>
    <p:sldId id="404" r:id="rId10"/>
    <p:sldId id="405" r:id="rId11"/>
    <p:sldId id="400" r:id="rId12"/>
    <p:sldId id="401" r:id="rId13"/>
    <p:sldId id="402" r:id="rId14"/>
    <p:sldId id="403" r:id="rId15"/>
    <p:sldId id="395" r:id="rId16"/>
    <p:sldId id="3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46C7-1A77-4D75-A51C-7473818192AB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A89CC-6280-4382-B50B-8832EDCD7F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09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7E060E-8FDC-410D-8973-418980EB74D3}" type="slidenum">
              <a:rPr lang="en-IN" altLang="en-US" smtClean="0"/>
              <a:pPr/>
              <a:t>1</a:t>
            </a:fld>
            <a:endParaRPr lang="en-IN" alt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1208" y="8686461"/>
            <a:ext cx="2973912" cy="454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SzPct val="10000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2E776D05-9BD7-4300-BF09-B5D7714417C5}" type="slidenum">
              <a:rPr lang="en-IN" altLang="en-U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SzPct val="100000"/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</a:t>
            </a:fld>
            <a:endParaRPr lang="en-IN" altLang="en-U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6244986-930A-40C2-B700-80606EAA9C92}" type="slidenum">
              <a:rPr lang="en-IN" altLang="en-US" smtClean="0"/>
              <a:pPr/>
              <a:t>16</a:t>
            </a:fld>
            <a:endParaRPr lang="en-IN" altLang="en-US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1208" y="8686461"/>
            <a:ext cx="2973912" cy="4548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SzPct val="10000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E2847085-ACF0-4F42-A24C-B6EAC1267B08}" type="slidenum">
              <a:rPr lang="en-IN" altLang="en-U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lnSpc>
                  <a:spcPct val="93000"/>
                </a:lnSpc>
                <a:buSzPct val="100000"/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16</a:t>
            </a:fld>
            <a:endParaRPr lang="en-IN" altLang="en-U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0165" tIns="40083" rIns="80165" bIns="40083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50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18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95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35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6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27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66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071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3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58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52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6603-8DFA-4E9C-A142-AD4BFA439E83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F130-D942-4FA4-90F8-63DFAEF59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18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GPT3/comments/o1qvk7/are_tokens_syllables/" TargetMode="External"/><Relationship Id="rId13" Type="http://schemas.openxmlformats.org/officeDocument/2006/relationships/hyperlink" Target="https://towardsdatascience.com/exploring-token-probabilities-as-a-means-to-filter-gpt-3s-answers-3e7dfc9ca0c" TargetMode="External"/><Relationship Id="rId3" Type="http://schemas.openxmlformats.org/officeDocument/2006/relationships/hyperlink" Target="https://www.theverge.com/21346343/gpt-3-explainer-openai-examples-errors-agi-potential" TargetMode="External"/><Relationship Id="rId7" Type="http://schemas.openxmlformats.org/officeDocument/2006/relationships/hyperlink" Target="https://www.oreilly.com/radar/what-are-chatgpt-and-its-friends/" TargetMode="External"/><Relationship Id="rId12" Type="http://schemas.openxmlformats.org/officeDocument/2006/relationships/hyperlink" Target="https://arxiv.org/pdf/1508.07909.pdf" TargetMode="External"/><Relationship Id="rId2" Type="http://schemas.openxmlformats.org/officeDocument/2006/relationships/hyperlink" Target="https://www.zdnet.com/article/chatgpt-and-more-what-ai-chatbots-mean-for-the-future-of-cybersecur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303.15056v1.pdf" TargetMode="External"/><Relationship Id="rId11" Type="http://schemas.openxmlformats.org/officeDocument/2006/relationships/hyperlink" Target="https://www.gwern.net/GPT-3" TargetMode="External"/><Relationship Id="rId5" Type="http://schemas.openxmlformats.org/officeDocument/2006/relationships/hyperlink" Target="https://algowriting.medium.com/gpt-3-temperature-setting-101-41200ff0d0be" TargetMode="External"/><Relationship Id="rId15" Type="http://schemas.openxmlformats.org/officeDocument/2006/relationships/hyperlink" Target="https://machinelearningmastery.com/confidence-intervals-for-machine-learning/" TargetMode="External"/><Relationship Id="rId10" Type="http://schemas.openxmlformats.org/officeDocument/2006/relationships/hyperlink" Target="https://hollygrimm.com/gpt3musings" TargetMode="External"/><Relationship Id="rId4" Type="http://schemas.openxmlformats.org/officeDocument/2006/relationships/hyperlink" Target="https://www.vox.com/future-perfect/21355768/gpt-3-ai-openai-turing-test-language" TargetMode="External"/><Relationship Id="rId9" Type="http://schemas.openxmlformats.org/officeDocument/2006/relationships/hyperlink" Target="https://jalammar.github.io/how-gpt3-works-visualizations-animations/" TargetMode="External"/><Relationship Id="rId14" Type="http://schemas.openxmlformats.org/officeDocument/2006/relationships/hyperlink" Target="https://deepchecks.com/model-confidence-and-how-it-helps-model-validatio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Gurudeep\2%20MEC\Subjects\3%20Year\2%203rd%20Year%20Project\graphs\timelin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723900" y="10509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4400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rPr>
              <a:t>Understanding and critique on </a:t>
            </a:r>
            <a:r>
              <a:rPr lang="en-US" altLang="en-US" sz="4400" b="1" i="1" dirty="0" err="1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Arial" pitchFamily="34" charset="0"/>
              </a:rPr>
              <a:t>ChatGPT</a:t>
            </a:r>
            <a:endParaRPr lang="en-US" altLang="en-US" sz="4400" b="1" i="1" dirty="0">
              <a:solidFill>
                <a:srgbClr val="00169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j-ea"/>
              <a:cs typeface="Arial" pitchFamily="34" charset="0"/>
            </a:endParaRPr>
          </a:p>
          <a:p>
            <a:pPr algn="ctr" defTabSz="914400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4400" b="1" i="1" dirty="0">
              <a:solidFill>
                <a:srgbClr val="00169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207593" y="5085185"/>
            <a:ext cx="7480300" cy="14401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under the guidance of </a:t>
            </a:r>
          </a:p>
          <a:p>
            <a:pPr algn="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Prof. Avinash Arun Chauhan,</a:t>
            </a:r>
          </a:p>
          <a:p>
            <a:pPr algn="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Assoc. Prof, MEC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16000" y="2420888"/>
            <a:ext cx="7480300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i="1" dirty="0" err="1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Muvvala</a:t>
            </a:r>
            <a:r>
              <a:rPr lang="en-IN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N V Sai </a:t>
            </a:r>
            <a:r>
              <a:rPr lang="en-IN" altLang="en-US" sz="2800" i="1" dirty="0" err="1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Gurudeep</a:t>
            </a:r>
            <a:r>
              <a:rPr lang="en-IN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, SE20UARI103</a:t>
            </a: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Rama Sai Pavan </a:t>
            </a:r>
            <a:r>
              <a:rPr lang="en-US" altLang="en-US" sz="2800" i="1" dirty="0" err="1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Kotipalli</a:t>
            </a:r>
            <a:r>
              <a:rPr lang="en-US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, SE20UARI123</a:t>
            </a:r>
            <a:endParaRPr lang="en-IN" altLang="en-US" sz="2800" i="1" dirty="0">
              <a:solidFill>
                <a:srgbClr val="8B8B8B"/>
              </a:solidFill>
              <a:ea typeface="Droid Sans Fallback" charset="0"/>
              <a:cs typeface="Times New Roman" pitchFamily="16" charset="0"/>
            </a:endParaRP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i="1" dirty="0" err="1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Sreevalli</a:t>
            </a:r>
            <a:r>
              <a:rPr lang="en-IN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</a:t>
            </a:r>
            <a:r>
              <a:rPr lang="en-IN" altLang="en-US" sz="2800" i="1" dirty="0" err="1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Yetisetti</a:t>
            </a:r>
            <a:r>
              <a:rPr lang="en-IN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 , SE20UARI148</a:t>
            </a: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800" i="1" dirty="0">
                <a:solidFill>
                  <a:srgbClr val="8B8B8B"/>
                </a:solidFill>
                <a:ea typeface="Droid Sans Fallback" charset="0"/>
                <a:cs typeface="Times New Roman" pitchFamily="16" charset="0"/>
              </a:rPr>
              <a:t>Anushree Singhal , SE20UARI178</a:t>
            </a: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000" dirty="0">
              <a:solidFill>
                <a:srgbClr val="8B8B8B"/>
              </a:solidFill>
              <a:latin typeface="+mn-lt"/>
              <a:ea typeface="Droid Sans Fallback" charset="0"/>
              <a:cs typeface="Times New Roman" pitchFamily="16" charset="0"/>
            </a:endParaRP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2000" dirty="0">
                <a:solidFill>
                  <a:srgbClr val="8B8B8B"/>
                </a:solidFill>
                <a:latin typeface="+mn-lt"/>
                <a:ea typeface="Droid Sans Fallback" charset="0"/>
                <a:cs typeface="Times New Roman" pitchFamily="16" charset="0"/>
              </a:rPr>
              <a:t> </a:t>
            </a:r>
          </a:p>
          <a:p>
            <a:pPr algn="ctr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000" dirty="0">
              <a:solidFill>
                <a:srgbClr val="8B8B8B"/>
              </a:solidFill>
              <a:ea typeface="Droid Sans Fallback" charset="0"/>
              <a:cs typeface="Times New Roman" pitchFamily="16" charset="0"/>
            </a:endParaRPr>
          </a:p>
          <a:p>
            <a:pPr algn="just" eaLnBrk="1" hangingPunct="1">
              <a:spcBef>
                <a:spcPts val="65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altLang="en-US" sz="2000" dirty="0">
              <a:solidFill>
                <a:srgbClr val="8B8B8B"/>
              </a:solidFill>
              <a:ea typeface="Droid Sans Fallback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40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7032"/>
            <a:ext cx="9144000" cy="293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141277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Annotations Agreement Details (for 200 samples)</a:t>
            </a:r>
          </a:p>
          <a:p>
            <a:r>
              <a:rPr lang="en-US" dirty="0" smtClean="0"/>
              <a:t>Fleiss</a:t>
            </a:r>
            <a:r>
              <a:rPr lang="en-US" dirty="0" smtClean="0"/>
              <a:t>' kappa: </a:t>
            </a:r>
            <a:r>
              <a:rPr lang="en-US" dirty="0" smtClean="0"/>
              <a:t>0.7435 (substantial agreement)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Ram and </a:t>
            </a:r>
            <a:r>
              <a:rPr lang="en-US" dirty="0" err="1" smtClean="0"/>
              <a:t>Sreevalli</a:t>
            </a:r>
            <a:r>
              <a:rPr lang="en-US" dirty="0" smtClean="0"/>
              <a:t> 0.7449</a:t>
            </a:r>
          </a:p>
          <a:p>
            <a:r>
              <a:rPr lang="en-US" dirty="0" smtClean="0"/>
              <a:t>Ram and Gurudeep 0.7163</a:t>
            </a:r>
          </a:p>
          <a:p>
            <a:r>
              <a:rPr lang="en-US" dirty="0" err="1" smtClean="0"/>
              <a:t>Sreevalli</a:t>
            </a:r>
            <a:r>
              <a:rPr lang="en-US" dirty="0" smtClean="0"/>
              <a:t> and Gurudeep </a:t>
            </a:r>
            <a:r>
              <a:rPr lang="en-US" dirty="0" smtClean="0"/>
              <a:t>0.770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Anushree</a:t>
            </a:r>
            <a:r>
              <a:rPr lang="en-US" dirty="0" smtClean="0"/>
              <a:t> labels as tie breaker if had any issues during annotation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4098" name="AutoShape 2" descr="data:image/png;base64,iVBORw0KGgoAAAANSUhEUgAAAokAAAI+CAYAAADQGJDsAAAAAXNSR0IArs4c6QAAIABJREFUeF7snQWUVVUXxzfd3SUg3Z0q3fUhoXSIoCAgPXRLS3d3iBLSKEgj3SmNdOfQfGsfeOObYeK9fc67c4f5n7VY6ry79z33dy7yY594Yd6+ffuW0EAABEAABEAABEAABEDAiUAYSCLeBxAAARAAARAAARAAAb8EIIl4J0AABEAABEAABEAABD4gAEnESwECIAACIAACIAACIABJxDsAAiAAAiAAAiAAAiAQNAFUEoNmhCtAAARAAARAAARAINQRgCSGuiHHA4MACIAACIAACIBA0AQgiUEzwhUgAAIgAAIgAAIgEOoIQBJD3ZDjgUEABEAABEAABEAgaAKQxKAZ4QoQAAEQAAEQAAEQCHUEIImhbsjxwCAAAiYI/PPPP/TDDz/Qrl276OHDh7R06VKqWrWqidQqx4ULFyh16tQ0Y8YMatSokbG8ITlRsWLFVPc3bdoUkh8DfQeBEEMAkhhihgodBQEQ8Evg7NmzNGTIEPrjjz/o6tWrFDFiRMqWLRt99dVX1KxZM4oSJYrHoBUuXJjOnz9P3bp1o9ixYxMLTPLkyY3dLzglkaV01qxZFCNGDLpx48YHHFmQ06dPr5516NCh1KFDB7eem8dq8uTJSqpz5szpciwk0WVUuBAEjBCAJBrBiCQgAAJWE1i1ahXVrFmTIkWKRA0aNKCsWbPSixcvaNu2bfTbb7+p6huLiCeat7c3RY0aVQli//79PXELevv2LT1//pwiRIhA4cKF88g9AkrK7ObNm6f6MH/+fCXdzq137940ePBgevbsmUgS9+7dS/ny5XO7Ssrjy43/MoAGAiDgeQKQRM8zxh1AAAQME+AKXvbs2VXlbuPGjZQkSRJfdzhz5gyxRP7444+G7/wu3aVLlyhlypQiQfJIhwwnZUn89ddf6bPPPlMyzFPpzo2riMyfZVxSSXRXEp8+far6gQYCIGAtAUiitbxxNxAAAQMEmjdvThMnTqTt27cTT/sG1V69ekUDBw6kmTNn0r///quksk6dOtSrVy9ViXS0VKlSqYpk586dqV27dnT48GFKmjQpceWMq5Xc+N/79Onj65YsjDw9zHLF6+X4352bI4Yrc47GU+Sc5+jRo8T9S5YsGVWvXp0GDBigLgloupmlmPu9f/9+VWUsWrQoDRo0iDJlyuST23E/nhbmSueyZctUVbBatWo0bty4IIXLIYl87XfffUfXr19XU+rc9uzZQ/nz51eCyP11lsS7d++q/q9bt05NxYcNG1aJJvcvR44cKp75FC9e/IMhc6y95Cnl27dvq+nutm3bEgslLx0YOXKkmtJ35OB/NmzYkBYtWkQHDhzw9fxly5al3bt307Fjx9T4oYEACMgIQBJl3BAFAiAQjAS4gshyx2sSXWmONXY1atRQgsKbTWbPnq3WxDlXyVgSI0eOTPfv36cmTZoowZg+fbqSkCNHjlCWLFmUOLKoscDUrl2bKlSoQNGjR1e5XJVElpfcuXOralz9+vXVs3D1k8Vm8+bNAUrin3/+SeXLl6dPP/2Uvv32W+Jp7zFjxtDr16+VNHL/nUU2V65cavNLqVKl1OdTp06lTp06qaniwJpDEq9du0YJEyZUYvnNN9+oEH7utWvX0po1a1RuZ0lkoatVq5ZaBsCf8XrGSZMm0ePHj+n48eOKJ/+MlwH07NlTyd8XX3yh8rLs83OxCJ46dUo9E+diaU+UKBH973//+0ASeZx4DSpL/86dO9W0PN/v+++/pzlz5lC9evVceT1wDQiAQAAEIIl4NUAABEIUAd5JHCtWLCUNXCELqh06dEhtjmCpmjJlis/lHTt2pGHDhinhc1S2WLIuXrxIW7Zs8ZGXW7duUYoUKahly5bqem6OKp/fqVZXJZGrYixbnDt+/Pj+PoJ/lUSWPt70ceLECYobN66KY2nln7MQcfXNWRJZ7KZNm+aTnyuJ/GxcqXNFElnuWPju3btHLKhv3rxRFU+u5HJl1a8kOtZQcgXR0fg5MmbMqNZv9ujRQ/04sOlmlkQWZa4UcxXTufm3cWX9+vXElUOumHJ1mMWbpdjvFHlQ7wk+BwEQ+JAAJBFvBQiAQIgiwNPFLG0sRVwtCqrxNHPXrl1VJct5SpanULkC1b59ex/5Y0mMFi2amqZ0bjxVmiZNGlqyZIkRSeRp78aNG6vKHv/TWaqc5cr5CByu6nElzr9KYLly5Wjfvn1KOp0lkSuTvEHE0UaMGKGm0R88eEAxY8YMEJ2jksiSyLLFosjceWq8dOnSxNPY4cOH/0ASnRNyJZArfTzNXbJkSVUldIhbUJL4999/q2OF/G5QCWh3M1cOebo6c+bMqp88flwBRQMBENAjAEnU44doEAABiwm4W0lkgeAKIu/E5TV8zi1OnDiq6rR48WL1Y5ZEFkmeSnVuLCdhwoShv/76y4gk8jQxyxavqeRKIksUV/l4OtwhjH4riSxOhQoVUpVBx9Svo49cleTqJEsdS65jTSKLME/VOppDTjk3r6MMqDlLIlcHEydOrHIePHhQCRjLp3/VVK40jho1isaPH6/WJLIoOhpXa7lqyy0oSbx8+bK/SwkCkkR+7nTp0qm1k7wbm5cBoIEACOgTgCTqM0QGEAABiwnwlCefgcjr+IJqDklk2eHqV1CSyGvgVq5c+YEk8g8chzgHNN3MVUEWSb8bV3ialadDnTeusFDxtbwLm9f48RRyiRIliKdPeW2dCUn0O53tkEQWOMf6Rf/4OUsif87rM3ld5rlz55QstmnTxl9J5GfkZ2WJZQnmKXGWXr6eZdjBLyhJ5Olwrlr6bQFJ4tatW9V6RWbapUsXn80/Qb0b+BwEQCBwApBEvCEgAAIhjgCvVePNDzt27FDVtcBaQNPNvIGCK2R+p5t1JJGncnmjC0+zOjdev8dT486S6LfPvCuY1+3xrmeubvqVxMCmm3kzC4uX3+lmU5K4YcMG1ScWvitXrihu/okyr/1kMXRUDB3PyBuN0qZN6yOJPDWeN29ef89JdOxudlUSnzx5onZO818aePMLV1p5E4vzNHuIe8HRYRCwCQFIok0GAt0AARBwnQDvamYx4ClTFhLnKVXOwp9zNZDPSXRsXOGdtLzz1dG8vLzUt7X43biiI4m8C5g3uPA9eQMFN5Y7PleQp0QdkshHxTg2njj6s3r1aqpYsaLqN/8zoI0rnO/kyZM+R9KwTDEL/zaumJJErtCxxMaLF09tWuHmnyTmyZNHrXV0TMvzdTyVz4dx81E9jkoi95+n9XmNJFcZnZu7ksi8+S8MPB2fIUMGxYLXMnLl0/l4I9ffLlwJAiDgIABJxLsAAiAQIgn8/vvv9PXXX6sKkvM3rnB1kcWEp0wdUug4AschK7ymjncC+3cEjo4k3rlzR4krS2vr1q2JD4GeMGECJUiQQB1B45BEFiPeZcwyyNffvHlTrePjdY8sfbx72z9JdByBw1U5ngJ2HIHD5yxydY43unBzrEk0JYn+vSD+SSKf39i3b1/Fnqt6fGwQf3MLn7HIm40ckvjy5Uu1sYQ58S5zXkdZoEAB1X93JJEFnyucfF/+xc0x9cwVYv5LABoIgICcACRRzg6RIAACwUyAd9nyMTSO727myhFX8Ph8vaZNm/pUkliiuBLmOEybp0u58hbQYdrSNYmMg/vC086nT59W0sNr9LiffHC2QxJZbkaPHq0Opub1d7xejyttfA1vwHCu1DkOmXag5qlfv4dp87mH/h2mbbUk8rpPnjLnzSM85c5nQfKxQXw4OTeHJPK/s+Tz+kHmxOPj9zDtoKabHz16pM5I5Oomn3vpvN6U+fMGGt4YVLBgwWB+S3F7EAi5BCCJIXfs0HMQAAEQAAEQAAEQ8BgBSKLH0CIxCIAACIAACIAACIRcApDEkDt26DkIgAAIgAAIgAAIeIwAJNFjaJEYBEAABEAABEAABEIuAUhiyB079BwEQAAEQAAEQAAEPEYAkugxtEgMAiAAAiAAAiAAAiGXACQx5I4deg4CIAACIAACIAACHiMASfQYWiQGARAAARAAARAAgZBLAJIYcscuVPZ8yq6LofK5TT30V9lTmEoV6vLcf/oy1D2zqQeOHTWCqVShMk+kCGFD5XObeOjI4U1kCTxHlFwtjdzE+8BYI3lMJoEkmqSJXB4nAEnUQwxJlPODJMrZQRLl7DgSkijnB0mUs+NISKIeP0RbTACSqAcckijnB0mUs4MkytlBEvXYWSKJuVvrdfJ9tPf+0UbymEwCSTRJE7k8TgCSqIcYkijnB0mUs4MkytlBEvXYWSKJeX7U66RDEveNMpLHZBJIokmayOVxApBEPcSQRDk/SKKcHSRRzg6SqMfOEknM21avkw5J3DvCSB6TSSCJJmkil8cJQBL1EEMS5fwgiXJ2kEQ5O0iiHjtIoh4/SKIeP0RbTACSqAcckijnB0mUs4MkytlBEvXYWSKJ+drpddJRSdwz3Egek0kgiSZpIpfHCUAS9RBDEuX8IIlydpBEOTtIoh47SyQxfwe9TjokcfcwI3lMJoEkmqSJXB4nAEnUQwxJlPODJMrZQRLl7CCJeuwgiXr8IIl6/BBtMQFIoh5wSKKcHyRRzg6SKGcHSdRjZ4kkFuio10lHJXHXUCN5TCaBJJqkiVweJwBJ1EMMSZTzgyTK2UES5ewgiXrsLJHEgl56nXRI4t+DXc4zcOBAWrJkCZ08eZKiRIlChQsXpsGDB1OGDBl8chQrVow2b97sK+d3331HEydOdPk+kESXUeFCOxCAJOqNAiRRzg+SKGcHSZSzgyTqsftYJbFcuXJUq1YtypcvH7169Yq6du1KR48epePHj1O0aNEUNJbE9OnTU9++fX0gRo0alWLGjOkyVEiiy6hwoR0IQBL1RgGSKOcHSZSzgyTK2UES9dhZIomFOut10lFJ3DlInOfWrVuUMGFCVTksUqSIjyTmzJmTRo4cKc4LSRSjQ2BwEIAk6lGHJMr5QRLl7CCJcnaQRD12lkhi4a56nXwfff+vXvT8+XNfuSJFikT8K6h25swZSpcuHR05coSyZs3qI4nHjh2jt2/fUuLEialy5crUo0cP4mqiqw2S6CopXGcLApBEvWGAJMr5QRLl7CCJcnaQRD12IUkSvcpEpD59+vh64F69elHv3r0DhfDmzRuqUqUK3b9/n7Zt2+Zz7eTJkyllypSUNGlSOnz4MHl5eVH+/PnVWkZXGyTRVVK4zhYEIIl6wwBJlPODJMrZQRLl7CCJeuwskcTPuul10lFJ3NhTVEls3rw5rVmzRgli8uTJA+zLxo0bqWTJksRVxzRp0rjUZ0iiS5hwkV0IQBL1RgKSKOcHSZSzgyTK2UES9dhZIomf99Dr5Pto72393M7TsmVLWr58OW3ZsoVSp04daPyTJ08oevTotHbtWipbtqxL94IkuoQJF9mFACRRbyQgiXJ+kEQ5O0iinB0kUY+dJZL4RU+9Tjokcet/u5CDSsjrDFu1akVLly6lTZs2qfWIQbXt27fT559/TocOHaLs2bMHdbn6HJLoEiZcZBcCkES9kYAkyvlBEuXsIIlydpBEPXYfqyS2aNGC5s+fr6qIzmcjxooVS52bePbsWfV5hQoVKF68eGpNYtu2bdV0tN+zEwMjDEnUe/8QbTEBSKIecEiinB8kUc4OkihnB0nUY2eJJBYJfGOJq0/gvcX1PGHChPE37YwZM6hRo0Z0+fJlqlevnjo7kaeZU6RIQV9++SV1794d5yS6OiC4LuQRgCTqjRkkUc4PkihnB0mUs4Mk6rGzRBKLuj5NHNjTeG82M22tR8x3NCqJJmkil8cJQBL1EEMS5fwgiXJ2kEQ5O0iiHjtIoh4/SKIeP0RbTACSqAcckijnB0mUs4MkytlBEvXYWSKJxd3flezfU3n/ZWaXtB4xVBJN8kMuiwlAEvWAQxLl/CCJcnaQRDk7SKIeO0skscRPep18H+290cx5i0Y68z4JKokmaSKXxwlAEvUQQxLl/CCJcnaQRDk7SKIeO0iiHj9Ioh4/RFtMAJKoBxySKOcHSZSzgyTK2UES9dhZIoklB+h10lFJ3GDmO6CNdAaVRJMYkcsqApBEPdKQRDk/SKKcHSRRzg6SqMfOEkksNUivkw5J/LOzkTwmk6CSaJImcnmcACRRDzEkUc4PkihnB0mUs4Mk6rGDJOrxgyTq8UO0xQQgiXrAIYlyfpBEOTtIopwdJFGPnSWSWHqwXicdlcQ/vIzkMZkEkmiSJnJ5nAAkUQ8xJFHOD5IoZwdJlLODJOqxs0QSywzV66RDEtd3NJLHZBJIokmayOVxApBEPcSQRDk/SKKcHSRRzg6SqMfOEkksO0yvkw5JXNfBSB6TSSCJJmmGsFwXLlyg1KlT04EDByhnzpwhovd2kMTLJw/TntWL6caFf+jJ/bv0vx97Ubo8n/nwe/v2LW1fMpuObFpDz58+pqTpslDpRq0pTuJkwc7YbpK4f98emjtrOp08cYxu37pFQ4aPoWIlSgU7J/86YDdJXLFkEa1c+gvduHZVdTdl6jRU95vvKH+hL2zHz46SGJLevUgRwtpuTLlDC+fPo1kzptHt27cofYaM1LlrD8qWPbut+gpJ1BsOSKIevxAdDUmUDd+5Q7vp6j/HKFGqdLR8dN8PJHHXykW0e+VCKt+0I8VKkJi2/TaLbv97nhoPnErhI0aU3dRQlN0kcce2LXTo4H7KmDkLebVrDUl0Y5x3bttE4cKGo2QpPiH+i8kfq3+nxfNn0viZv1CqT9O6kcnzl9pREkPSu2dHSVy7ZjV179KJuvfqQ9my5aB5c2bR+vVrafnKtRQvXjzPv1Qu3sESSSw33MXeBH6Z99p2RvKYTAJJNEkzmHK9efOGBg8eTJMnT6br169T+vTpqUePHlSjRg26d+8etWzZktavX0+PHz+m5MmTU9euXalx48YUJkwYXz0uWrQobdq0Sf1s6tSp9PPPP9P58+cpVapU1Lp1a2rRooXP9ZcvX6b27durvGHDhqUvvviCRo0apa7l1qhRI7p//z7lz59f/fz58+fUrl07de8uXbrQtGnTKGrUqNSvXz/VF1ebHSqJzn0d1qCML0nkP6wntq5NectXp3wVaqpLnz99QuNbfUXlm3agjAWLu/qoHrnObpLo/JD5c2aCJGqOevWyn9O3LdtR+crVNDOZDbejJIakd8+Okli3Vk3KkjUbde3eU6HkP4fKlCxKtevUpyZNm5l9gTSyWSKJ5Udo9PC/UO81bY3kMZkEkmiSZjDl+umnn2ju3Lk0cuRISpcuHW3ZsoW+//57WrduHS1evJi2b99OU6ZMofjx49OZM2fI29ubKleuTHv27FES9+eff1KWLFkoYsSIFDduXJo3bx517NiRxo4dS7ly5VLT0U2bNqXhw4dTw4YN6eXLl5QjRw4qVKgQtWnThsKHD0/9+/enffv20eHDh1UelsQlS5ZQgwYNqFWrVqoPTZo0obJly1KRIkWoZs2atGjRIurbty+dO3dOyasrze6SeP/mNZraoSE16DeBEqZM4/NIC39qr/67RL3/RNuV5zV9DSRRTtRu083OT/L69WvasnE9DevfXVUSeerZTg2SqDcadpPEly9eUIG8OWnYiNFUouR/y0O6d/GiR48e0qixE/Qe2GA0JFEPJiRRj1+wR3OFjsWORY+lzdG+/fZbevr0qaoeshxOnz79g74GNN2cNm1aVeGrXbu2TwxL4OrVq2nHjh1KSPm/T5w44VONfPHiBcWOHZuWLVtGZcqUUZLIVUkWQK40csuYMSMlTJhQSSw3/oMtVqxYqmpZq1Ytl1jaXRKv/HOMFvRrS9+PXkDRY/835fL72P4UhsJQ5ZbB+92ckESXXjN/L7KjJJ4/e5p+bFaf+PdflChRqUvvQZS/MNYkujvKdq9i200Sb968QaWLF6HZ8xZSjpy5fHCPGDaE9u7dQ/MWLnZ3CDx2vSWSWGGUkf57r/7RSB6TSSCJJmkGQ65jx45R1qxZKVq0aL7uzn9ocBWwd+/eVL16dTUFzfJWtWpVKly4sLrWP0l88uQJRY8enaJEieIjd3ztq1evlNDduHFDVRlHjBhBkSNH9nVPltJx48ZR8+bNlSTeunWLVq1a5XMNT2dzX/kaR0uZMqWatubpbL+NBZh/Obe5h65ThIiRgoG0/7f0O90MSZQPjd3/oLajJHJV/+aNa/Tk8WPa+tcftHbFEho2bjoqiW6+hnZ/9yCJbg6o0+WWSGLF0fIOOkV6r/rwz0EjiTWSQBI14NkhdNeuXVSwYEFVtUuWzPfu2UiRIlGKFCmUrHEV8I8//qDffvuNfvjhBxo2bJi/ksgSmDhxYlUtLFCggK9HDBcunNoNzRK4f/9+NS3ttyVIkEDJpGNNIlcWHa1YsWJqFzVPizsar2HkKWv+5bex4Pbp08fXjys1+ZGqNLXPug2/kojpZvnvCrv/QW1HSfRL26t1U0qSLAW18Xq3TswuDdPNeiNhN0nEdLPv8YwCSdR7wRHtOQKPHj0iFjNec1i/fv0gbzRp0iRVCXz48CFdvXpVieXevXspT548PrH8M17TyJtf/Gt8Ly8vLyWZMWPG9PcaE5IYEiuJPhtXKtSgfOVrKDbPvZ/Q+JbYuBLUywlJDIpQ0J93bNmEEiZOQh279w/6YguvgCTqwbabJPLT8MaVrNmyU5du7/6c4I0rZUsVo1q164W+jSuVxuoN8Pto75UtjeQxmQSVRJM0gylX9+7daeLEiWo38ueff04PHjxQG0VY4M6ePasEkDemsHR17tyZbt68SVyB5ClkvqZbt27Eaxh5+tixRpCnfwcNGkTlypVTcSySvFOadyjztDJXBFkmeeMJbzq5ePGi2qjSqVMn9d8mJNFfQd11MZgo/3fbF8+86f6Nd2fTze7RnIrV+Y4+yZSTIkeLQTHjJ6R3R+AsovLN3h2Bs/23mXTrMo7A8W/gnj59Qv9euqQ+qlerGrVp70V58xWgmLFiUeIkSYN9rJ07YLdK4rQJoyhfwc+UFHo/fUIb16+hX+ZOpwEjJlKe/P+tT7YDRDtKYkh69+woiXwETo+uXtSjV18li3P5CJx1a2j5ijUUL358O7x2qg+WTDdXHm/keb1XBO/GRv8eApJoZGiDNwlXr0aPHk0TJkxQG0V4A0nu3LnVcTO8SWT+/Pmq6sfrDPmoGl5PyNPG3HjTCIvelStX1GeOI3A4ZujQoXT8+HG13jFbtmxqSvjLL79UcXzUDlcTeRqbq5ksjCVLllTT2CyeH7MkXjpxiH4Z+OHXJ2X5vLQSQ8dh2oc3rVaHaSdLl5VKNWxFcZO4toPbk2+T3Tau7Nuzm5o3bfjBI1esXJV69RvoSRRu57abJP48oBcd3LuL7t65RVGjRadP06anr+p9YztBZNB2lMSQ9O7ZURJ5XBfMm+tzmHaGjJnIq2t3yp49h9u/tzwZAEnUowtJ1OOHaIsJ2G13s8WPr307u0mi9gNZmMBukmjho2vfyo6SqP1QFiawqyRaiEB8K0sksYqZI3+8f28ufk5PBUISPUUWeT1CAJKohxWSKOcHSZSzgyTK2XEkJFHOzxJJ/N8keQedIr2Xf2ckj8kkkESTNJHL4wQgiXqIIYlyfpBEOTtIopwdJFGPnSWSWHWyXiffR3svs8831TgeCJJoZGiRxCoCkEQ90pBEOT9IopwdJFHODpKoxw6SqMcPkqjHD9EWE4Ak6gGHJMr5QRLl7CCJcnaQRD12lkjil1P1OumoJC791kgek0kgiSZpIpfHCUAS9RBDEuX8IIlydpBEOTtIoh47SySx2jS9TjokcUkTI3lMJoEkmqSJXB4nAEnUQwxJlPODJMrZQRLl7CCJeuwgiXr8IIl6/BBtMQFIoh5wSKKcHyRRzg6SKGcHSdRjZ4UkRq0+Xa+T76Of/vaNkTwmk0ASTdJELo8TgCTqIYYkyvlBEuXsIIlydpBEPXZWSGK0GjP0Ovk++smvjY3kMZkEkmiSJnJ5nAAkUQ8xJFHOD5IoZwdJlLODJOqxgyTq8YMk6vFDtMUEIIl6wCGJcn6QRDk7SKKcHSRRj50lkljTUCVxMSqJeqON6FBPAJKo9wpAEuX8IIlydpBEOTtIoh47KyQx+lcz9Tr5PvrxL42M5DGZBJVEkzSRy+MEIIl6iCGJcn6QRDk7SKKcHSRRjx0kUY8fJFGPH6ItJgBJ1AMOSZTzgyTK2UES5ewgiXrsrJDEGF/P0uvk++hHixoayWMyCSTRJE3k8jgBSKIeYkiinB8kUc4OkihnB0nUY2eFJMasNVuvk++jHy5sYCSPySSQRJM0kcvjBCCJeoghiXJ+kEQ5O0iinB0kUY+dFZIYq/YcvU6+j36woL6RPCaTQBJN0kQujxOAJOohhiTK+UES5ewgiXJ2kEQ9dpBEPX6QRD1+iLaYACRRDzgkUc4PkihnB0mUs4Mk6rGzRBLrGKokzkclUW+0ER3qCUAS9V4BSKKcHyRRzg6SKGcHSdRjZ4Ukxq47V6+T76Pvz6tnJI/JJKgkmqSJXB4nAEnUQwxJlPODJMrZQRLl7CCJeuwgiXr8IIl6/BBtMQFIoh5wSKKcHyRRzg6SKGcHSdRjZ4Ukxqk3T6+T76Pvza1rJI/JJJBEkzSRy+MEIIl6iCGJcn6QRDk7SKKcHSRRj50Vkhi3/ny9Tr6PvjunjpE8JpNAEk3SRC6PE4Ak6iGGJMr5QRLl7CCJcnaQRD12kEQ9fpBEPX6ItpgAJFEPOCRRzg+SKGcHSZSzgyTqsbNCEuM1WKDXyffRd2bXNpLHZBJIokmayOVxApBEPcSQRDk/SKKcHSRRzg6SqMfOEklsaEgSZ0ES9UYb0aGeACRR7xWAJMr5QRLl7CCJcnaQRD12kEQ9fqgk6vFDtMUEIIl6wCGJcn6QRDk7SKKcHSRRj50Vkhi/0UK9Tr6Pvj2zlpE8JpNAEk3SRC6PE4Ak6iGGJMr5QRLsUBBcAAAgAElEQVTl7CCJcnaQRD12VkhigsaL9Dr5PvrWjK+N5DGZBJJokiZyeZwAJFEPMSRRzg+SKGcHSZSzgyTqsbNCEhN+84teJ99H35z+lZE8JpNAEk3SRC6PE4Ak6iGGJMr5QRLl7CCJcnaQRD12kEQ9fpBEPX6ItpgAJFEPOCRRzg+SKGcHSZSzgyTqsbNEEpsYqiROQyVRb7QRHeoJQBL1XgFIopwfJFHODpIoZwdJ1GNnhSQm+naxXiffR9+YWtNIHpNJUEk0SRO5PE4AkqiHGJIo5wdJlLODJMrZQRL12EES9fhBEvX4IdpiAnvOPbD4jh/X7cbtuvhxPZCFTzOqalYL74ZbgcB/BC7efgocQgLZU0QXRroelrjpr65fHMiV16fUMJLHZBJIokmayOVxApBEPcSQRDk/SKKcHSL1CEAS5fyskMQkzX6Td9Ap8trk6kbymEwCSTRJE7k8TgCSqIcYkijnB0mUs0OkHgFIopwfJFHOjiMhiXr8EG0xAUiiHnBIopwfJFHODpF6BCCJcn5WSGLS75bIO+gUeXVSNSN5TCaBJJqkiVweJwBJ1EMMSZTzgyTK2SFSjwAkUc7PEkn83pAkToQkykcakSBARJBEvdcAkijnB0mUs0OkHgFIopwfJFHOjiNRSdTjh2iLCUAS9YBDEuX8IIlydojUIwBJlPOzQhKTNV8q76BT5JUJXxrJYzIJJNEkTeTyOAFIoh5iSKKcHyRRzg6RegQgiXJ+Vkhi8hbL5B10ivx3fFWX8wwcOJCWLFlCJ0+epChRolDhwoVp8ODBlCFDBp8cz549o/bt29PChQvp+fPnVLZsWRo/fjwlSpTI5ftAEl1GhQvtQACSqDcKkEQ5P0iinB0i9QhAEuX8rJDEFD8sl3fQKfLyuP+5nKdcuXJUq1YtypcvH7169Yq6du1KR48epePHj1O0aNFUnubNm9OqVato5syZFCtWLGrZsiWFDRuWtm/f7vJ9IIkuo8KFdiAASdQbBUiinB8kUc4OkXoEIIlyfh+rJPolcuvWLUqYMCFt3ryZihQpQg8ePKAECRLQ/PnzqUaNd4d0c9UxU6ZMtHPnTipYsKBLUCGJLmHCRXYhAEnUGwlIopwfJFHODpF6BCCJcn6WSGJLM5XEMz+XU9PCzi1SpEjEv4JqZ86coXTp0tGRI0coa9astHHjRipZsiTdu3ePYseO7ROeMmVKatOmDbVt2zaolOpzSKJLmHCRXQhAEvVGApIo5wdJlLNDpB4BSKKcnxWS+Emr3+UddIr8Jt5+6tOnj69cvXr1ot69ewea/82bN1SlShW6f/8+bdu2TV3LFcTGjRt/IJ358+en4sWLq/WLrjRIoiuUcI1tCEAS9YYCkijnB0mUs0OkHgFIopxfSJLEf4aVFVUSee3hmjVrlCAmT54ckih/XRAZ0glAEvVGEJIo5wdJlLNDpB4BSKKcnxWSmLL1CnkHnSIvjq7sdh7ejLJ8+XLasmULpU6d2ice081uo0TAx0AAkqg3ipBEOT9IopwdIvUIQBLl/KyQxFQ/rpR30CnywqhKLud5+/YttWrVipYuXUqbNm1S6xGdm2PjyoIFC6h69erqo1OnTlHGjBmxccVlyrgwxBGAJOoNGSRRzg+SKGeHSD0CkEQ5v49VElu0aKHWHXIV0flsRD7qhs9N5MbT0KtXr1ZH4MSMGVNJJbcdO3a4DBRrEl1GhQvtQACSqDcKkEQ5P0iinB0i9QhAEuX8rJDE1G1WyTvoFHl+ZEWX84QJE8bfa2fMmEGNGjVSnzkO0+ZqovNh2okTJ3b9Pm+5ZokGAiGEACRRb6AgiXJ+kEQ5O0TqEYAkyvlZIoltDUniCNclUU7EvUhUEt3jhauDmQAkUW8AIIlyfpBEOTtE6hGAJMr5QRLl7DgSkqjHD9EWE4Ak6gGHJMr5QRLl7BCpRwCSKOdnhSR+2m61vINOkeeGVzCSx2QSSKJJmsjlcQKQRD3EkEQ5P0iinB0i9QhAEuX8rJDENO3XyDvoFHn25/JG8phMAkk0SRO5PE4AkqiHGJIo5wdJlLNDpB4BSKKcnxWSmLaDGUk8MwySKB9pRIIAEUES9V4DSKKcHyRRzg6RegQgiXJ+kEQ5O45EJVGPH6ItJgBJ1AMOSZTzgyTK2SFSjwAkUc7PCklM13GtvINOkf8MLWckj8kkkESTNJHL4wQgiXqIIYlyfpBEOTtE6hGAJMr5WSGJ6TuZkcTTQyCJ8pFGJAhguln7HYAkyhFCEuXsEKlHAJIo5wdJlLPjSFQS9fgh2mICqCTqAYckyvlBEuXsEKlHAJIo52eFJGbwWifvoFPkqcFljeQxmQSSaJImcnmcACRRDzEkUc4Pkihnh0g9ApBEOT8rJDFjZzOSeHIQJFE+0ogEAUw3a78DkEQ5QkiinB0i9QhAEuX8IIlydhyJSqIeP0RbTACVRD3gkEQ5P0iinB0i9QhAEuX8rJDEzF3XyzvoFHl8QBkjeUwmgSSapPkR5rp+/TrVr1+fduzYQREiRKD79+8H61NCEvXwQxLl/CCJcnaI1CMASZTzs0ISs3QzI4nHfoIkykcakcFCwMvLi1atWkVLly6lWLFiUcKECYPsR+/evWnZsmV08ODBIK919wK7SuLd2zdp4fSxdHjvDnr+/DklSpqcmrXtQZ+mz+zuI3r0+uCWxPQJolGFTAkoZZwoFCdqBBq95QLtv/LQ32dumDcZFU8Xj+bvv0rrT932KBdXkttREvfv20NzZ02nkyeO0e1bt2jI8DFUrEQpVx4n1F8TktjZTRJ/mTWJFs+Z7OsdSpoiJY2ascR27xUkUW9IUEnU4/fRR9eoUYOiRYtGs2bNcvlZQ5skPnn0kLq1rE+ZcuShUhWrU4xYsenGlcuUMElyJYt2asEtidmSxKB08aPShXve1PqLVAFKYu7kMalq1kQUI1J4WnPyFiQxgJdox7YtdOjgfsqYOQt5tWsNSXTjN1tIYmdHSfx76wbqMWS8D/Fw4cJRzFhx3BgBay61QhKzdv/DyMMc7V/aSB6TSSCJJmnaNNevv/5Kffr0oTNnzlDUqFEpV65ctHz5cjp+/Dh17dqVDhw4QC9fvqScOXPSiBEjKHfu3OpJUqVKRRcvXvR5qoYNG9LMmTPVlHOHDh1UDq6a5c2bV8XlyJFDfd64cWNfJGbMmEFbtmyhmzdv0sqVK30+43smS5aMBg4cSE2aNHGJnh0riVxBPH38EPUcNsWlZwjOi4JbEp2ffWbt7P5KYuwo4alnmbQ07K/z1K5oalp/+jYk0YWXJn/OTJBEFzj5d4nd2dlREnfv2ETDJi0QErcuzApJzNbDjCQe6QdJtO7NwJ0UgWvXrtEnn3xCQ4YMoS+//JIePXpEW7dupQYNGtDu3bvp6tWrSvLevn1LP//8s5K4f/75h2LEiEG3bt1S18WMGZNGjRpFUaJEUVPOpUuXVv/es2dP9d+TJk1Scnj69Gn18x49etDatWvpzz//VH3ga1hEixQpQpcvX6YkSZKon/MUNq935HWP0aNHd2nE7CiJnZp9TdnzFCCecj555ADFiZeASlWqQcXLV3Xpmay8yO6SGIaIOpb4lA78+4D+OH2HhlXOCEl08QWxu+i4+BjBcpnd2dlREn9fPJuiRotOESJEovSZs1GdJi0pQaJ3/2+3U7NCErP3fPdnnW473Nd+S0VQSdQdVZvH79+/n/LkyUMXLlyglClTBtrbN2/eUOzYsWn+/PlUqVIldW3VqlXVz1gCuW3bto0qVqyoqoKRIkXyyZc2bVrq1KkTNWvWjAKabs6SJQtxNZKv41alShWKFy8ecaXR1WZHSWxc5XPV/XLV6lCBz0vSudPHac6k4dS4pRcVKf2Oo12a3SWxYuYElClhdBq26bxCBkl0/c2xu+i4/iTWX2l3dnaTxAO7t9Mz76eUNEUqunfnFi2eM0X9JXn41F8oStRo1g9gIHeEJOoNByRRj5/to1+/fk1ly5ZVVUP+Z5kyZYjXGcaJE4du3LhB3bt3p02bNinp42ufPn1KY8eOpRYtWvgriePGjaPWrVuriqFz8/b2VlPQgwcPDlASeUp68uTJdOLECXXv5MmT08aNG+mLL77wlyNPZfMv53bkyjOK6CSndhiAhpUL06fpMlGv4dN8ujN7wjAli71HTLdDF336YGdJ5M0s7Yqmol7r/qH73q8giW6+OXYXHTcfx9LL7c7ObpLod3CePH5EzetUpIbN21FJm82gWCGJOXptMPK+HupT0kgek0kgiSZp2jQXTyXzETbr169XU7w8vbtr1y5q3rw53blzR61X5CojVwYLFSpE3bp1ozZt2vgriSyBY8aMUWLpt3HFMX78+AFKIt8radKkKpb7w9PUPEUdUOOKJPfNuX3b2oua/djFVqR/bFiFsubKT03bdPfp158rf6XlC2fQmLmrbNVXO0timQzxqVauJPT27X/IwoUNQ2/evKW7T19ShxUng5WlHXc3OwOxu+gE6+AFcXO7s7O7JDLezi3qU7bc+anut61sNdRWSGLO3mYk8WBvSKKtXp7Q2BmuFrIQtmvXjnr16kXjx49X6wK58XpBXr/IFb+AJPGPP/6g8uXLq00wvLHFvzZgwABasGABHTly5IOPv/76a7VGcefOnVSnTh3q0iVg4QsplcRxg7vTnVs3fG1cmTtpOJ09dcxXddEO75udJTFaxHDEm1acW4din9KOC/do67l7dP2R76qy1TwhiVYTt+5+kEQ91t7eT1Ul8asGzajCl7X1khmOhiTqAUUlUY+f7aO5YrhhwwY1zcxnHPJ/16tXT51jyBVDrvzxppSHDx9Sx44dae/evcSSF5AkclWSN6DwBhjeDJM+fXq1+YXPUuSNMbwJhtc08tpEXr/IU8q8CcaxfpElk9c7sqxeunRJVRbdaXZck3j21HHq274JVavXjAoUKUXnTh2jaaMG0Detu9JnJcq583gevza4JTFS+LCUKHpE9Zx9y6dXZyCevPGYHr94raqFfhvWJAb+Sjx9+oT+vXRJXVSvVjVq096L8uYrQDFjxaLESdz7veXxl89mNwhJ7OxWSZw9aQTlKVhEbVThNYmLZk2iC2dP0Yhpv1Ks2PY6BscKSczVZ6ORt/tArxJG8phMAkk0SdOGuXj9X9u2bYk3sLAIchWxVatW1LJlS7XjmGXu6NGjlCJFCiWHvK6QBTEgSeRHZEFkwfztt9/UDujEiRMrceSjbDgPVwDr1q2r5JSPy+GNKY0aNVJ0WDJTp05NvImFxdLdZkdJ5Gc4sGsrLZo5Xp2PmCBxUir/ZR3sbvZncDMmjEadS6b54JNt5+7S1F3/QhLd/A2xb89uat604QdRFStXpV79BrqZLXRdHpLY2U0SR/TvQieO7KdHDx+osxEzZs1Jtb9pQYmTprDdS2SFJObua0YS9/eEJNruBUKHrCXw+PFjdTYii2O1atXcvrldJdHtBwmmgOCuJAbTYxu5rd2nm408JJLYkoDdJNGWkALoFCRRb7RQSdTjh2gXCfDxOrdv31ZnMS5cuJDOnj1L4cP7Xn/mSipIoiuUAr4GkijnB0mUs0OkHgFIopyfFZKYp99f8g46Re7rUdxIHpNJIIkmaSJXgAT4nEaeZuY1inzmYsmSsl1ckES9lwySKOcHSZSzQ6QeAUiinJ8Vkpi3vxlJ3NsdkigfaUSCABFBEvVeA0iinB8kUc4OkXoEIIlyfpBEOTuORCVRjx+iLSYASdQDDkmU84MkytkhUo8AJFHOzwpJzPfTh+cGS3q8p1sxSZhHYyCJHsWL5KYJQBL1iEIS5fwgiXJ2iNQjAEmU87NCEvMPMCOJu7tCEuUjjUgQwHSz9jsASZQjhCTK2SFSjwAkUc7PCkksMHCzvINOkbu6FDWSx2QSVBJN0kQujxNAJVEPMSRRzg+SKGeHSD0CkEQ5P0iinB1HQhL1+CHaYgKQRD3gkEQ5P0iinB0i9QhAEuX8rJDEgoPMVBL/7oxKonykEQkCmG7WfgcgiXKEkEQ5O0TqEYAkyvlZIYmFBm+Rd9ApcqdXESN5TCZBJdEkTeTyOAFUEvUQQxLl/CCJcnaI1CMASZTzgyTK2XEkJFGPH6ItJgBJ1AMOSZTzgyTK2SFSjwAkUc7PCkksPMRMJXFHJ1QS5SONSBDAdLP2OwBJlCOEJMrZIVKPACRRzs8KSfxs6FZ5B50it3f8wkgek0lQSTRJE7k8TgCVRD3EkEQ5P0iinB0i9QhAEuX8IIlydhwJSdTjh2iLCUAS9YBDEuX8IIlydojUIwBJlPOzQhI/H2amkritAyqJ8pFGJAhguln7HYAkyhFCEuXsEKlHAJIo52eFJH7x8zZ5B50it7b/3Egek0lQSTRJE7k8TgCVRD3EkEQ5P0iinB0i9QhAEuX8IIlydhwJSdTjh2iLCUAS9YBDEuX8IIlydojUIwBJlPOzQhKLDN8u76BT5JZ2nxnJYzIJJNEkTeTyOAFIoh5iSKKcHyRRzg6RegQgiXJ+Vkhi0RFmJHFzW0iifKQRCQJYk6j9DkAS5QghiXJ2iNQjAEmU87NCEouN3CHvoFPkpjaFjeQxmQSVRJM0kcvjBFBJ1EMMSZTzgyTK2SFSjwAkUc4Pkihnx5GQRD1+iLaYACRRDzgkUc4Pkihnh0g9ApBEOT8rJLH4KDOVxL9+RCVRPtKIBAFMN2u/A5BEOUJIopwdIvUIQBLl/KyQxBKjd8o76BS5sXUhI3lMJkEl0SRN5PI4AVQS9RBDEuX8IIlydojUIwBJlPODJMrZcSQkUY8foi0mAEnUAw5JlPODJMrZIVKPACRRzs8KSSw5xkwlcUMrVBLlI41IEMB0s/Y7AEmUI4QkytkhUo8AJFHOzwpJLD32b3kHnSL/aFnQSB6TSVBJNEkTuTxOAJVEPcSQRDk/SKKcHSL1CEAS5fwgiXJ2HAlJ1OOHaIsJQBL1gEMS5fwgiXJ2iNQjAEmU87NCEsuMM1NJXP8DKonykUYkCGC6WfsdgCTKEUIS5ewQqUcAkijnZ4Uklh2/S95Bp8h1LQoYyWMyiUuVxN9//93le1apUsXla3EhCLhLAJVEd4n5vh6SKOcHSZSzQ6QeAUiinJ8Vklh+ghlJXNM8hEpi2LBhXRqhMGHC0OvXr126FheBgIQAJFFC7b8YSKKcHyRRzg6RegQgiXJ+kEQ5O450qZKodwtEg4A5ApBEPZaQRDk/SKKcHSL1CEAS5fyskMQKE3fLO+gUufr7/EbymEyiJYnPnj2jyJEjm+wPcoFAoAQgiXovCCRRzg+SKGeHSD0CkEQ5PyskseIkM5K46ruPQBJ5OnnAgAE0ceJEunHjBp0+fZo+/fRT6tGjB6VKlYqaNGkiH01EgkAQBIZuOgdGGgQa5E6hER26Q1MVbRu6AWg8/b09YzWiEQoCcgKRw8tjXY2EJDqR6tu3L82aNYv4n02bNqWjR48qSVy0aBGNHDmSdu40c/K4q4OD60IXAUii3nhDEuX8IIlydpBEOTtE6hGwQhIrTdqj18n30Su/y2ckj8kkbk83p02bliZNmkQlS5akGDFi0KFDh5Qknjx5kgoVKkT37t0z2T/kAgFfBCCJei8EJFHOD5IoZwdJlLNDpB4BKySxymQzkvh7s49AEqNEiaKEMGXKlL4k8fjx45Q/f356/Pix3ogiGgQCIQBJ1Hs9IIlyfpBEOTtIopwdIvUIQBL1+LldScyTJw+1bduW6tWr50sSefr5jz/+oK1bt+r1CNEgAEn02DsASZSjhSTK2UES5ewQqUfACkn835S9ep18H728aV638mzZsoWGDh1K+/bto2vXrtHSpUupatWqPjkaNWqklgc6t7Jly9LatWtdvo/bkrh8+XJq2LAhdenSRa1L7NOnD506dYpmz55NK1eupNKlS7t8c1wIAu4SQCXRXWK+r4ckyvlBEuXsIIlydojUI2CFJFadakYSl33rniSuWbOGtm/fTly8q1atmr+SyBuMZ8yY4QMxUqRIFCdOHJehui2JnJmrhSyIvB6Rp5dz585NPXv2pDJlyrh8Y1wIAhICkEQJtf9iIIlyfpBEOTtIopwdIvUIfMyS6EyGv8zEv0ri/fv3admyZWKIIkkU3w2BIKBJAJKoBxCSKOcHSZSzgyTK2SFSj4AVklht2j69Tr6PXlAvKz1//txXLq788a+gWkCSyIIYMWJEVT0sUaIE9e/fn+LFixdUOp/PxZK4d+9eOnHihEqUOXNmVe5EAwFPE4Ak6hGGJMr5QRLl7CCJcnaI1CNghSRWn25GErNdWqGW8Dm3Xr16Ue/evYOE4J8kLly4kKJGjUqpU6ems2fPUteuXSl69OjqqMJw4cIFmZMvcFsS//33X6pdu7aaB48dO7a6CZczCxcuTNyh5MmTu3RjXAQCEgKQRAm1/2IgiXJ+kEQ5O0iinB0i9QhYIYk1ZuzX6+T76Hl1shitJPrt1Llz5yhNmjT0559/qmMMXWluS2K5cuWUFPKOmQwZMqh78MaVxo0bU8yYMd3aNeNKB3ENCDgTgCTqvQ+QRDk/SKKcHSRRzg6RegRCkiT+2ji3+GH9qyT6lyxBggRqyvm7775z6V5uSyKfk7hjxw7KlSuXrxvwFuwvvviCnj596tKNcREISAhAEiXUUEnUo/YuGpIopwhJlLNDpB4BKySx5kwzlcTFjTwriTwT/Mknn6iNLFWqVHEJrNuSmD59epo7d646ONu57d69m+rUqUNnzpxx6ca4CAQkBCCJEmqQRD1qkERdfpBEXYKIlxKwQhK/nnVA2j1fcYsa+i6+BZWUT5dxOBcX7oYPH07FixenuHHjql+8vrF69eqUOHFitSaxU6dO9OjRIzpy5IhLm2H4/m5LIp+TOGDAABo3bhzlzfvuTB/exNKqVSvy8vLydZBjUA+Iz0HAXQKQRHeJ+b4e081yfqgkytlBEuXsEKlH4GOWxE2bNikp9Nv4LOsJEyYoHztw4IBaIpg0aVJ1TGG/fv0oUaJELkN1SRJ56zTPdzvakydP6NWrVxQ+fHj1I8e/R4sWje7evevyzXEhCLhLAJLoLjFIoh6x/6IhiXKSkEQ5O0TqEbBCEmsZqiQudLOSqEfGtWiXJNHv17oElpoNFg0EPEUAkqhHFpVEOT9IopwdJFHODpF6BKyQxNqzD+p18n30ggY5jeQxmcQlSTR5Q+QCAR0CkEQdekSQRDk/SKKcHSRRzg6RegQgiXr8tCTx2bNn9OLFC1894GNw0EDAUwQgiXpkIYlyfpBEOTtIopwdIvUIWCGJdeeYqSTOq/8RVBJ5PSJvUPnll1/ozp07H4ze69ev9UYU0SAQCAFIot7rAUmU84MkytlBEuXsEKlHwApJrDf3kF4n30fPrZfDSB6TSdyuJP7www/0119/qR0y9evXV7ucr1y5QpMmTaJBgwZR3bp1TfYPuUDAFwFIot4LAUmU84MkytlBEuXsEKlHAJKox89tSeSDGGfPnk3FihVT37Cyf/9+Sps2Lc2ZM4cWLFhAq1ev1usRokEAlUSPvQOQRDlaSKKcHSRRzg6RegSskMT688xUEufU/Qgqifzl0MePH1endvP3NC9ZskQdrH3+/HnKli0b8eGOaCDgKQKoJOqRhSTK+UES5ewgiXJ2iNQjYIUkNph/WK+T76Nn18luJI/JJG5XErNnz05jxoyhokWLUqlSpShnzpw0bNgwGj16NA0ZMoT4a1/QQMBTBCCJemQhiXJ+kEQ5O0iinB0i9QhYIYmNFpiRxJm1PwJJHDFiBIULF45at25Nf/75J1WuXJnevn1LL1++VF8J8+OPP+qNKKJBIBACkES91wOSKOcHSZSzgyTK2SFSjwAkUY+f25VEv7e7ePEi7du3T61L5CojGgh4kgAkUY8uJFHOD5IoZwdJlLNDpB4BKySx8cIjep18Hz2jVjYjeUwm0ZZER2d4mrlv3740efJkk/1DLhDwRQCSqPdCQBLl/CCJcnaQRDk7ROoRsEISvzEkidM/Zkk8dOgQ5c6dm3BOot4LjejACUAS9d4QSKKcHyRRzg6SKGeHSD0CkEQ9fsYqiZBEvYFAtGsEIImucQroKkiinB8kUc4Okihnh0g9AlZI4reLjup18n301K+zGsljMgkk0SRN5PI4AUiiHmJIopwfJFHODpIoZ4dIPQJWSGLTX8xI4pSvIIl6o43oUE8Akqj3CkAS5fwgiXJ2kEQ5O0TqEYAk6vFzuZJYrVq1QO90//592rx5s1trEvlbW/icxZEjR+o9hU2jU6VKRW3atFG//GuNGjUi5rZs2TLxE2zatImKFy9O9+7do9ixY4vzuBsYXPeFJLo7Ur6vhyTK+UES5ewgiXJ2iNQjYIUkNlt8TK+T76Mn18xiJI/JJC5LYuPGjV2674wZM1y6ji+CJIZcSXzx4gXdvXuXEiVKRGHChHF5zHUvtIMkXjt9hA6v/5XuXDpDTx/cpVLNe1CqnIV9Hu38/u10cssqun3pDD1/8oi+7D6W4qVIo/voRuLtJolzZ0yhLX/9SRcvnqdIkSJT1uw56fuWbemTVKmNPK/JJMEtiR2+KUNVS+Sg9KkSkffzl7Tr0DnqNmo5/XPxpq/HLJA9NfX+oRLly5aKXr9+Q4dPX6HKLcbRs+cvTeJwK5edJXHh/Hk0a8Y0un37FqXPkJE6d+1B2XCcm0vjGxLYWSGJ3/1qRhIn1QjBkujSG+PmRZDEkCuJbg61scvtIImXj+6hG2eOU/yUaenPif0/kMR//t5Aj25fp6ix49G2OaMgiYGMfodW31HJMuUpY+as9Pr1K5o8fhSdP3uGZv+ynKJEiWrsvTGRKLglcfnYFrR43T7ad+wihQ8fjvq0rExZ0ialXNX609NnL9QjsiDydcNmrKdVm4/Qq9dvKHv6ZLRi0xF68fKVCQyiHHaVxLVrVlP3Lp2oe68+lC1bDpo3ZxatX3DsOwUAACAASURBVL+Wlq9cS/HixRM9a2gJCinsIIl6b6TLlUS92/gf7VcSecqUv7FlxYoV9Pz5c/XVf/x1f+nSpaOHDx+qqhV/V3T58uV9Ei5dupQaNGhAN27coKhRo9Lly5epffv2tH79egobNix98cUXNGrUKOKpX/8aH9nTrFkz2rhxI12/fl19J3WLFi18fXOMY1r4888/p59//pm4ilarVi01TR4hQgSV9ubNm9SkSRP1LTSJEyem/v37U7du3Vyabs6VKxeNHTtWPXOdOnXUM0eMGFHlffPmDQ0ePFidP8n9S58+PfXo0YNq1KihPvdv2ve3336jnj170pkzZyhJkiTUqlUrxcTRmAU/M3++ePFiihMnDnXv3l39zNF27NihOJw8eZKyZs2qPv/yyy/pwIEDaomA3/vOnDlTPeuiRYvUP3kcmBdXlrkP3F69ekXt2rWj2bNnq2/t+fbbb9UzPXjwwOUpdztIovN7NPW78h9IouPzR7dv0KJujSCJbvzP4/69u1SlTBEaPWkm5cyd141Iz18a3JLo9wnjx4lOlzcOolJNRtD2/WfVx5tntacNu05S3/GrPA/EjTvYVRLr1qpJWbJmo67de/r8/7ZMyaJUu059atL0v/8fuvGooebSkMLOCkls/ttxI+M+oXpmI3lMJrGVJP7vf/+jf/75hyZNmkQxY8YkLy8vOnv2LB0/flzJWM2aNSly5Mg0Z84cHwYsS1GiRFE/468GzJEjBxUqVEiJSvjw4ZWs8TfCHD582Ee8nAFyDF/DXy/If3NkOWJZYrn56quv1KUsiSyjLHAssSxXX3/9tZLEpk2bqmsqVKhAV69epYkTJ6q+8tcWslANGDAg0DWJLHQVK1ZU4nfhwgXiaX3O+dNPP6m8/M+5c+eqe7Esb9myhb7//ntat26dkmi/ssbPmj9/furdu7fqo0P2xo8fr56DG0vio0ePqF+/flSmTBn69ddfldAy5wwZMighT506tXqmLl26EH+rDvM8ffp0oJLI3LhPAwcOVIJer149YgGeN2+ez7PwVzdOnTqVMmXKpOR9/vz5ak2lq+syIYl6v/3tNt3s92n+vXyJ6lSrQDMXLKVP06bTe1jD0XaTxE9TxKdjv/emPDV+ouNnr1GCONHp0sZB1G7wYvqqXB5KnTw+nb5wg3qPXUE7Dp4zTMO9dHaUxJcvXlCBvDlp2IjRVKJkKZ8H6t7Fix49ekijxk5w7yFD0dUhiZ0VkthiiRlJHF8Nkujrt5FzJZHlkKtk27dvp8KF363vunPnDqVIkYJmzZqlBJFFon79+j5VQ0d1kQWuXLlySqZY+E6cOOGzTo6rfryhg2NZiFxpLVu2VBUulieHJLKMsbByBYwbCySL0MKFC5U8sVzt3r2b8uXLpz7nChyLEH/XdWAbV7hqylU3roJyY8ns2LGjqq6xwMaNG1dVJ1l8HY0rcE+fPlWC5VcS69atS7du3VKVVEfr1KkTrVq1io4de7dugiWRK6wO2ebv3ubqZ58+fZSAch+4csjfosNSzo3FjuU1sEoiCy4LdJo079bfsZjyt/AwS258jw4dOqhf3LiK++mnnyqRhCS68mbqX2NnSeSqeZf2Lenxo0c0bup/fxHUf2ozGewkibwO+NeR31HsGFGo5Dcj1APmz5aKNs/uQHfuP6EuI5bS4VP/Ut1K+anZV19QnpoD6OylW2ZACLLYURJv3rxBpYsXodnzFlKOnLl8nmrEsCG0d+8emrdwseBJQ0dISGJnhST+sPSEkYEf92UmI3lMJrFNJfH333+n6tWr07Nnz3xEjB+UBYKnOXn6lIWPRYPlg6d7udrXuXNnunLliqoaslyxlDnExgGKhWrcuHHUvHlzf9nxZ9OnT6dLly6Rt7e3ug9PqbL0ceMKHIsXi5ajcUXxyJEjapp6+fLlavqXp4tZHB2Np3F79eoVqCTyPTmHo/Gh5Hxvrio+fvxYTfVGixbNV7+5f8xl165dH0gif+sNV2T5vo7G/WPJ5mdjyWVJ/OGHHxQvR+MKLPNnzm3btiXuh3O/uBLL1wQmiZzzyZMnPjlZ3jkn/+HP0suyzjvgixQp4nMN75rnz/2TRObJv5zbuL+vUPiIkUz+HtDKhelmLXy+gn8e1Jd27dhGY6fMpoSJEptLbCiTnSRxVNevqexnmalk4xF05eZ99YQFc6Smv2a2pyHT1lGvsSt8nnr3oi60dtsx6jnmd0Mk3E8DSXSfmZ0jIIm+RweS6KG31bmS6Iokcjd4SpMrU3x96dKlVbWO1/BxYwncv3+/z/Smc7cTJEhAsWLF+uBJuBLIFTBea8jVuhgxYtDQoUOVgB08eFBd799RNVwd5M+5kucpSeTnLFiwoLpHsmTJfPU9UqRIqsrqt5LoqiT6PZqHxbRq1apqmloqiZyTj/RxNBY/FnyuVEokkfvC1U3nVqphayrT6EcPvZHup4Ukus/Mv4gRQ36ibZs30pjJsyhpsuRmkhrOYhdJHOFVkyoVy06lmoyki1fv+DxlyqTx6OSqPtS42yxauHqPz8/nDGqsNrDwz4Or2VESQ9KUaXCNW0D3DUnsrKgktjJUSRwTUiuJLGSutipVqrh6qa8jcAKbbuaNDo6NGlyJYjnkilb27NnVmrsCBQqoe06ZMkWtY+QqHK9pdKXxpg5ei7dhwwafy0uVKkW3b992WRJPnTpFGTNm9DXd7PiZK9PNPK3L6yq58XpMno5lqeKqHMstPxdPs/vXXJ1uXr16NR09+u5UeP/Ob3SWRJ5u5jWS3C+WUW7Tpk1TG02C2rgSkCRyDq4Cc/XSsYmGp5t5aprvjUqiK2+r/jV2m27mv0CMHDqAtm7aQKMmzqAUn6TUf0gPZbCDJLIgVimRg8o0HeXv9PHZdf1p1vKdvjau7FzgReu3H/dVXfQQogDT2lESubO8+SJrtuzUpVsP1Xee1ShbqhjVql0PG1eCeElCCjsrJLH1spNGfkuNrprRSB6TSVyabnaeQg3s5rxOhv/gd7X53d3MlSzHxhWu6PFUMq9xc2xc4bz8h0rKlCnVWj2ejuXPHY2nlVk4uOrGa+GSJ0+uNl3wjmhel8f/7bdxFZKF6JdfflGbNXidHv+M/93VSiLn5B3XvMN6woQJauqbq2q8icSVjSu8aYbXALLcfvPNN6qyyZs/uPHPWdq40sm7hVkeed0mS3DDhg0/qCRyJZXXRTo2ruzcuVNVWP1uXAmskujYuFKpUiU1BjwlztfzOktmwtPOAe1uDkwSeRMOSzMLJ0v1mDFjFO8SJUqojUGuNDtsXHn5zJse3rqquru0f0sqULMZJc2QnSJFi0HR4yakZ08e0ZO7N+np/Tu0bmwvKv5tZ4qdODlFiRmHosaK68pjeuwau0ni8EH96M91q2nAsNGUIuV/ZyNGjx6dIr1fD+sxGG4mDm5JHNnlK/q6fF6q2XYy/XPhhk/vHzx+5nMGYss6xaj79xWped95dOjUv1SvcgFqU7+kWpN4/t/bbj6xucvtKol8jEuPrl7Uo1dfJYtz+QicdWto+Yo1FC9+fHMAPsJMIYUdJFHv5XNJEvVuEXB0QEfgcOWS193x2jUWCd7V69y4WjhkyBC1fs7vdCRP0fLnXDnjHbwsjCVLlqRhw4b5W13kNW+8WYMlhSW3du3aalp6zZo1bkki35crbbzJhI/q4Q00LJ+ufOMKSxevi+S+8P35mR0VPJZillaWz3Pnzql1fTyl3LVrV8UnsCNwWLgdR+A4Noswx6AqiXwNV2hZLlkMs2XLpqp/vLub/5s36UgkkY/A4alsxxE4vHSAn4nXSS5YsMCl18wOknj11GFaPdzrg/6mK1SKijZqT6d3/EFbZg3/4PNclepSnsr1XHpOT11kN0ksks//7yrt0rM/la9c1VMYRHmDWxK9D4z1t99Ne86huSt2+XzWoXFp+u6rIhQnVlQ6cvoKdRu5DLubAxnxBfPm+hymnSFjJvLq2p2yZ88hekdCW1BIYGeFJLZZbqaSOPJ/IbSSGNpefDzvhwT4GBuucHIl0zE1rsuJp3Z4TSnvFOfjeFxpdpBEV/pp12vsJol25eRfv4JbEkMSK799tWslMSQzRd9dI2CFJLb73YwkDq/ykUgir5XjtYE8DckVP+fG5wOihXwCXO3j42m4Ess7nflYIK788jFD0sZT/3w0D5+lyFVTPkCcd6hzfpZFVxok0RVKAV8DSZTzgyTK2UES5ewQqUcAkqjHz+3pZt64wIcs8/o/lkVeG8ibPPicv4QJE6rpQ7SQT4Cn83kdI0+j85Q1rxflNYWO8xwlT8jnQfLRRbyBhqfR+XifQYMG+ToSJ6i8kMSgCAX+OSRRzg+SKGcHSZSzQ6QeASsksf2KU3qdfB/9c+UMRvKYTOK2JHI1iQ+95s0UvHaPq0D8DSP87Rp8diCfe4cGAp4iAEnUIwtJlPODJMrZQRLl7BCpR8AKSey40owkDq30EUgib5zgMwR58wL/O++e5alC/hnvtuWNDWgg4CkCkEQ9spBEOT9IopwdJFHODpF6BCCJevzcriTyuX2885V3HHNFkXfili1bVslhnjx5fH3jhl7XEA0CHxKAJOq9FZBEOT9IopwdJFHODpF6BKyQxE6rzFQSh1T8CCqJ/P3H/A0kfBwKf5cvf10bb1bh8+7u3bunKopoIOApApBEPbKQRDk/SKKcHSRRzg6RegSskMTOq0/rdfJ99KAK6Y3kMZnE7Uri3r171fmDxYsXp5s3b1KDBg18Kov8/cd85h8aCHiKACRRjywkUc4PkihnB0mUs0OkHgErJLGrIUkc8DFIot5wIRoE9AhAEvX4QRLl/CCJcnaQRDk7ROoRgCTq8XO7kqh3O0SDgB4BSKIeP0iinB8kUc4Okihnh0g9AlZIYrc1Zqabfyr/EUw383ca89fXBdRwTqLeC43owAlAEvXeEEiinB8kUc4Okihnh0g9AlZIYo+1/+h18n10v3K+v4LYSFLNJG5XEkeNGuXrli9fviQ+YHvt2rXUsWNH6ty5s2aXEA4CAROAJOq9HZBEOT9IopwdJFHODpF6BCCJevzclsSAbjdu3DjiTS38NWtoIOApApBEPbKQRDk/SKKcHSRRzg6RegSskMSe68xUEvuW/QgqiQENF08z58yZkx4+fKg3oogGgUAIQBL1Xg9IopwfJFHODpIoZ4dIPQJWSGLv9WYksXeZj1gSHd/1e+HCBb0RRTQIQBI99g5AEuVoIYlydpBEOTtE6hGAJOrxc3u6OVeuXL42rrx9+5auX79Ot27dovHjx1OzZs30eoRoEIAkeuwdgCTK0UIS5ewgiXJ2iNQjYIUk9v3jjF4n30f3LJ3WSB6TSdyWxN69e/uSxLBhwxJ/VV+xYsUoY8aMJvuGXCDwAQFMN+u9FJBEOT9IopwdJFHODpF6BKyQxH5/mpHEHqU+AknUGy5Eg4AeAUiiHj9IopwfJFHODpIoZ4dIPQKQRD1+blcSw4ULR9euXaOECRP6uvOdO3fUz16/fq3XI0SDQCAEIIl6rwckUc4PkihnB0mUs0OkHgErJPGnDWYqid1KfgSVRJ5e5jWIfiXx6tWrlCZNGvL29tYbUUSDACTRY+8AJFGOFpIoZwdJlLNDpB4BKyRxwIazep18H921ZBojeUwmcbmSOHr0aHXftm3bUr9+/Sh69Og+/eDq4ZYtW4h3NvPB2mgg4CkCqCTqkYUkyvlBEuXsIIlydojUI2CFJA7aaEYSO5cIwZLIX8fH7eLFi5Q8eXLiaWdHixgxIqVKlYr69u1LBQoU0BtRRIMAKokeewcgiXK0kEQ5O0iinB0i9QhAEvX4uVxJdNymePHitGTJEooTJ47enRENAgICqCQKoDmFQBLl/CCJcnaQRDk7ROoRsEISh/xlppLYqXgIriTqDROiQcAMAUiiHkdIopwfJFHODpIoZ4dIPQJWSKKpP5c6FvtU72E9EO12JbF69eqUP39+8vLy8tUd/saVPXv20OLFiz3QTaQEgXcETP1mDK08IYnykYckytlBEuXsEKlHAJKox89tSeSDszdu3EjZsmXzdecjR45QqVKl6MaNG3o9QjQIBEIAkqj3ekAS5fwgiXJ2kEQ5O0TqEbBCEn/efE6vk++j2xf9CCqJUaJEoYMHD1KGDBl8QTl58iTxV/bhCBwj7wqSBEAAkqj3akAS5fwgiXJ2kEQ5O0TqEbBCEodvMSOJ7Yp8BJLIU82VKlWinj17+ho5/rq+FStW0L59+/RGFNEggEqix94BSKIcLSRRzg6SKGeHSD0CkEQ9fm5PN7MIVqtWjerUqUMlSpRQd9+wYQMtWLBArUesWrWqXo8QDQKQRI+9A5BEOVpIopwdJFHODpF6BKyQxJFbz+t18n10my/eHTVop+a2JHLnV61aRQMGDFDTzjz9nD17durVqxcVLVrUTs+GvnyEBDDdrDeokEQ5P0iinB0kUc4OkXoErJDE0dvMSGLrzz8SSQxoyI4ePUpZs2bVG1FEgwAqiR57ByCJcrSQRDk7SKKcHSL1CEAS9fiJKonOt3z06JGaap46dapaj8hf0YcGAp4igEqiHllIopwfJFHODpIoZ4dIPQJWSOKY7WYqia0++4gqifxdzSyG/O0rSZMmVesU+QzFfPny6Y0ookEAlUSPvQOQRDlaSKKcHSRRzg6RegSskMRx2y/odfJ99A+fpTKSx2QStyqJ169fp5kzZ9K0adPo4cOH9NVXX9HEiRPp0KFDlDlzZpP9Qi4Q8JdAtzWnQUaDQKdiaTWiEQoCMgLPXmKGSUbuXVSsqBF0wkN1rBWSOH6HGUlsUTgES2LlypWJq4cVK1akunXrUrly5ShcuHAUIUIESGKo/i1o7cNDEvV4QxL1+CFaRgCSKOPmiIIkyvl9zJLITjZ06FC11O/atWu0dOlSXyfMvH37Vm0qnjJlCt2/f58+++wzmjBhAqVLl85loC5XEsOHD0+tW7em5s2b+7oBJNFl1rjQAAFIoh5ESKIeP0TLCEASZdwgiXrcONoKSZy400wl8ftC7lUS16xZQ9u3b6c8efKoJX9+JXHw4ME0cOBAmjVrFqVOnZp69OhB/O14x48fp8iRI7sE12VJ/Pvvv9U086JFiyhTpkxUv359qlWrFiVJkgSVRJdQ4yITBCCJehQhiXr8EC0jAEmUcYMk6nGzShIn/31Rv6NE1KxgSnGeMGHC+JJEriLyfpH27dtThw4dVN4HDx5QokSJ1LJB9jdXmsuS6Ej25MkTJYrTp0+n3bt3q93Mw4cPp2+++YZixIjhyj1xDQiICUASxehUICRRjx+iZQQgiTJukEQ9bqFZEs+dO0dp0qShAwcOUM6cOX1A8nnW/N+jRo1yCa7bkuic9dSpU6q6OGfOHDXfXbp0afr9999dujEuAgEJAUiihNp/MZBEPX6IlhGAJMq4QRL1uFkliVN2makkNsiZmJ4/f+7roSNFikT8K6jmt5K4Y8cOtQbx6tWrasbX0XjDMV/LxT5XmpYkOm7A1UT+uj6uLkISXcGOa6QEIIlScu/iIIl6/BAtIwBJlHGDJOpxs0oSp+2+pN9RIrq8ejr16dPHVy7eeNK7d+8g89taEoPsPS4AAUMEIIl6ICGJevwQLSMASZRxgyTqcQtpklgvRyJjlURbTDfrDx8ygIB7BCCJ7vHyezUkUY8fomUEIIkybpBEPW5WSeL0PWYqid/k+0T8wAFtXOFNK7x5hRufb50wYULPblwRPwECQcAAAUiiHkRIoh4/RMsIQBJl3CCJetysksSZhiSxkZuS+PjxYzpz5oyClCtXLrWJuHjx4hQ3blz65JNPiI/AGTRokK8jcA4fPuyZI3D0hwoZQECfACRRjyEkUY8fomUEIIkybpBEPW4fuyRu2rRJSaHf1rBhQ1UtdBymPXnyZLW5+PPPP6fx48dT+vTpXQZrZOOKy3fDhSCgSQCSqAcQkqjHD9EyApBEGTdIoh43qyRx1t7L+h0looZ5UxjJYzIJJNEkTeTyOAFIoh5iSKIeP0TLCEASZdwgiXrcrJLE2YYksQEkUX/AkSF0E4Ak6o0/JFGPH6JlBCCJMm6QRD1uVkni3H3/6neUiOrlSW4kj8kkqCSapIlcHicASdRDDEnU44doGQFIoowbJFGPGyRRnx8kUZ8hMlhIAJKoBxuSqMcP0TICkEQZN0iiHjerJHGeoUpiXVQS9QccGUI3AUii3vhDEvX4IVpGAJIo4wZJ1ONmlSTO329murlObkw36484MoRqApBEveGHJOrxQ7SMACRRxg2SqMcNkqjPD9PN+gyRwUICkEQ92JBEPX6IlhGAJMq4QRL1uFkliQsOXNHvKBHVzpXMSB6TSSCJJmkil8cJQBL1EEMS9fghWkYAkijjBknU42aVJC4yJIlfQxL1BxwZQjcBSKLe+EMS9fghWkYAkijjBknU4wZJ1OeHSqI+Q2SwkAAkUQ82JFGPH6JlBCCJMm6QRD1uVkniLwev6neUiL7KmdRIHpNJIIkmaSKXxwlAEvUQQxL1+CFaRgCSKOMGSdTjZpUkLjYkiTUhifoDjgyhmwAkUW/8IYl6/BAtIwBJlHGDJOpxgyTq80MlUZ8hMlhIAJKoBxuSqMcP0TICkEQZN0iiHjerJPHXQ9f0O0pENXIkMZLHZBJIokmayOVxApBEPcSQRD1+iJYRgCTKuEES9bhZJYlLDEliNUii/oAjQ+gmAEnUG39Ioh4/RMsIQBJl3CCJetysksSlh6/rd5SIvsye2Egek0lQSTRJE7k8TgCSqIcYkqjHD9EyApBEGTdIoh43SKI+P0iiPkNksJAAJFEPNiRRjx+iZQQgiTJukEQ9blZJ4jJDlcSqqCTqDzgyhG4CkES98Yck6vFDtIwAJFHGDZKox80qSVx+xMx08/+yYbpZf8Q1M1y4cIFSp05NBw4coJw5c6ps27dvp++//55OnjxJFStWpGXLlmnexdrwYsWKqWcZOXKkunGqVKmoTZs26penWu/evRWngwcPeuoW/uaFJOrhhiTq8UO0jAAkUcYNkqjHDZKozy/UTTf7J4kFChSg9OnT08CBAyl69OgUO3ZsfbJ+MjRq1Iju37/vEQH1K4m3bt2iaNGiUdSoUY08R5gwYWjp0qVUtWpVn3yPHz+m58+fU7x48Yzcw9UkdpDEW2eP0umNS+je5bP07OFdKvRNV0qWvZB6hDevX9HRVXPp+om99OTOdYoQORolTJ+DslVuSFFiWcvKP6Z2k8T9+/bQ3FnT6eSJY3T71i0aMnwMFStRytXXIdRfF1L42VES586YQlv++pMuXjxPkSJFpqzZc9L3LdvSJ6lS2+69ihU1gu36xB1aOH8ezZoxjW7fvkXpM2Skzl17ULbs2W3V18jhPd+dFUduGLlJ5WyJjOQxmQSSSETx48enoUOHUuPGjU2y9ZXLSkk0/RD+SaLpe7iazw6SeO34Xrpz/gTFSZGWdk4f4EsSX3o/oZ0zBlHqQmUodtLU9ML7MR1cMoXo7Rsq2X6Eq4/psevsJok7tm2hQwf3U8bMWcirXWtIopsjH1L42VESO7T6jkqWKU8ZM2el169f0eTxo+j82TM0+5flFCWKmb9guzmcAV5uR0lcu2Y1de/Sibr36kPZsuWgeXNm0fr1a2n5yrWWFw8C42yFJK48akYSK2WFJBr5PfPrr79Snz596MyZM6palitXLlq+fLmqnnGbOnUq/fzzz3T+/Hk19dq6dWtq0aKF+sy5ksgVQ556dm4zZswgFjq/bc6cOTRq1Cg6deqUuk+JEiXU9G7ChAl9Lj127Bh5eXnRli1b6O3bt2oKeObMmcSx3F/n9tdff6n/LF68ON27d8+nesnTt/w8jr7fuXOHWrZsqXLydWnSpKGuXbtS7dq1fdIFNt3M9/dPfnv16kU8Zbxnzx6Vj6ffX758qfo8YsQIyp07t8rP/C5evOhzr5QpUyqGfqeb37x5Q/3796fJkycTVzIzZcpEgwYNonLlyvni/ttvv9GYMWNo165dlC5dOpo4cSIVKvSuCudKs4MkOvfz1zaVfUmif89w99Jp2ji8PVXoNY2ixvnvfXHleU1fYzdJdH6+/DkzQRI1BtzO/OwoiX5R3793l6qUKUKjJ82knLnzaoyE+VA7SmLdWjUpS9Zs1LV7T/XA/GdAmZJFqXad+tSkaTPzEIQZIYlCcO/DQlwl8dq1a/TJJ5/QkCFD6Msvv6RHjx7R1q1bqUGDBmqqeN68edSxY0caO3aski2Wn6ZNm9Lw4cOpYcOGviQxW7ZsSmgyZMhAffv2pa+//ppixYpFUaJE+YDq9OnTKUmSJOramzdvUrt27ZTYrV69Wl175coVyp49O7GwdenShWLGjKnWOhYuXJiSJUtGTZo0oYcPHxJLKLe4cePSjh07gpREzrtgwQIqVaqUyrlq1Spq27atis2fP7/KFZgkent704MHD3yeZ9OmTVS/fn3V79KlS9PGjRvp6tWrlDdvXiW2LNcrV66kf/75h2LEiKH4sAhzv1n4woULRwkSJPhAElksWRwnTZqkuDMv/hmLM8ugQ84zZsxIw4YNUz/r1q2bklSW/fDhXZsTCImSeOPUQdo6sSf9b+BCihA5eCsUkES9/2HaORqSqDc6/16+RHWqVaCZC5bSp2nT6SUzHG03SXz54gUVyJuTho0YTSVK/rc8pHsXL3r06CGNGjvBMAF5OiskcdXRm/IOOkVWzBq8RQT/HiLESeL+/fspT548Sjq4quW3pU2blvr16+er0sYVLpYiFiv/1iSy7HFV0L8KYkAjv3fvXsqXL5+SVJZTrsYtXLhQVRojRPhw/Yh/080sbEFVEv27f6VKlcghW0FJonP82bNnlVh27txZibR/jf82yDzmz59PfB9u/k03+60ksgj/8MMPioOj8b2Y0bhx43y4c5WXhZnb8ePHKUuWLHTixAn1PK60MoXoNAAAIABJREFUkCaJr1++oL9GdaIYiZJTgfodXHlEj14DSfQo3mBNDkmU4+f/73Vp35IeP3pE46bOkSfyUKTdJPHmzRtUungRmj1vIeXImcvnqUcMG0J79+6heQsXe4iE+2mtkMTVx8xIYoUskET3R9hPxOvXr6ls2bK0e/du9c8yZcpQjRo1KE6cOPTkyRMlbFwJDBs2rE/kq1evVIXwxo0bYknct2+fqpQdOnRITfvy/1SePn2qKmWZM2emChUqqArbrFmz/H1GqSTy8w4YMIB++eUXVa188eKF2jDCVVT+mauSyNXEggULKmmbPXu2Tx+ZSffu3YmFlSukfD9+Lq7EOqbog5JErpAyX85RtGhRn9xc8WReXK10yDmPG/eBG3PkiurmzZupSJEiH3Dj5+Rfzu2nTZcofISI2u+RqQSBTTfzJpad0weS94PbVLTlwGCvIvIzQxJNjbz98kAS5WPy86C+tGvHNho7ZTYlTGS/Y0ggifKxhSTK2XFkiKskcqd5WpSrguvXr1e7bq9fv67WuPH6xMSJE9PcuXOJdyw7N54m5fWHkkoiyydXLVlK+agclsFLly6p/3YcpVO9enUlqO5IIq8zZKm6e/euklxuPP3KFTjHmkRe18fTs1zp5OlxXg/JR9vw9KzjqJ6gjsBh8eOjfVjKWMgiR47sg4ankHndI6+Z5GeMFCmSWiPIU8GOI3RMSqLz0UO825ufm9dn8jP4bSzlftdyfl6nJRWp10rvrTcYHZAksiD+PXOw2uFc5IefKFK0mAbvKk8FSZSzs3skJFE2QiOG/ETbNm+kMZNnUdJkyWVJPBxlN0nEdLPvAV977JaRN6BclgRG8phMEiIl0RkACxDLDa8R5F887cki16NHD385SSSRq4i8Zo/FMEWKFCoviyiv7XNID8sMC2JA083NmjUjXk+5YsUKn37xNCtXIR3VSP5gypQpxNc6JLFy5cpqTeC0adNUHFcweWqW41yVRN64wxtGeIqc11U6N153OH78ePUs3C5fvqzWfPJ6QockRowYUa2LZBF2NFenm1l4uSrpH/egJDGkVhIdgvj41lUq2nIARYoey+TvWa1ckEQtfLYOhiS6NzxcbBg5dABt3bSBRk2cQSk++XD5knsZPXe13SSRn5Q3rmTNlp26dHv3Zy3/2VS2VDGqVbteqNu4su64GUksmxmSqP27iCuGGzZsUNPMLE/83/Xq1VPCVL58ebWzmaXIsbOWRYPliKtoLJESSeTNG8mTJ6cff/xRCejRo0fVmr7Tp0/7SCJX43hTC1cGeeMKT7/+/fffqirIP+cpY97UwdVPPluQP+fGu5V5Gvinn35S+dq3b69E0yGJ3Gfezc3rHbnqxhtweJqZ1zK6Iom84YQ37nDF1THNy/flqif/4l3MfAQQ79zmaWN+LubF/XVIIp8hyRtnevbsqSqN3A+/ksiVTt4xzbubeYc035f76nfjijuVRP9eFjusSXz13Jse/7+9MwHTqfrj+C/7PlkTWSJbdqEk+5JIoUVSqRCKqJRI9i3KLlK2olSylrGHLFlD1pJ9Dyn72v/5nv7veGe8M+8759y5c+99v+d5PE3mnnPP/Zw73s/8zjm/8+dR1b1FH7aXEg2aS7Z7SkiKtOkkVYZMKgXOmUN/SMWW3SRV+ps5N1OkSSdJkiVuvjOnSeKFC+fl0IEDiuVzzzSSDm91krLl7pcMERGS/c4cxv9eeL0Bt/Bz4u7mwQN6y6L5c6Xfh8MlV56bWS7w72JKv9kWJ7xDTpREpMB5v0sneb97LyWLk5ECZ36kzJoTKZmzZHECNtUHO6abF+ywRhJrF6EkGr84iL5hrRs2sEBqEEVs166dShPjK9h0gbyH2BiB6VlM00J4sI5PRxLRLiJp2JSBaCDECiL42GOPRTu5ZcuWLUqyVqxYoXYB+1Lg5MuXT+0Sbtq0qaxevVqQiNo3xYod0G3atFG7iSFxENynnnoqShIxFf3yyy8rMcZ0OqKMiGhijWEokoi1kIGmwH0pcCBtaBPiiygp5LBjx47RTmxB9NMn2IjUxpYCBxuGEAnF2kZEOgOlwPGCJJ74/VdZPurmBh3fe5enXHW5t86zEtm7RcD3vPJr/SRbgeLGPwMmDThNEjesWyttWja75ZHq1W8g3Xv3N3nUsKjrFn5OlMTK5YoFfEc6d+sjj9S/eXCAE14kJ0qi+lycMjkqmXahwkWkU5euUqJESScgi+oDJdFsOFw/3Wz2+KztNgJOiCS6jZl/f50miW5myb6HTsCJkhh67xP/SqdKYuKTCd4DOyRx4Y6TwTsSwhW1ijgnAuvrLiUxhIHjJc4hQEk0GwtKohk/1tYjQEnU4+arRUnU52eHJC7eaY0k1ihMSdQfadYkARGhJJq9BpREM36srUeAkqjHjZJoxg21KYlmDBlJNOPH2jYToCSaAackmvFjbT0ClEQ9bpREM252SeKSnafMOyoi1QtntqQdKxuhJFpJk20lOAFKohliSqIZP9bWI0BJ1ONGSTTjZpck/rjLGkmsVoiSaD7ibCGsCVASzYafkmjGj7X1CFAS9bhREs24URLN+TGSaM6QLdhIgJJoBpuSaMaPtfUIUBL1uFESzbjZJYlLd50276iIVC2UyZJ2rGyEkmglTbaV4AQoiWaIKYlm/FhbjwAlUY8bJdGMm12SuPw3aySxckFKovmIs4WwJkBJNBt+SqIZP9bWI0BJ1ONGSTTjRkk058dIojlDtmAjAUqiGWxKohk/1tYjQEnU40ZJNONmlyT+9Ntf5h0VkUoFM1rSjpWNUBKtpMm2EpwAJdEMMSXRjB9r6xGgJOpxoySacbNLElf8bo0kPlSAkmg+4mwhrAlQEs2Gn5Joxo+19QhQEvW4URLNuNkliSstksSKlETzAWcL4U2Akmg2/pREM36srUeAkqjHjZJoxo2SaM6P083mDNmCjQQoiWawKYlm/FhbjwAlUY8bJdGMm12SuHr3GfOOikiFe263pB0rG6EkWkmTbSU4AUqiGWJKohk/1tYjQEnU40ZJNONmlyT+bJEkPkBJNB9wthDeBCiJZuNPSTTjx9p6BCiJetwoiWbcKInm/BhJNGfIFmwkQEk0g01JNOPH2noEKIl63CiJZtxsk8Q/rJlufiA/p5vNR5wthDUBSqLZ8FMSzfixth4BSqIeN0qiGTe7JHHNH3+bd1RE7s8fYUk7VjbCSKKVNNlWghOgJJohpiSa8WNtPQKURD1ulEQzbpREc36URHOGbMFGApREM9iURDN+rK1HgJKox42SaMbNLklcu8eaSGL5fIwkmo84WwhrApREs+GnJJrxY209ApREPW6URDNudkniOosksRwl0XzA2UJ4E6Akmo0/JdGMH2vrEaAk6nGjJJpxoySa8+N0szlDtmAjAUqiGWxKohk/1tYjQEnU40ZJNONmmyTutWa6udzdnG42H3G2ENYEKIlmw09JNOPH2noEKIl63CiJZtzsksT1e/8x76iIlL07gyXtWNkII4lW0mRbCU6AkmiGmJJoxo+19QhQEvW4URLNuNkliRv2WSOJ9+WlJJqPOFsIawKURLPhpySa8WNtPQKURD1ulEQzbpREc36MJJozZAs2EqAkmsGmJJrxY209ApREPW6URDNudkniRosiiWUYSTQfcLYQ3gQoiWbjT0k048faegQoiXrcKIlm3GyTxP3WTDeXycPpZvMRZwthTYCSaDb8lEQzfqytR4CSqMeNkmjGjZJozo/TzeYM2YKNBCiJZrApiWb8WFuPACVRjxsl0YybXZL4y/6z5h0VkdJ50lvSjpWNUBKtpMm2EpwAJdEMMSXRjB9r6xGgJOpxoySacbNLEjcdsEYSS+WmJJqPOFsIawKURLPhpySa8WNtPQKURD1ulEQzbl6WxB49ekjPnj2jASpUqJDs3LnTHJpfC4wkWoqTjSU0AUqiGWFKohk/1tYjQEnU40ZJNONmlyRutiiSWDIekURI4rRp02TRokVRkJIlSyZZsmQxh0ZJtJQhG7ORwPF/rtp4N+/dKlXypN57KD6R4wmkTJ7E8X10cgcvX73h5O45um8RqRP+3dt80Jrp5pK5Qp9uhiTOnDlTNm3alKD8GUlMULxs3GoClEQzopREM36srUeAkqjHzVeLkqjPz8uSOGjQIImIiJBUqVJJhQoVpH///pI7d259WAFqUhItxcnGEpoAJdGMMCXRjB9r6xGgJOpxoySacUNtOyRxy8Fz5h0VkULZksvly5ejtZUyZUrBn5glMjJSzp07J1iHePToUbU+8fDhw7J161ZJnz70iGSwjlMSgxHi9x1FgJJoNhyURDN+rK1HgJKox42SaMbNLkn89ZA1kvjdZx/eshmle/fugqnlYOXMmTOSJ08eGTx4sDRv3jzY5SF/n5IYMipe6AQClESzUaAkmvFjbT0ClEQ9bpREM252SeJWiySxQNbQI4mByJQrV05q1qyppp2tKpREq0iyHVsIUBLNMFMSzfixth4BSqIeN0qiGTe3SWKxu9JpPzCmnrEeEVHH119/XbudmBUpiZahZEN2EKAkmlGmJJrxY209ApREPW6URDNutkniYWumm4vlDF0SO3bsKPXr11dTzEeOHBFMS2On8/bt2yVr1qzm4P7fAiXRMpRsyA4ClEQzypREM36srUeAkqjHjZJoxs0uSdx2+Lx5R0WkaM60IbfzzDPPyPLly+XUqVNKCh966CHp27ev5M+fP+Q2QrmQkhgKJV7jGAKURLOhoCSa8WNtPQKURD1ulEQzbl6WRHMyobVASQyNE69yCAFKotlAUBLN+LG2HgFKoh43SqIZN7skcfsRayKJ9+YIPZJoTia0FiiJoXHiVQ4hQEk0GwhKohk/1tYjQEnU40ZJNONmlyTusEgSi1ASzQecLYQ3AUqi2fhTEs34sbYeAUqiHjdKohk3SqI5P0YSzRmyBRsJUBLNYFMSzfixth4BSqIeN0qiGTfbJPGoNdPNRe7kdLP5iLOFsCZASTQbfkqiGT/W1iNASdTjRkk042aXJO48esG8oyJS+M40lrRjZSOMJFpJk20lOAFKohliSqIZP9bWI0BJ1ONGSTTjRkk050dJNGfIFmwkQEk0g01JNOPH2noEKIl63CiJZtzsksRdx6yJJBbKzkii+YizhbAmQEk0G35Kohk/1tYjQEnU40ZJNONmlyT+ZpEkFqQkmg84WwhvApREs/GnJJrxY209ApREPW6URDNutknicWsiiQXvYCTRfMTZQlgToCSaDT8l0Ywfa+sRoCTqcaMkmnGjJJrz45pEc4ZswUYClEQz2JREM36srUeAkqjHjZJoxs0uSfz9+EXzjopIgTtSW9KOlY1QEq2kybYSnAAl0QwxJdGMH2vrEaAk6nGjJJpxs0sSd5+wRhLvyUZJNB9xthDWBCiJZsNPSTTjx9p6BCiJetwoiWbcKInm/BhJNGfIFmwkQEk0g01JNOPH2noEKIl63CiJZtzsksQ/LIok5mck0XzA2UJ4E6Akmo0/JdGMH2vrEaAk6nGjJJpxs00S/7Rmujl/Vk43m484WwhrApREs+GnJJrxY209ApREPW6URDNulERzfpxuNmfIFmwkQEk0g01JNOPH2noEKIl63CiJZtzsksQ9f14y76iI5MuaypJ2rGyEkmglTbaV4AQoiWaIKYlm/FhbjwAlUY8bJdGMm12SuPekNZJ4dxZKovmIs4WwJkBJNBt+SqIZP9bWI0BJ1ONGSTTjRkk058dIojlDtmAjAUqiGWxKohk/1tYjQEnU40ZJNONmlyTusyiSmJeRRPMBZwvhTYCSaDb+lEQzfqytR4CSqMeNkmjGzTZJPGXNdHPezJxuNh9xB7aQN29e6dChg/qTEKVq1apSqlQpGTp0aEjNT5w4UfXlzJkzIV0fykX79u2Tu+++W3755RfVFyvKbbfdJjNmzJAGDRqE3BwlMWRUAS+kJJrxY209ApREPW6URDNudkni/lOXzTsqInkyp7SkHSsb4XSzBTQTWhJPnz4tyZMnl/Tp04fU24SQxOvXr8uff/4pWbJkkWTJkoXUj2AXeUUSJ0/4VJb/uEj2798rKVOmkmIlSknrtm9I7rx3B0Ng+/edJokbN6yTyZPGy84d2+Tkn3/KwMEjpGr1mrZzcesN3cLPyZI49cspMmnCODl58k8pWKiwvNvlfSleooSjXonLV284qj/ojFvevYjUSRKcHSUxwRG7+wYJLYnxpZMQkhjfPoRyvVcksWO7VlKj9iNS+N5icv36NRn78TDZ+8du+fybWZI6dZpQUNh2jdMkcdWK5bJ500YpfG9R6fTm65TEeL4JbuHnVEmcFzlXunZ+R7p27ynFi5eUKV9MkgUL5sms7+dJ5syZ4zkaCXe5EyXRLe+eHZJ44LQ1kcTcmRhJTLifogRsGdO9xYoVU3f44osvVFSvTZs20qtXL4HoQBJfeeUV2b17t3z77beSMWNG6dq1q/o7lOrVq8u9994rI0eOjOolonI5c+aUyMhIqVGjhnz88ccyZMgQOXjwoEREREilSpVk2rRp6vqY081//fWXtG/fXubMmSOXL1+WKlWqyPDhw6VAgQLq+kCSOHr0aPnwww9V+5g2Rv+ef/75qP7s3LlTWrRoIevXr5d8+fKp9mrVqhU1HRxounnbtm3SqVMnWb58ufz7779qGhr3zp8/v6xbt066dOmipqevXr2qvofnK1OmTNQ9vSKJMV+9M3+dlsdqV5bhn0yUUmXKJuCbGf+mnSaJ/k9QvlQRSmL8hzSqhpP5OVUSmz7zlBQtVly6dO2mON64cUNq16giTZ59Xpq3/O/fbycUJ0qiW3527ZDEgxZJYi5KohN+3OLfB0jahg0bpHnz5koOIVIQQKwRbNmypZLEs2fPSu/evaV27dpK7t577z3Zvn27FCpUSL788ktp27atHD16VFKm/O83BQgTRGzPnj2q7QceeEAJ6IMPPiiYXv7pp5/k9ddfDyiJjz/+uPz+++/yySefSIYMGZSo/fHHH+p+ENiYkoh1f40bN1b9rVmzpnz//ffyzjvvyMKFC6VatWqCqeSiRYtK7ty5ZdCgQepZ3nrrLVm7dm2sknj48GEpUaKEEtjOnTurfqxcuVL1H8+8ZMkSOXLkiJQtW1YJ5EcffaTui377ps29KomHDh6QZxvVlYlfzZB89/wn7k4plESnjIT1/aAkxo/p1StX5P6ypeTDIcOleo2bSxy6du4kZ8/+I8NGjo5fgwl4NSVRHy4lUZ8danJNYgj8IEInTpwQRM4gNijvvvuuzJ49W4kZJBGRP0geCqQoe/bs0rNnT2ndurVcunRJcuTIIWPGjJGnn35aXVOyZElp1KiRdO/eXaZPny4vvfSSHDp0KOC6Q/9IIiSrYMGCUUKGtk6dOiW5cuWSSZMmyVNPPXWLJFasWFFJ4NixY6OeFv04f/68/PDDDzJv3jypX7++ijKi3yiLFi2KM5KIKOHUqVNl165dSkyDFfyGfvvttythfvTRR9XlXpREPGfnt9rKubNnZdRn/70PTiqURCeNhrV9oSTGj+eJE8elVrXK8vmUqVKyVOmoykM+HCjr16+TKVO/jV+DCXg1JVEfrh2SeOgva6ab78rI6Wb9kU7EmpA0TMGOHz8+qhezZs2SJ598Ugkgpldfe+01efvtt6O+Dwl84oknpFu3/6YxMD0MoYKQbdy4UcqVK6eiiHny5FGRO4gcIo116tRRfxo2bChp0vy3ns1fEiGmaBf3TZo0adT9SpcurergfjEjiZkyZVKRy2bNmkVdP2zYMMEf9MH/a98F//zzj5r29u0+jjndXLduXcmaNasS00Dl+PHjakp76dKlSrARrbxw4YKacn/11VdDkkRMpeOPfzlzOUlUNDYRX4lYb/3RgF6yZtUKGfnp55Ltjv+E20mFkuik0bC2L5TE+PGkJMaPV1xXO/nds0cSr1gC866MKSxpx8pGGEkMgWYokhgzBQ7W4CG1S48ePdQdfv31V7Uub//+/fLBBx8I1gBiutdXrl27poRqwYIF8t1330mSJEnUuj5E35woiRDVdOnSxSqJEF1EOBFNhQhjmr1ChQpqGt6XKihYJBHsUN+/vPVuV3m783/i7bQyZGBfWbFsiYwYO0ly5LzLad1T/aEkOnJYLOmUkz+onbgmkdPNlrx2qhEnv3uURLNxpiSGwA+Sho0mmG72FazDQzTRN90cTBJR7/7771dRQkTT8KdJkyYB745pYMjh119/raakQ51u/vzzz1V0M2YkMbbpZkT2sE7QN92M6e477rhD9Wnx4sVq/WJskUTIG6KIsU03Y90hNuP4NsdgKhtrHhHRDFUS3RJJxPKCoYP6yU9LF8uwMRMkV+48IbxViXMJJTFxuNtxVyd/UDtREjEm2LhSrHgJ6fze+2qIsFzk4ZpV5Zkmz3HjSjxeWie/e3ZI4uEz1kQSc97OSGI8XjvnXOrbuIJNKq1atVLTxfgamzHw/4FS4MSMJOJpPv30U7WBJW3atGpTR6pU/2VXh6hh2rdy5cpqZ/TcuXPVdVu2bFFrCWPubkaE0rdxBTKG9ZHYWR3bxpWZM2eqtZCYVob4YVc0Nq5g3SHa9m1cwXMMHDhQTX937NhRfv75Z0FdbJSJOd2MKCE2qGBnNYQZU9O4vnz58urvsYsZORVxT0xdYyoeG3769esXsiQGegOcmEx78IDesmj+XOn34XDJledmbkREWlP+f4yd8jY7TRIvXDgvhw4cUHiee6aRdHirk5Qtd79kiIiQ7HfmcAo2x/bDLfycKolIgfN+l07yfvdeShYnIwXO/EiZNSdSMmfJ4phxd+KaRLe8e3ZI4hGLJDEHJdExP3Px6ghECrKG3zKx8QJrAbHLuU+fPlEpcEKJJJ47d05F6l588UUZNWpUVB9WrFih1u9BCrHWEKlsMC3r2+QSWwocrE+8cuWKkssRI0ZYkgIHU9xYf4ldztjMgijjww8/fIskovPoL+QP/QcTXwoc1EfqG+wA37p1q9pUAzmEePpzCjbd7BZJrFzuv/RIMUvnbn3kkfqhnyYTr5dS82KnSeKGdWulTcuba2V9j1WvfgPp3ru/5lOGTzW38HOqJOJN+WrK5Khk2oUKF5FOXbpKiRIlHfUSOVES3fLuURLNXmVON4fAL77H4sXWJKJxvhyC/vkCQ+iC7Zcgnc1DDz2kIpTos1OKEyOJTmETSj+cJomh9JnXuJ+AkyXRDXSdKIlu4IY+2iGJR/+2Zrr5zghON7vlvYrWT1NJRDJpTM8ikrZ3716VvsZpBWsPMT2KKCbEELuxMfWNKKGTCiXRbDQoiWb8WFuPACVRj5uvFiVRn58dknjs76v6HfSrmT0ieDo5S24Uj0YYSQwBlqkkYtcyklYjvyESbRcvXjyEu9p7CTa9YPr8wIEDai0h1i5izaWTjqYCEUqi2XtBSTTjx9p6BCiJetwoiWbc7IokHvvHIknMQEk0H3G2ENYEKIlmw09JNOPH2noEKIl63CiJZtwoieb8GEk0Z8gWbCRASTSDTUk048faegQoiXrcKIlm3OySRKs+l+5gJNF8wNlCeBOw6ocxXClSEsN15BP3uSmJZvy5JlGfnx1rEk+ctWa6OVt6TjfrjzRrkgDXJBq/A5REY4RsQIMAJVEDml8VSqI+P0qiPjvU5HSzGT/WtpkAI4lmwCmJZvxYW48AJVGPG6ebzbjZNd3859lr5h0Vkazpk1nSjpWNUBKtpMm2EpwAJdEMMSXRjB9r6xGgJOpxoySacbNNEs9ZJInpKInmI84WwpoAJdFs+CmJZvxYW48AJVGPGyXRjBsl0ZwfI4nmDNmCjQQoiWawKYlm/FhbjwAlUY8bJdGMm12SeNKiSGIWRhLNB5wthDcBSqLZ+FMSzfixth4BSqIeN0qiGTe7JPHUeWummzOn5XSz+YizhbAmQEk0G35Kohk/1tYjQEnU40ZJNONGSTTnx+lmc4ZswUYClEQz2JREM36srUeAkqjHjZJoxs0uSTx9/rp5R0UkU9qklrRjZSOURCtpsq0EJ0BJNENMSTTjx9p6BCiJetwoiWbc7JLEvy5YI4kZ01ASzUecLYQ1AUqi2fBTEs34sbYeAUqiHjdKohk3SqI5P0YSzRmyBRsJUBLNYFMSzfixth4BSqIeN0qiGTdKojk/SqI5Q7ZgIwFKohlsSqIZP9bWI0BJ1ONGSTTjZpcknrlozXTz7ak53Ww+4mwhrAlQEs2Gn5Joxo+19QhQEvW4URLNuNkliX9fvGHeURGx45zp+HaUkcT4EuP1iUqAkmiGn5Joxo+19QhQEvW4URLNuFESzflREs0ZsgUbCVASzWBTEs34sbYeAUqiHjdKohk3uyTxn0vWRBIzpEpi/sAWt0BJtBgom0tYApREM76URDN+rK1HgJKox42SaMbNLkk8a5Ekpqckmg84WwhvApREs/GnJJrxY209ApREPW6URDNulERzfowkmjNkCzYSoCSawaYkmvFjbT0ClEQ9bpREM262SeJla6ab06fkdLP5iLOFsCZASTQbfkqiGT/W1iNASdTjRkk042aXJJ67/K95R0UkXcrbLGnHykYYSbSSJttKcAKURDPElEQzfqytR4CSqMeNkmjGjZJozo+SaM6QLdhIgJJoBpuSaMaPtfUIUBL1uFESzbjZJYnnr1gTSUybgpFE8xFnC2FNgJJoNvyURDN+rK1HgJKox42SaMbNLkm8YJEkpqEkmg84WwhvApREs/GnJJrxY209ApREPW6URDNutkniVWsiiWmSxz+SOGrUKBk0aJAcO3ZMSpYsKSNGjJDy5cubg/t/C5xutgwlG7KDACXRjDIl0Ywfa+sRoCTqcaMkmnHzuiR+/fXX8sILL8iYMWPk/vvvl6FDh8q3334ru3btkmzZspnDExFKoiUY2YhdBCiJZqQpiWb8WFuPACVRjxu/MUEEAAAgAElEQVQl0YybXZJ48ap5P9FC6uTxawdiWK5cORk5cqSqeOPGDcmVK5e0a9dO3n333fg1FsvVlERLMLIRuwhQEs1IUxLN+LG2HgFKoh43SqIZN7sk8dI1836ihVTJQm/nypUrkiZNGpk2bZo0aNAgqmKzZs3kzJkzMmvWrNAbi+NKSqIlGNmIXQQoiWakKYlm/FhbjwAlUY8bJdGMm9sk8bbrl+Xy5cvRHjplypSCPzHLkSNHJGfOnLJq1SqpUKFC1LffeecdWbZsmaxZs8YcHqebLWHIRkhAEcAPd//+/aVz584Bf6iJKXYCZGf2dpCfPj+yIzt9AtbW7NGjh/Ts2TNao927dxf8PSXRWtZsjQRsJ/DPP/9IRESE/P3335IhQwbb7+/mG5Kd2eiRnz4/siM7fQLW1sQvLKFGEjndbC17tkYCCU6AHzb6iMlOnx1qkp8+P7IjO30CiVsTG1eQ7gZpb1CwcSV37tzStm1bblxJ3KHh3UngVgL8sNF/K8hOnx0lkezMCOjX5s+tPjsraiIFDjaqfPLJJ0oWkQLnm2++kZ07d8odd9xhxS2YAscSimyEBBjNMXoH+GFjhI+RRAN8fPf04ZGdPjuraiL9jS+ZdqlSpWT48OEqZ6JVhbubrSLJdsKeABfA678CZKfPDjXJT58f2ZGdPgHv16Qken+M+YQkQAIkQAIkQAIkEG8ClMR4I2MFEiABEiABEiABEvA+AUqi98eYT0gCJEACJEACJEAC8SZASYw3MlYgARIgARIgARIgAe8ToCR6f4z5hCRAAiRAAiRAAiQQbwKUxHgjYwUSIAESIAE3E0DS4d27d8uJEydUAmL/UrlyZTc/GvtOApYSoCRaipONhSMBHLS+YsWKgB84r7/+ejgiCemZJ0yYII0bN5Y0adKEdD0vukmgYcOGctttt92CBH+XKlUqueeee+TZZ5+VQoUKEVsMAj///LNis3//fvn333+jfRf8rl+/TmYkQAL/J0BJ5KtAAgYEJk6cKK1atZIUKVJI5syZo31w4wNnz549Bq17uypOBLh48aI89dRT0rx5c3nwwQe9/cAWPt2LL74oM2fOlNtvv13uu+8+1fLGjRvlzJkzUrt2bdm8ebPs27dPFi9eLBUrVrTwzu5vCgmHCxYsKD179pQ777zzFtnG+esstxKYPXt2yFgee+yxkK/lhc4mQEl09viwdw4nkCtXLmndurV07txZkiRJ4vDeOqt7165dkzlz5ghEOzIyUvLlyycvvfSSOmYqe/bszuqsw3rz7rvvqlNWcNqC773DtGn79u0lffr00rdvX/Vebtu2TUW5WW4SSJs2rZJoRFtZQicQ6r9vjMaGztQNV1IS3TBK7KNjCSB6uHbtWsmfP79j++iGjh0/flwmT54skyZNUueO1qlTR0UX69evT/kOMIBZs2aVlStXqoiYf/ntt99URPbkyZPy66+/SqVKlVR0keUmgerVq8s777yj3jEWEiCBuAlQEvmGkIABAXzYZMqUSRDZYTEjsGbNGhk/frwSRUwD/vXXX5IxY0bB2sWqVauaNe6x2uACTjGn9TAliEgs2P3+++9Svnx59TXLTQIzZsyQrl27yttvvy3FixeX5MmTR8NTokQJ4iIBEvg/AUoiXwUSMCCARe6PPvqoWlsX6ANn8ODBBq17vyoiiF988YUSQazfbNCggYog1qxZU86fPy+9evWSqVOnqk0GLDcJYEPUV199JV26dJFy5cqpb6xbt0769eunNmUMGzZMPvvsMzWVz+nm6G9OoGlTTJFiEwunSkP/KcPP57Jly+TAgQNy5cqVaBW5YS90jk6/kpLo9BFi/xxNoE+fPtKtWze1ixQbMfx3nOLrJUuWOLr/idk5TCXPnz9fTZm2aNFCXnjhBRWV9S9IUYL1iTHTlCRmv51wb/xyMmDAALUmEaKNgvevXbt20qlTJ0maNKn68IYQ3XXXXU7osmP6EOwXjjx58jimr07tyC+//CJ169aVCxcuqF/m8HOLJQ7IVJAtWzZu2HPqwGn0i5KoAY1VSMBHANN+Q4YMEew2ZYkfAUQMIYcVKlSItSKiO5AdfnDHzhYbWFAyZMgQvwHg1SSgSQDLP/DL3ZgxYwS7wbERCNP2zz33nNo81ahRI82WWc1pBCiJThsR9sdVBBDl+umnn6RAgQKu6rcTOvv555+rPIkpU6aM1h1MXWGKGZFFFhJICAJ//PGHDB06VHbs2KGav/fee5XccANaaLSReglriDGDgq9Xr14tRYoUUX+HNbHYfMbiDQKURG+MI58ikQj0799fjh49KsOHD0+kHrj3tpgSBTtMT/mXU6dOqb9jUuPYxxZTzB07dlR5EDElHzMpNNnFzg5LHLDhB/kSfTkksVMc0TCkZKpVq5Z7f6hs6jl2169atUr9coyI4ogRI+Thhx9Wcoi8nZiCZvEGAUqiN8aRT5FIBHDyBdYdIhVO0aJFb9kpOX369ETqmfNvi/VykB184PgXfFhXq1ZNTp8+7fyHSKQePvLII2oavm3btgETQj/++OOJ1DPn37Z06dJKaLCm078gQ8GCBQtUUnKWuAkgYTuW2GCTVMuWLWXLli2CzSrYhIbd9IgosniDACXRG+PIp0gkAkj+HFfBrl2W6ATwIY1NPZBBiHWyZMmiLkAEbO/evSqH3TfffEN0sRBAwmwsc0A0jCV+BHBsIXJIxlwighyTSH9z6dKl+DUYhlevX79ezp49q36ZQyQbS0N8kcVx48bxvfTQO0FJ9NBg8lFIwA0EcBwaCv771ltvSbp06aK6jeMN8+bNK0888YQ66pAlMAGsoZsyZYpAuFniRwCnJCE1FY6D9C/4pQRT+IjQspAACfxHgJLIN4EEDAngeLmlS5cKFsNj+gVRniNHjqjdpv4CZHgbz1VHMmhsXEFkhyV+BDAt+tFHH8knn3yipJoldALIvYmMBJhe9p0XjjWJH3zwgbz55pvy/vvvh95YmF6JaD/+3YsZjUUCd+xy5jvpnReDkuidseSTJAIB5FzD1CiiD5cvXxZMWeEMYuyUxP8jRQRL7ARwZNy0adOUYOMEDORbw5ow5PzLmTMn0cVCAKmXkKMOH9TITRfz1BCu54z91cEmH+xshmTjlzmUHDlyqPcP6+r8c53yBQxMoEqVKvLyyy+rncz+BUdrIok7fmlm8QYBSqI3xpFPkUgEcEIIIodYh4PNK1hnB0nEP5JY0I3frFkCE8Bid5ysgjxr+/btk127dil2ODIN0o0UOSyBCSAKG1eJ+eFNjoEJYF0dCn6GWUIngFkS/DJ3zz33RKu0e/duKVu2LM8LDx2l46+kJDp+iNhBJxOAGGLBNvKF4YPGJ4mQHqwbQ7SHJTCBGjVqqHQZAwcOjMYOPDFtD4YsJEACziOAX+zwi3DMNbEbNmxQ56z75Nt5PWeP4kuAkhhfYryeBPwIYNoP65kghP6SiPNysfnCd2Qaod1KAB80iEYggbE/O0zhQ7q5yzQ6M5ys4jtVxXfKSmzvFU9fiU6mTJkyKqckfl59u+tjY8cUOMH/tcKRmqlTp1bnhyPfKQoyE2CNMXIkRkZGBm+EV7iCACXRFcPETjqVAP5RhOyMHTtWiQ6mUJH3D3nqcufOLUyBE/vIIWE2EhvjQ9tfEhcuXKjWOx08eNCpw54o/fJPPo4ck4HWzmG9Hf6eybSjDxF20mPNIdZv9ujRI851h927d0+U8XXTTbdv3y6VK1dWp61UqlRJdR0pmfDLC/LGFitWzE2Pw77GQYCSyNeDBAwIHDp0SCXmxYcz1h9iPQ7+myVLFlm+fPktp4kY3MpzVXFuM05XQeoRbFiBYEOEsM4TH0DYXMByk8CyZcvUCSHIK4mv4yrYWMBCAglJAJt+Ro4cqZbYIKqIHJNI7o6fZRbvEKAkemcs+SSJRAA7THHWMCTn3Llzgqmtpk2bqn84WWIn8Pfff8uTTz4pvsS82GF67NgxqVChgsydO1fSpk1LfCRgOQFsjlq3bp3aaOZfsNMeP7t79uyx/J5skATcSoCS6NaRY79JwCMEfOfm+gQbO55Z4iaAX0gCFUw1I+8kljqkTJmSGAMQwFQ9fhmJeWY41g8j0faVK1fILQABvHOYRga/2N4/XzVEFVm8QYCS6I1x5FMkIgGcV4qkxohArF69WvLkyaOS9SJiwTN0ow8MpqKQSxLT8Vh3OGzYMKYf0Xh3Y1uT6GsKeROxXhbvJZOV/0dl9uzZ6r9YzoAUQlhL7CtYw4mNLVgPi1RMLLcS8Jdr3/uHZTYxC9fEeuvtoSR6azz5NDYTGD16tHTr1k06dOggffr0kW3btik5nDhxovog+vHHH23ukbNvhxNoEIUAI6w/REQHG31Y4kdg1qxZ0qlTJ7UZo3z58qry2rVrVYJobLzAEgicKAJR/PDDD+PXuEevhtigQGJiyo3vlBDwe/TRRz1KwOyxkHUAEWrww9dxFfyizOINApREb4wjnyKRCCD1Tb9+/VR0wn+H7tatW1W+sJMnTyZSz5x521q1aqm0QMiP6DuWL7a1m+PHj3fmQzigVxDD3r17q01T/gW7xXGsHIRx5syZ6mxsnGbDcpPA3XffrdYkIprNQgIkEDcBSiLfEBIwIADB2blzp5pi9pdE7HDGupyLFy8atO69qhBETMVDXKZPn64kJ7a1czNmzPAeAIueCO/dL7/8IoULF47WIt5FpBTCe8eE7hbBZjO3EPBN3cf8hm9NLE5igYyzuJ8AJdH9Y8gnSEQCiCT2799frT30l8QRI0aoHIlMzBv74OBDBDubY+4yTcThdM2tIYIlS5ZU+TlTpEih+n316lV1FCRSkkAgsSHoueeek71797rmuezqKBI+I40Qjn+MuVEF5zezxE0gtjWJvql8/Pehhx5S0WwkMGdxLwFKonvHjj13AAEcZo/kvFjL1Lx5c3W4PaJkEEd8/cwzzzigl+yC1wjg6MLHHntM7TT17ST99ddfVRLt77//Xh544AHBhiqs+cS6RZabBCDQdevWVUdmQhaxmQrLQpBoGzuemQIn+NuCTT7vvfee9O3bN9qaWCx1wNnr2BTUqlUruf/++9W59izuJUBJdO/YsecOITBlyhQlir61X8j3hxMeII0scRNgREf/DcH5uHj3sFscBUcZ4sxrRLRZYieAtcIFCxaUMWPGKJlB5BUbVxB1bd++vTRq1Ij4ghBAKhxEsR988MFoVyJ6/corr6gNfIsWLVIZDBCtZXEvAUqie8eOPXcYAUQmkOsvZv41h3XTMd1hRMcxQxFWHcFRcmvWrFFSja+RtqpIkSLq75o1a6bWGLPETQBrYrH5J+bxe4hmY1MV1sRiBzS44t9FFvcSoCS6d+zYcwcQqF69utqAgQ8b/4IzTLHjGeeYsgQmwIiO2ZuBzVFIsXTixAm5ceNGtMaQloklMAGkXMJ0fYECBVREEeuHsYEKcohd94hus8RNAOsNEbH+/PPPo1JY/fnnn/LCCy8ofjiSFJHE1157jXknXf4yURJdPoDsfuISiO30Bnxw58yZU20mYAlMgBEd/Tfj008/lTZt2qg0LtmzZ1e563wFX3PDVOxsa9euLS+++KKamsdGH+TtxGYVrOH866+/VESRJW4CSDiOzXrYFIVTalAOHjyo8p8ihyfkG5tWsCTi+eefJ04XE6Akunjw2PXEI+A7lqpUqVIqWuh/qD02D8ybN0+ddoE0JCyM6Fj9DiDl0quvvqoSarPEj4DvrPBq1aqpKCyiX77IIjZZ4GeaJTgBRK8XLFgQbU0s8qD6kpYHb4FXuIEAJdENo8Q+Oo6A/7FogY6mwpodTGNh4TZLYAKM6Oi/GRkyZJBNmzapyA0LCZAACSQUAUpiQpFlu54mgEXZkEN8SON0C/+j5ZC3DptXcOwcS+wEYovoYKoK6YMY0YmdHXbOlytXTlq3bs1XLJ4EevXqpXL4YT2xf8FaOqSy4nrO0IAizySOfNyxY4eqgJyxSLdUqVKl0BrgVa4gQEl0xTCxkyTgPQLYAQnRRn46FEzN45QVfNjEPG7Oe09v9kTIwzl48GCpV6+eFC9eXKVw8S9MCB07X8wCgBcYvvnmm1EX4jQgpK/CchGWuAlMnjxZXnrpJZUuqGLFiuriFStWqHWIOLce6z1ZvEGAkuiNceRTJBIBnD+MzQP4sEZ55513VP4wiM5XX32ljutjCUwA0834kEE07MyZM+qIOXx4I7ExBAgbM1gCE4jryDNsXGFC6LglET+b2Hlbv359tXYY0X9KYug/bUhtg3yIb7zxRrRK+LnFpipfdDH0FnmlUwlQEp06MuyXKwgg19ro0aPV1BXyrdWoUUOGDh2qTr1IliyZSo/DEpgA5BpTVkWLFlXTy1jDidyJ3333nZry4wcN35yEIODLSICdt5BE7LJHBAxRbUYSQyOO89aRMBtnNPuX3bt3q9yJly5dCq0hXuV4ApRExw8RO+hkApgqRX613Llzq52mR48eVbnD8A8o8gAidxhLYAL+7J5++mkli927d1epNCDfTMIb2pvj2zjlnwYntJrheRXWCuPnFOuGkc8U7x5+XnECC4465HRz8PcCcoj1hzh6z7+AIdZ1IocnizcIUBK9MY58ikQigA+a+fPnS+nSpdUfrHFCXjAc0VeyZEl1AgtLYAI4c7hFixbSsGFDFX1A2qAKFSrIhg0b1PQ9zh1miZ0AfhkZNGhQ1AcyNvzgg5t56eJ+a2LmNkUqlw4dOqgZAXxNSQz+UwdWYIbsDb6j+XAkH9YjDhs27BZ5DN4ir3AqAUqiU0eG/XIFgaZNm6pIIgQR65xwTmnmzJll9uzZ0rlzZxWhYAlMYNq0aWqBOz6UMU2PnGso2FCAExsiIyOJLhYCWPv1/vvvS9u2baNtHBg1apT06dPnlrViBHmTANYRP/PMM4IpU/8yYcIE9d7hvyzBCWCTGaKGvmUhWKeIX1KQZJvFOwQoid4ZSz5JIhDAhgt8WGOKFBstfLtyMW2KxfDvvfdeIvTKPbdEtBBTf4i6+pLwIqUQ8gBiIwtLYALYuNKzZ0+VCNq/QIB69OihTsJgIQESIAFTApREU4KsH/YEEH3ADknsKEV0DMfxYSoQORSRj42FBKwmkCpVKtm6destGwewFgwpcbhxIDrx4cOHq9244IavYytY19muXTurh4vtkYBrCVASXTt07LgTCGAnLtaAYdoZZ79u375dyeHIkSNl7ty56g8LCVhNAGs4MVXfpUuXaE1jqvnrr7+WX3/91epburo9RF6RvB1LQZg+SG8oM2bMGO2M8LhaOX36tN5NWMtxBCiJjhsSdshNBLAWEbnCMO2XPn162bx5s5JEpHJ55JFHuPnCTYPpor7il5PGjRtLzZo1o9YkYuPA4sWL5ZtvvlGbgVhIwEoCWMoQamnWrFmol/I6hxOgJDp8gNg9ZxNAGhdED/PmzRtNEjH1jITanPZz9vi5uXfYBT5kyJBoGwfeeusttYmKhQRIgASsIEBJtIIi2whbAoga4oQVRHT8I4lYkzhgwAAlkCwkQAKJS8D/+L1gPcHOcZbgBJCVAEnIfbubkecUeSZ5Zn1wdm66gpLoptFiXx1HAOlacI7p+PHjpVatWmoN4v79+9UUNHY9cxG844bMtR1C4udQC3aHs9wkUK1atZBwYOPKkiVLQro2nC/CySp169aVw4cPq8T3KLt27ZJcuXLJDz/8IPnz5w9nPJ56dkqip4aTD2M3AZx20a9fP5Xbz3dCCPKvdezYUXr37m13d3g/DxNAiqBgp6rgfcQ1TAjt4RfBAY8GQcS7NmXKFMmUKZPq0alTp+S5555TqawgiizeIEBJ9MY48ikSmcCVK1cEv13jhBWsRUyXLl0i94i39xoBnHMdaqlSpUqol/I6Eog3gbRp08rPP/+s0i35F2zcq1ixIk+aijdR51agJDp3bNgzEiABEiCBBCCAdDjYBY4TkvALnn+ZPn16AtzRW00ievj9999HHcnnezrssK9fv74wBY53xpuS6J2x5JOQAAmEEYGffvopKon7t99+q5K4I1cn8gAyiXvsL8LUqVNVyiqcjoSjIGvXri2//fabHD9+XKUO4rF8wX+IwG/jxo0ybtw4KV++vKqwZs0aadmypdx3333qDGcWbxCgJHpjHPkUJEACYUSASdz1B7tEiRLSqlUree2116IyEkCs8Xd33nmnOu6QJW4COI4UuRDnzJkjyZMnVxdfu3ZN7W6GIEZERBChRwhQEj0ykHwMEiCB8CHAJO76Y431dNu2bVO5TXECy9KlS9XaOqRyqV69ujpLnCU0AjgGcufOneriIkWK3HJMZGit8ConE6AkOnl02DcSIAESCECASdz1X4u77rpLIiMjlRgiqti5c2dp0qSJrF69WurUqSN///23fuOsSQIeI0BJ9NiA8nFIgAS8T4BJ3PXHGGdely1bVpBgG2mqRowYIY8//rgsXLhQypQpI9y4EpitjxciscGSkzMhuf776bSalESnjQj7QwIkQAJBCDCJu/4rgp23OC4zR44ccuPGDRk4cKCsWrVKChQoIF27dpWMGTPqN+7hmkhIPmPGDLn99tslruTkTEjurZeAkuit8eTTkAAJhAEBJnEPg0HmI5KAAwhQEh0wCOwCCZAACegQYBL3+FNDbsS4Su7cuePfaJjXwJGROM6wcOHC6g+LdwhQEr0zlnwSEiCBMCRw8OBB9dQ4N5clOIFgxxvySMPgDJ9++mmpXLmytG3bVi5evCglS5aUffv2qaP6kIfyiSeeCN4Ir3AFAUqiK4aJnSQBEiCBmwSQkw75/IYPHx51BBqOgmzXrp107949Kncdmd1KAEfH+ZerV6/KL7/8Iths0bdvX2nUqBGxBSGQPXt2mT9/vpLDL7/8Ur1z4Dpp0iQZO3as4sniDQKURG+MI5+CBEggjAi0adNG7cLt1auXVKhQQT05Urj06NFDGjRoIKNHjw4jGtY86g8//CCDBg1SeRNZ4iaQOnVqdUoNotc4fQWbgAYMGKCOOcTZ9TjDnsUbBCiJ3hhHPgUJkEAYEcCJFpjWe+SRR6I99dy5c1XOP+b6i//LsHv3bhUZO3/+fPwrh1mNggULSp8+faRevXrqGEi8i0hEjmhijRo15OTJk2FGxLuPS0n07tjyyUiABDxKIFu2bLJs2TJ1yoV/wakhWCv2559/evTJzR8Lmyz8C9bR4ZQVRGFxesimTZvMb+LxFj7++GNp3769YIlDnjx51DnOWOuJnJOIcP/4448eJxA+j0dJDJ+x5pOSAAl4hACmmSE0EyZMkJQpU6qnunz5sjRv3lzl+8MaMZbABAJtXIEoYuoUETHf9D35xU1g/fr1gk1TtWrVUrKIgil75FGsWLEi8XmEACXRIwPJxyABEvA2gZgbKhYtWqQEEVOkKJjqQ0ocTPfx1JDY3wVEYP0LpDFr1qzq3OFkyZJ5+yWy6OkQKYwrobZFt2EzDiBASXTAILALJEACJBCMwEsvvRTskqjvI8LIEpjA8uXL5cEHH7xFCLFjHCevYLqeJW4C+OUEZ2DjnWzWrBnTL3n4haEkenhw+WgkQAIkQALRCSRNmlStQcS6Tv9y6tQp9XfMkxj8jcHGlC+++EKlvNm2bZvatIKlDthZnyJFiuAN8ArXEKAkumao2FESIAESIAFTAphePn78uJpi9i9I6VK2bFmJubHF9H5er49NK4hcf/XVV+pRn332WSWMvmUQXn9+rz8fJdHrI8znIwESIAESiEqSPWvWLKlTp07Uhh+gQfRwy5YtUqhQIZk3bx5pxZPAkSNHVBJt5ErEus5Lly6pDUBjxoyRokWLxrM1Xu4kApREJ40G+0ICJEACJJAgBHxrOjFFimPlkBDaVzBFmjdvXmnZsqVkyZIlQe7vtUZxUg2Ee/z48bJw4UIVhUUEEXk6kYKpa9euKjXO9u3bvfboYfU8lMSwGm4+LAmQAAmENwEcZ/j2229LmjRpwhuEwdPj+EdMLyN10PPPPy8tWrSQYsWKRWvx2LFj6iSWGzduGNyJVRObACUxsUeA9ycBEiABErCNwN69ewU7mZFP0r/8/vvv6sxrRBRZ4iaANEsQQ6Rl8uXpjFkDjFeuXClVqlQhThcToCS6ePDYdRIggfAhMHz48JAf9vXXXw/52nC7ENLy8ssvq9Qt/mXy5Mny2Wef8ezmcHsh+LxxEqAk8gUhARIgARcQwBm5/gXrvi5cuKBOuEA5c+aMmkJFGpc9e/a44IkSp4sZMmRQa+WQPNu/4OxmrKsDR5bgBBB5RVLtEydO3DKl3K1bt+AN8ApXEKAkumKY2EkSIAESuEngyy+/FJyfO27cOLUjF2XXrl1q40WrVq2kadOmxBULgYiICBUtLF26dLQrNmzYIFWrVpWzZ8+SXRACn376qbRp00Zt8smePbvcdtttUTXwNSScxRsEKIneGEc+BQmQQBgRyJ8/v0ybNi2g6Dz55JOCdXcsgQnUr19f7WzGxgsk1kZBCpzGjRvL+fPnJTIykuiCEMiTJ4+8+uqr0qlTJ7LyOAFKoscHmI9HAiTgPQKYVsYZxOXKlYv2cGvXrlXRMExDswQmgJQsOHoP0/SVKlVSF/30008qifaSJUtu2aVLjrcSwJT9pk2bJF++fMTjcQKURI8PMB+PBEjAewQQDTt8+LDaaFGmTBn1gJgufeWVVyRnzpwye/Zs7z20hU+E5M8jR46UzZs3q6hiiRIlpG3btpIpUyYL7+LdppAPEb+gtG7d2rsPySdTBCiJfBFIgARIwGUEsGkFu3NxOgjStqAg5cjDDz8sEydOvOVcYpc9HrvrQAL+u+sxLT948GCpV6+eFC9ePOod9HWbu+sdOICaXaIkaoJjNRIgARJIbAI4b3jnzp2qG4ULF5aCBQsmdpdcc39MyR84cECuXLkSrc+IKrLcSiDm7vrYGGHjCnfXe+cNoiR6Zyz5JATzThkAABLQSURBVCRAAiRAAkEIIAqLI/pi26CCTSwsoRPAqSso/jucQ6/NK51OgJLo9BFi/0iABEggBgGIDKaVFy9eHDBPHTZgsAQmgPRA+/fvl6FDh6pNPjNmzJDjx49Lnz595KOPPlJTqCzBCSD90pAhQwT5ElFwgk2HDh3USSws3iFASfTOWPJJSIAEwoQANllAEiE0d9555y1RHHx4swQmAF6zZs2S8uXLC3bprl+/Xk3TY7PPwIEDZcWKFUQXhACSZWNNIs5wrlChgrp69erVajPQG2+8Ib169SJDjxCgJHpkIPkYJEAC4UMASYw///xzqVu3bvg8tEVPCjHcsmWLOqMZ+f6QmLxixYoqt2TRokWZPigEzlmzZhVsZGnSpEm0q5F7EuJ48uTJEFrhJW4gQEl0wyixjyRAAiTgRyBHjhzq1BBuVIn/a4HULZhaxk7wxx57TOVL7N+/v5IeJCj/448/4t9omNUAs3Xr1qkpZv+CjVSI0PJoQ++8EJRE74wln4QESCBMCGDtHHaQYnqPGwbiN+iTJ09W6YJefPFFlVuyTp06cvr0aUmRIoWawsfJKyxxE0C0EKmXMOXsXzp27CgXL16UUaNGEaFHCFASPTKQfAwSIIHwIdCwYUP58ccfVfJnTJH6ciX6CEyfPj18YBg+KVLhII1Q7ty51VnELMEJQBKx3CFXrlzywAMPqApr1qxRKYVeeOGFaO9jTJEM3jqvcBIBSqKTRoN9IQESIIEQCCCFS1xlwoQJIbTCS0hAj0C1atVCqogoN3fah4TKsRdREh07NOwYCZAACZAACZAACSQeAUpi4rHnnUmABEiABEiABEjAsQQoiY4dGnaMBEiABGIngJ2433zzTcCj5TZu3Eh0JEACJGBMgJJojJANkAAJkIC9BJCu5b333lM7dMeOHauOmUPqFqQlee2116Rv3772dsjhd2vUqJHauYwcidhwgR3MKVOmdHiv2T0SSHwClMTEHwP2gARIgATiRaBw4cLSvXt3lcw4ffr0snnzZsmXL5/gJAykc0FqHJabBJDeBkfx4bSVpEmTytGjRyVbtmxERAIkEIQAJZGvCAmQAAm4jECaNGlkx44d6sQQyM7ChQulZMmS6hxdpCQ5deqUy54oYbtbokQJKVOmjGBXLqKuiMQiqhioIIULCwmQwH8EKIl8E0iABEjAZQQQNfzuu++kdOnSUrZsWWnZsqW0atVKFixYIM8884yKJrLcJLBq1Sp588031ZQ82CD6GigJOf6O7PjmkMBNApREvg0kQAIk4DICLVq0UImMMeWM0y3efvttdf7w+vXrBevvxo0b57Insq+7SZIkkWPHjnG62T7kvJOLCVASXTx47DoJkEB4Erhx44bgT7JkyRSAqVOnCqJlOEsXEUWswWMJTABrE3G6Co8z5BtCAsEJUBKDM+IVJEACJEACLiawZcuWkHuP9YssJEAC/xGgJPJNIAESIAES8DQBTDEjcvjvv/8GfE7f9/Df69eve5oFH44E4kOAkhgfWryWBEiABEjAdQQwxRxqwY5xFhIgAUYS+Q6QAAmQAAmQAAmQAAnEQoCRRL4aJEACJEACYUXgiy++kDFjxsjevXtl9erVKt/k0KFD5e6775bHH388rFjwYUkgLgKURL4fJEACJOBCAteuXZOlS5eq3H/PPvusyv135MgRlSQ6Xbp0Lnwie7o8evRodTJNhw4d1PGFW7duVafV4Ni+SZMmyY8//mhPR3gXEnABAUqiCwaJXSQBEiABfwJYY1enTh05cOCAXL58WX777TclOu3bt1f/jygZS2AC9957r/Tr108aNGgQ7UhDyGLVqlXl5MmTREcCJPB/ApREvgokQAIk4DICPsFB0uzMmTNHnd2MyCJOX8HxfCyBCaROnVp27typppj9z70GM6S/uXjxItGRAAlQEvkOkAAJkIA7CUAMkTy7UKFC0URn3759gkjZhQsX3PlgNvQafPr376/WHvpL4ogRI2TChAmyceNGG3rBW5CAOwgwkuiOcWIvSYAESCCKQMaMGWXlypVKCP1FZ8WKFfLEE0/I8ePHSSsWAp999pn06NFDPvroI2nevLng/7GuE+KIr3H2NQsJkMB/BCiJfBNIgARIwGUEGjduLBERETJ27FgliThRJGvWrCo6hiPnEBFjiZ3AlClTlChCDlFy5MghPXv2VNLIQgIkcJMAJZFvAwmQAAm4jMChQ4fk4YcfVieIYC1d2bJl1X+zZMkiy5cvl2zZsrnsiRKnu5iWP3fuHHklDn7e1QUEKIkuGCR2kQRIgARiEkAKnKlTp6ooIkSnTJky0rRpU8HGDJbYCWBjCuQ6TZo06iLsFJ8xY4aauq9duzbRkQAJ+BGgJPJ1IAESIAGXEbh06ZKkSpXKZb12Rnchgo0aNZLWrVvLmTNn1OafFClSqNQ3gwcPljZt2jijo+wFCTiAACXRAYPALpAACZBAfAggYXbDhg3lueeekxo1akiSJEniUz2sr8WU/LJly6Ro0aJqowp2Nf/yyy/y3XffqSTbO3bsCGs+fHgS8CdASeT7QAIkQAIuI4Dp0S+//FJ++OEHtYEFG1kgjFibyBI3AUwzI08iNvg8/fTTSha7d+8uBw8eVFFFpg/iG0QCNwlQEvk2kAAJkIBLCZw9e1amTZsmX331lSxZskSdugJZRESMJTABJMxu0aKFisQWK1ZM5s2bJxUqVJANGzZIvXr15NixY0RHAiTwfwKURL4KJEACJOABAtu3b1cbV7CR5fr16x54ooR5BEg1zroGI0zVL1iwQN0IeRKxMzwyMjJhbsxWScCFBCiJLhw0dpkESIAEQAAbWGbPnq2mnhERu+OOO6RJkyYyYMAAAoqDAKKFR48elZIlS0at51y7dq1grWfhwoXJjgRIgJFEvgMkQAIk4E4C8+fPV2I4c+ZMSZYsmTz55JMqili5cmV3PhB7TQIk4EgCjCQ6cljYKRIgARKInQA2Xzz66KNKDOvWrSvJkycnLhIgARKwnAAl0XKkbJAESIAEEpYANqzgOD4WEiABEkhIApTEhKTLtkmABEgggQhg4wWmm315/XBiCM5uTpo0aQLdkc2SAAmEGwFKYriNOJ+XBEjA9QR2796tppkPHz6scvuh7Nq1S3LlyqVyJ+bPn9/1z8gHIAESSHwClMTEHwP2gARIgATiRQCCiPOHp0yZIpkyZVJ1T506pXIk4vQViCILCZAACZgSoCSaEmR9EiABErCZQNq0aeXnn3+W4sWLR7vz5s2bpWLFinLu3Dmbe8TbkQAJeJEAJdGLo8pnIgES8DQBRA+///57efDBB6M958qVK6V+/fpy+vRpTz8/H44ESMAeApREezjzLiRAAiRgGYEXXnhBNm7cKOPGjZPy5curdtesWSMtW7aU++67TyZOnGjZvdgQCZBA+BKgJIbv2PPJSYAEXErgzJkz0qxZM5kzZ05UjsRr167JY489pgQxIiLCpU/GbpMACTiJACXRSaPBvpAACZBAPAj8/vvvsnPnTlWjSJEics8998SjNi8lARIggbgJUBL5hpAACZAACZAACZAACdxCgJLIl4IESIAEXEDgzTffDLmXgwcPDvlaXkgCJEACsRGgJPLdIAESIAEXEKhWrVpIvbzttttkyZIlIV3Li0iABEggLgKURL4fJEACJEACJEACJEACtxCgJPKlIAESIAESIAESIAESoCTyHSABEiABEiABEiABEghOgJHE4Ix4BQmQAAmQAAmQAAmEHQFKYtgNOR+YBEiABEiABEiABIIToCQGZ8QrSIAESECbwIsvvig4IWXmzJmqjapVq0qpUqVk6NCh2m3qVFy6dKlgh/Rff/0lt99+u04TQevEfNagFQJcYEc/dfrFOiQQjgQoieE46nxmEghzApCZSZMmKQrJkyeX3LlzC85D7tKliyRLlsxSOjHF6fTp0+qe6dOnD3ofK4UplLby5s0rHTp0UH90CiVRhxrrkIBzCVASnTs27BkJkEACEYDMHD9+XCZMmCCXL1+WuXPnymuvvSZ9+/aVzp0733LXK1euSIoUKbR6YyJOoYhdqJ0KpS1KYqg0eR0JhAcBSmJ4jDOfkgRIwI9AIHGrXbu2nD17VlavXi2+75crV05GjRolKVOmlL1798rBgwflrbfekgULFkiSJEmkUqVKMmzYMIFcoVy/fl3efvttGT9+vCRNmlSaN2+uZPTvv/+OdboZktqtWzf58ssv5cSJE5IrVy4lqjVq1JC777472rg1a9ZMJk6cKDdu3JAPPvhAxo4dK8eOHZOCBQvK+++/L08++WTU9RBfRATR5wceeEBQ96WXXopzujkuScSzvfLKKypRN+6J6Ourr74q7du3j7qnj1vp0qVl5MiRSsCfffZZGT58eJRkB+t7KDLLl5kESMAeApREezjzLiRAAg4iEEgSH3/8cTl06JBs2LBBSeJ3330nDRs2lE6dOqmeQ8RKliwpFSpUUPKFaek+ffqo67ds2aIkaODAgTJgwAD57LPPpEiRIvLRRx/JN998I9WrV49VEhs3bqzEFLKJ9iGjJ0+eVMI3a9YseeKJJ2TXrl2SIUMGSZ06tURERKiI5+TJk9W6xgIFCsjy5culdevWMn/+fKlSpYoSQ/w9oqMQu/Xr1yu5hbDGtSYxLkm8evWqet769etL5syZZdWqVaptRGOffvppxcjHrV69ekpa9+3bp8S0ZcuWqs8owfpOSXTQDwq7EvYEKIlh/woQAAmEHwF/Sfz3339l8eLF8uijj0q7du1k0KBBSnbmzZsnBw4ciIqAQcogSTt27BAcfYeCaWhsAsGmFEQic+TIIW+88YaKJqJcu3ZNRQPvu+++gJL422+/SaFChWThwoVSs2bNWwYikDAhOpcpUyZZtGiRElZfadGihVy4cEFFJLG2EoK5bdu2qO+/++67KvqoK4mB3pK2bduqqOK0adOiJHHOnDlKUtOkSaP+bsyYMYoHoqkQzWB9pySG388jn9i5BCiJzh0b9owESCCBCEACIX2pUqVS4oIpUEyLfvzxx5I2bVoliYcPH1by5isQnSFDhqg6/gVihilp1IcwLlu2TCpXrhx1CaKRENFAu5sRZUS9ixcvqs0sMUsgYYL4FStWTPXTv0BYMc27Zs0aFQHNmDGjmvb2FUhjgwYNjCQRz4k2Ic/oM+6Jndpr166NkkR8z//s6M2bN6trEFU8d+5c0L5TEhPopWezJKBBgJKoAY1VSIAE3E3AJ4GjR49WkUJEAP13NQeajm7Tpo1s3LhRpkyZcsvDZ82aVf1dfCURUTcIXXwkERKINYaQqZw5c0brC9ZOYk1jQkji1KlT1dQxptARwcTubERd0Z9NmzaFJImIOgbrOyXR3T9b7L23CFASvTWefBoSIIEQCATbcRzo+59++qlan4iIGNYHBiqBppvz5csnZcqUCRhJRFv4PjbCBJpuxrq/ihUrqjWKWAeIgs01kFL05/nnnw/YD0w3z549W7Zu3Rr1fWyGwXpJ3elmTMVv375dTc37CvqMvvlLIsQXazuxfhLlk08+kY4dO6rp5vPnzwftOyUxhBeYl5CATQQoiTaB5m1IgAScQ0BHEjGtjGlTRO969eold911l+zfv1+mT58u77zzjvp/rPnD5pVx48ZJ4cKFZfDgwYIIXFwbVxCdg3hhBzA2rqBN7HLGZhBMeSMyiM0hdevWVeKVLl066dq1q1rrh6jeQw89pARs5cqVSl6xixlTvti48vrrrwvWKmJzDTauIJIXTBKfeuopadq0abTBypMnj3zxxRdqMwqmyLHOEv+PPuNrf0nEhh9sbkEfIcEvv/yyikD2799ftRms75RE5/ycsCckQEnkO0ACJBB2BHQkEZAgWYgmIr0MInoQRqSq+fDDD5WgYaMKomaQOqTIgSAh0hZXCpxLly6pjSaQyVOnTqnUMvh/iBVK79691VpJ7ExGwm+kwMEaRwgapsv37NmjprkRrUQ933rI77//Xm2iwSaS8uXLq/bQn2CSCEmNWSCEkEfsoJ4xY4bauNOkSRO10zoyMjKaJOJ0Gcgu1i9ikw2uGzFihEojhBKs75TEsPtx5AM7mAAl0cGDw66RAAmQAAmQAAmQQGIRoCQmFnnelwRIgARIgARIgAQcTICS6ODBYddIgARIgARIgARIILEIUBITizzvSwIkQAIkQAIkQAIOJkBJdPDgsGskQAIkQAIkQAIkkFgEKImJRZ73JQESIAESIAESIAEHE6AkOnhw2DUSIAESIAESIAESSCwClMTEIs/7kgAJkAAJkAAJkICDCVASHTw47BoJkAAJkAAJkAAJJBYBSmJiked9SYAESIAESIAESMDBBCiJDh4cdo0ESIAESIAESIAEEosAJTGxyPO+JEACJEACJEACJOBgApREBw8Ou0YCJEACJEACJEACiUXgf+jaYPe94AFvAAAAAElFTkSuQmCC"/>
          <p:cNvSpPr>
            <a:spLocks noChangeAspect="1" noChangeArrowheads="1"/>
          </p:cNvSpPr>
          <p:nvPr/>
        </p:nvSpPr>
        <p:spPr bwMode="auto">
          <a:xfrm>
            <a:off x="168275" y="-2293938"/>
            <a:ext cx="5943600" cy="525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okAAAI+CAYAAADQGJDsAAAAAXNSR0IArs4c6QAAIABJREFUeF7snQWUVVUXxzfd3SUg3Z0q3fUhoXSIoCAgPXRLS3d3iBLSKEgj3SmNdOfQfGsfeOObYeK9fc67c4f5n7VY6ry79z33dy7yY594Yd6+ffuW0EAABEAABEAABEAABEDAiUAYSCLeBxAAARAAARAAARAAAb8EIIl4J0AABEAABEAABEAABD4gAEnESwECIAACIAACIAACIABJxDsAAiAAAiAAAiAAAiAQNAFUEoNmhCtAAARAAARAAARAINQRgCSGuiHHA4MACIAACIAACIBA0AQgiUEzwhUgAAIgAAIgAAIgEOoIQBJD3ZDjgUEABEAABEAABEAgaAKQxKAZ4QoQAAEQAAEQAAEQCHUEIImhbsjxwCAAAiYI/PPPP/TDDz/Qrl276OHDh7R06VKqWrWqidQqx4ULFyh16tQ0Y8YMatSokbG8ITlRsWLFVPc3bdoUkh8DfQeBEEMAkhhihgodBQEQ8Evg7NmzNGTIEPrjjz/o6tWrFDFiRMqWLRt99dVX1KxZM4oSJYrHoBUuXJjOnz9P3bp1o9ixYxMLTPLkyY3dLzglkaV01qxZFCNGDLpx48YHHFmQ06dPr5516NCh1KFDB7eem8dq8uTJSqpz5szpciwk0WVUuBAEjBCAJBrBiCQgAAJWE1i1ahXVrFmTIkWKRA0aNKCsWbPSixcvaNu2bfTbb7+p6huLiCeat7c3RY0aVQli//79PXELevv2LT1//pwiRIhA4cKF88g9AkrK7ObNm6f6MH/+fCXdzq137940ePBgevbsmUgS9+7dS/ny5XO7Ssrjy43/MoAGAiDgeQKQRM8zxh1AAAQME+AKXvbs2VXlbuPGjZQkSRJfdzhz5gyxRP7444+G7/wu3aVLlyhlypQiQfJIhwwnZUn89ddf6bPPPlMyzFPpzo2riMyfZVxSSXRXEp8+far6gQYCIGAtAUiitbxxNxAAAQMEmjdvThMnTqTt27cTT/sG1V69ekUDBw6kmTNn0r///quksk6dOtSrVy9ViXS0VKlSqYpk586dqV27dnT48GFKmjQpceWMq5Xc+N/79Onj65YsjDw9zHLF6+X4352bI4Yrc47GU+Sc5+jRo8T9S5YsGVWvXp0GDBigLgloupmlmPu9f/9+VWUsWrQoDRo0iDJlyuST23E/nhbmSueyZctUVbBatWo0bty4IIXLIYl87XfffUfXr19XU+rc9uzZQ/nz51eCyP11lsS7d++q/q9bt05NxYcNG1aJJvcvR44cKp75FC9e/IMhc6y95Cnl27dvq+nutm3bEgslLx0YOXKkmtJ35OB/NmzYkBYtWkQHDhzw9fxly5al3bt307Fjx9T4oYEACMgIQBJl3BAFAiAQjAS4gshyx2sSXWmONXY1atRQgsKbTWbPnq3WxDlXyVgSI0eOTPfv36cmTZoowZg+fbqSkCNHjlCWLFmUOLKoscDUrl2bKlSoQNGjR1e5XJVElpfcuXOralz9+vXVs3D1k8Vm8+bNAUrin3/+SeXLl6dPP/2Uvv32W+Jp7zFjxtDr16+VNHL/nUU2V65cavNLqVKl1OdTp06lTp06qaniwJpDEq9du0YJEyZUYvnNN9+oEH7utWvX0po1a1RuZ0lkoatVq5ZaBsCf8XrGSZMm0ePHj+n48eOKJ/+MlwH07NlTyd8XX3yh8rLs83OxCJ46dUo9E+diaU+UKBH973//+0ASeZx4DSpL/86dO9W0PN/v+++/pzlz5lC9evVceT1wDQiAQAAEIIl4NUAABEIUAd5JHCtWLCUNXCELqh06dEhtjmCpmjJlis/lHTt2pGHDhinhc1S2WLIuXrxIW7Zs8ZGXW7duUYoUKahly5bqem6OKp/fqVZXJZGrYixbnDt+/Pj+PoJ/lUSWPt70ceLECYobN66KY2nln7MQcfXNWRJZ7KZNm+aTnyuJ/GxcqXNFElnuWPju3btHLKhv3rxRFU+u5HJl1a8kOtZQcgXR0fg5MmbMqNZv9ujRQ/04sOlmlkQWZa4UcxXTufm3cWX9+vXElUOumHJ1mMWbpdjvFHlQ7wk+BwEQ+JAAJBFvBQiAQIgiwNPFLG0sRVwtCqrxNHPXrl1VJct5SpanULkC1b59ex/5Y0mMFi2amqZ0bjxVmiZNGlqyZIkRSeRp78aNG6vKHv/TWaqc5cr5CByu6nElzr9KYLly5Wjfvn1KOp0lkSuTvEHE0UaMGKGm0R88eEAxY8YMEJ2jksiSyLLFosjceWq8dOnSxNPY4cOH/0ASnRNyJZArfTzNXbJkSVUldIhbUJL4999/q2OF/G5QCWh3M1cOebo6c+bMqp88flwBRQMBENAjAEnU44doEAABiwm4W0lkgeAKIu/E5TV8zi1OnDiq6rR48WL1Y5ZEFkmeSnVuLCdhwoShv/76y4gk8jQxyxavqeRKIksUV/l4OtwhjH4riSxOhQoVUpVBx9Svo49cleTqJEsdS65jTSKLME/VOppDTjk3r6MMqDlLIlcHEydOrHIePHhQCRjLp3/VVK40jho1isaPH6/WJLIoOhpXa7lqyy0oSbx8+bK/SwkCkkR+7nTp0qm1k7wbm5cBoIEACOgTgCTqM0QGEAABiwnwlCefgcjr+IJqDklk2eHqV1CSyGvgVq5c+YEk8g8chzgHNN3MVUEWSb8bV3ialadDnTeusFDxtbwLm9f48RRyiRIliKdPeW2dCUn0O53tkEQWOMf6Rf/4OUsif87rM3ld5rlz55QstmnTxl9J5GfkZ2WJZQnmKXGWXr6eZdjBLyhJ5Olwrlr6bQFJ4tatW9V6RWbapUsXn80/Qb0b+BwEQCBwApBEvCEgAAIhjgCvVePNDzt27FDVtcBaQNPNvIGCK2R+p5t1JJGncnmjC0+zOjdev8dT486S6LfPvCuY1+3xrmeubvqVxMCmm3kzC4uX3+lmU5K4YcMG1ScWvitXrihu/okyr/1kMXRUDB3PyBuN0qZN6yOJPDWeN29ef89JdOxudlUSnzx5onZO818aePMLV1p5E4vzNHuIe8HRYRCwCQFIok0GAt0AARBwnQDvamYx4ClTFhLnKVXOwp9zNZDPSXRsXOGdtLzz1dG8vLzUt7X43biiI4m8C5g3uPA9eQMFN5Y7PleQp0QdkshHxTg2njj6s3r1aqpYsaLqN/8zoI0rnO/kyZM+R9KwTDEL/zaumJJErtCxxMaLF09tWuHmnyTmyZNHrXV0TMvzdTyVz4dx81E9jkoi95+n9XmNJFcZnZu7ksi8+S8MPB2fIUMGxYLXMnLl0/l4I9ffLlwJAiDgIABJxLsAAiAQIgn8/vvv9PXXX6sKkvM3rnB1kcWEp0wdUug4AschK7ymjncC+3cEjo4k3rlzR4krS2vr1q2JD4GeMGECJUiQQB1B45BEFiPeZcwyyNffvHlTrePjdY8sfbx72z9JdByBw1U5ngJ2HIHD5yxydY43unBzrEk0JYn+vSD+SSKf39i3b1/Fnqt6fGwQf3MLn7HIm40ckvjy5Uu1sYQ58S5zXkdZoEAB1X93JJEFnyucfF/+xc0x9cwVYv5LABoIgICcACRRzg6RIAACwUyAd9nyMTSO727myhFX8Ph8vaZNm/pUkliiuBLmOEybp0u58hbQYdrSNYmMg/vC086nT59W0sNr9LiffHC2QxJZbkaPHq0Opub1d7xejyttfA1vwHCu1DkOmXag5qlfv4dp87mH/h2mbbUk8rpPnjLnzSM85c5nQfKxQXw4OTeHJPK/s+Tz+kHmxOPj9zDtoKabHz16pM5I5Oomn3vpvN6U+fMGGt4YVLBgwWB+S3F7EAi5BCCJIXfs0HMQAAEQAAEQAAEQ8BgBSKLH0CIxCIAACIAACIAACIRcApDEkDt26DkIgAAIgAAIgAAIeIwAJNFjaJEYBEAABEAABEAABEIuAUhiyB079BwEQAAEQAAEQAAEPEYAkugxtEgMAiAAAiAAAiAAAiGXACQx5I4deg4CIAACIAACIAACHiMASfQYWiQGARAAARAAARAAgZBLAJIYcscuVPZ8yq6LofK5TT30V9lTmEoV6vLcf/oy1D2zqQeOHTWCqVShMk+kCGFD5XObeOjI4U1kCTxHlFwtjdzE+8BYI3lMJoEkmqSJXB4nAEnUQwxJlPODJMrZQRLl7DgSkijnB0mUs+NISKIeP0RbTACSqAcckijnB0mUs4MkytlBEvXYWSKJuVvrdfJ9tPf+0UbymEwCSTRJE7k8TgCSqIcYkijnB0mUs4MkytlBEvXYWSKJeX7U66RDEveNMpLHZBJIokmayOVxApBEPcSQRDk/SKKcHSRRzg6SqMfOEknM21avkw5J3DvCSB6TSSCJJmkil8cJQBL1EEMS5fwgiXJ2kEQ5O0iiHjtIoh4/SKIeP0RbTACSqAcckijnB0mUs4MkytlBEvXYWSKJ+drpddJRSdwz3Egek0kgiSZpIpfHCUAS9RBDEuX8IIlydpBEOTtIoh47SyQxfwe9TjokcfcwI3lMJoEkmqSJXB4nAEnUQwxJlPODJMrZQRLl7CCJeuwgiXr8IIl6/BBtMQFIoh5wSKKcHyRRzg6SKGcHSdRjZ4kkFuio10lHJXHXUCN5TCaBJJqkiVweJwBJ1EMMSZTzgyTK2UES5ewgiXrsLJHEgl56nXRI4t+DXc4zcOBAWrJkCZ08eZKiRIlChQsXpsGDB1OGDBl8chQrVow2b97sK+d3331HEydOdPk+kESXUeFCOxCAJOqNAiRRzg+SKGcHSZSzgyTqsftYJbFcuXJUq1YtypcvH7169Yq6du1KR48epePHj1O0aNEUNJbE9OnTU9++fX0gRo0alWLGjOkyVEiiy6hwoR0IQBL1RgGSKOcHSZSzgyTK2UES9dhZIomFOut10lFJ3DlInOfWrVuUMGFCVTksUqSIjyTmzJmTRo4cKc4LSRSjQ2BwEIAk6lGHJMr5QRLl7CCJcnaQRD12lkhi4a56nXwfff+vXvT8+XNfuSJFikT8K6h25swZSpcuHR05coSyZs3qI4nHjh2jt2/fUuLEialy5crUo0cP4mqiqw2S6CopXGcLApBEvWGAJMr5QRLl7CCJcnaQRD12IUkSvcpEpD59+vh64F69elHv3r0DhfDmzRuqUqUK3b9/n7Zt2+Zz7eTJkyllypSUNGlSOnz4MHl5eVH+/PnVWkZXGyTRVVK4zhYEIIl6wwBJlPODJMrZQRLl7CCJeuwskcTPuul10lFJ3NhTVEls3rw5rVmzRgli8uTJA+zLxo0bqWTJksRVxzRp0rjUZ0iiS5hwkV0IQBL1RgKSKOcHSZSzgyTK2UES9dhZIomf99Dr5Pto72393M7TsmVLWr58OW3ZsoVSp04daPyTJ08oevTotHbtWipbtqxL94IkuoQJF9mFACRRbyQgiXJ+kEQ5O0iinB0kUY+dJZL4RU+9Tjokcet/u5CDSsjrDFu1akVLly6lTZs2qfWIQbXt27fT559/TocOHaLs2bMHdbn6HJLoEiZcZBcCkES9kYAkyvlBEuXsIIlydpBEPXYfqyS2aNGC5s+fr6qIzmcjxooVS52bePbsWfV5hQoVKF68eGpNYtu2bdV0tN+zEwMjDEnUe/8QbTEBSKIecEiinB8kUc4OkihnB0nUY2eJJBYJfGOJq0/gvcX1PGHChPE37YwZM6hRo0Z0+fJlqlevnjo7kaeZU6RIQV9++SV1794d5yS6OiC4LuQRgCTqjRkkUc4PkihnB0mUs4Mk6rGzRBKLuj5NHNjTeG82M22tR8x3NCqJJmkil8cJQBL1EEMS5fwgiXJ2kEQ5O0iiHjtIoh4/SKIeP0RbTACSqAcckijnB0mUs4MkytlBEvXYWSKJxd3flezfU3n/ZWaXtB4xVBJN8kMuiwlAEvWAQxLl/CCJcnaQRDk7SKIeO0skscRPep18H+290cx5i0Y68z4JKokmaSKXxwlAEvUQQxLl/CCJcnaQRDk7SKIeO0iiHj9Ioh4/RFtMAJKoBxySKOcHSZSzgyTK2UES9dhZIoklB+h10lFJ3GDmO6CNdAaVRJMYkcsqApBEPdKQRDk/SKKcHSRRzg6SqMfOEkksNUivkw5J/LOzkTwmk6CSaJImcnmcACRRDzEkUc4PkihnB0mUs4Mk6rGDJOrxgyTq8UO0xQQgiXrAIYlyfpBEOTtIopwdJFGPnSWSWHqwXicdlcQ/vIzkMZkEkmiSJnJ5nAAkUQ8xJFHOD5IoZwdJlLODJOqxs0QSywzV66RDEtd3NJLHZBJIokmayOVxApBEPcSQRDk/SKKcHSRRzg6SqMfOEkksO0yvkw5JXNfBSB6TSSCJJmmGsFwXLlyg1KlT04EDByhnzpwhovd2kMTLJw/TntWL6caFf+jJ/bv0vx97Ubo8n/nwe/v2LW1fMpuObFpDz58+pqTpslDpRq0pTuJkwc7YbpK4f98emjtrOp08cYxu37pFQ4aPoWIlSgU7J/86YDdJXLFkEa1c+gvduHZVdTdl6jRU95vvKH+hL2zHz46SGJLevUgRwtpuTLlDC+fPo1kzptHt27cofYaM1LlrD8qWPbut+gpJ1BsOSKIevxAdDUmUDd+5Q7vp6j/HKFGqdLR8dN8PJHHXykW0e+VCKt+0I8VKkJi2/TaLbv97nhoPnErhI0aU3dRQlN0kcce2LXTo4H7KmDkLebVrDUl0Y5x3bttE4cKGo2QpPiH+i8kfq3+nxfNn0viZv1CqT9O6kcnzl9pREkPSu2dHSVy7ZjV179KJuvfqQ9my5aB5c2bR+vVrafnKtRQvXjzPv1Qu3sESSSw33MXeBH6Z99p2RvKYTAJJNEkzmHK9efOGBg8eTJMnT6br169T+vTpqUePHlSjRg26d+8etWzZktavX0+PHz+m5MmTU9euXalx48YUJkwYXz0uWrQobdq0Sf1s6tSp9PPPP9P58+cpVapU1Lp1a2rRooXP9ZcvX6b27durvGHDhqUvvviCRo0apa7l1qhRI7p//z7lz59f/fz58+fUrl07de8uXbrQtGnTKGrUqNSvXz/VF1ebHSqJzn0d1qCML0nkP6wntq5NectXp3wVaqpLnz99QuNbfUXlm3agjAWLu/qoHrnObpLo/JD5c2aCJGqOevWyn9O3LdtR+crVNDOZDbejJIakd8+Okli3Vk3KkjUbde3eU6HkP4fKlCxKtevUpyZNm5l9gTSyWSKJ5Udo9PC/UO81bY3kMZkEkmiSZjDl+umnn2ju3Lk0cuRISpcuHW3ZsoW+//57WrduHS1evJi2b99OU6ZMofjx49OZM2fI29ubKleuTHv27FES9+eff1KWLFkoYsSIFDduXJo3bx517NiRxo4dS7ly5VLT0U2bNqXhw4dTw4YN6eXLl5QjRw4qVKgQtWnThsKHD0/9+/enffv20eHDh1UelsQlS5ZQgwYNqFWrVqoPTZo0obJly1KRIkWoZs2atGjRIurbty+dO3dOyasrze6SeP/mNZraoSE16DeBEqZM4/NIC39qr/67RL3/RNuV5zV9DSRRTtRu083OT/L69WvasnE9DevfXVUSeerZTg2SqDcadpPEly9eUIG8OWnYiNFUouR/y0O6d/GiR48e0qixE/Qe2GA0JFEPJiRRj1+wR3OFjsWORY+lzdG+/fZbevr0qaoeshxOnz79g74GNN2cNm1aVeGrXbu2TwxL4OrVq2nHjh1KSPm/T5w44VONfPHiBcWOHZuWLVtGZcqUUZLIVUkWQK40csuYMSMlTJhQSSw3/oMtVqxYqmpZq1Ytl1jaXRKv/HOMFvRrS9+PXkDRY/835fL72P4UhsJQ5ZbB+92ckESXXjN/L7KjJJ4/e5p+bFaf+PdflChRqUvvQZS/MNYkujvKdq9i200Sb968QaWLF6HZ8xZSjpy5fHCPGDaE9u7dQ/MWLnZ3CDx2vSWSWGGUkf57r/7RSB6TSSCJJmkGQ65jx45R1qxZKVq0aL7uzn9ocBWwd+/eVL16dTUFzfJWtWpVKly4sLrWP0l88uQJRY8enaJEieIjd3ztq1evlNDduHFDVRlHjBhBkSNH9nVPltJx48ZR8+bNlSTeunWLVq1a5XMNT2dzX/kaR0uZMqWatubpbL+NBZh/Obe5h65ThIiRgoG0/7f0O90MSZQPjd3/oLajJHJV/+aNa/Tk8WPa+tcftHbFEho2bjoqiW6+hnZ/9yCJbg6o0+WWSGLF0fIOOkV6r/rwz0EjiTWSQBI14NkhdNeuXVSwYEFVtUuWzPfu2UiRIlGKFCmUrHEV8I8//qDffvuNfvjhBxo2bJi/ksgSmDhxYlUtLFCggK9HDBcunNoNzRK4f/9+NS3ttyVIkEDJpGNNIlcWHa1YsWJqFzVPizsar2HkKWv+5bex4Pbp08fXjys1+ZGqNLXPug2/kojpZvnvCrv/QW1HSfRL26t1U0qSLAW18Xq3TswuDdPNeiNhN0nEdLPv8YwCSdR7wRHtOQKPHj0iFjNec1i/fv0gbzRp0iRVCXz48CFdvXpVieXevXspT548PrH8M17TyJtf/Gt8Ly8vLyWZMWPG9PcaE5IYEiuJPhtXKtSgfOVrKDbPvZ/Q+JbYuBLUywlJDIpQ0J93bNmEEiZOQh279w/6YguvgCTqwbabJPLT8MaVrNmyU5du7/6c4I0rZUsVo1q164W+jSuVxuoN8Pto75UtjeQxmQSVRJM0gylX9+7daeLEiWo38ueff04PHjxQG0VY4M6ePasEkDemsHR17tyZbt68SVyB5ClkvqZbt27Eaxh5+tixRpCnfwcNGkTlypVTcSySvFOadyjztDJXBFkmeeMJbzq5ePGi2qjSqVMn9d8mJNFfQd11MZgo/3fbF8+86f6Nd2fTze7RnIrV+Y4+yZSTIkeLQTHjJ6R3R+AsovLN3h2Bs/23mXTrMo7A8W/gnj59Qv9euqQ+qlerGrVp70V58xWgmLFiUeIkSYN9rJ07YLdK4rQJoyhfwc+UFHo/fUIb16+hX+ZOpwEjJlKe/P+tT7YDRDtKYkh69+woiXwETo+uXtSjV18li3P5CJx1a2j5ijUUL358O7x2qg+WTDdXHm/keb1XBO/GRv8eApJoZGiDNwlXr0aPHk0TJkxQG0V4A0nu3LnVcTO8SWT+/Pmq6sfrDPmoGl5PyNPG3HjTCIvelStX1GeOI3A4ZujQoXT8+HG13jFbtmxqSvjLL79UcXzUDlcTeRqbq5ksjCVLllTT2CyeH7MkXjpxiH4Z+OHXJ2X5vLQSQ8dh2oc3rVaHaSdLl5VKNWxFcZO4toPbk2+T3Tau7Nuzm5o3bfjBI1esXJV69RvoSRRu57abJP48oBcd3LuL7t65RVGjRadP06anr+p9YztBZNB2lMSQ9O7ZURJ5XBfMm+tzmHaGjJnIq2t3yp49h9u/tzwZAEnUowtJ1OOHaIsJ2G13s8WPr307u0mi9gNZmMBukmjho2vfyo6SqP1QFiawqyRaiEB8K0sksYqZI3+8f28ufk5PBUISPUUWeT1CAJKohxWSKOcHSZSzgyTK2XEkJFHOzxJJ/N8keQedIr2Xf2ckj8kkkESTNJHL4wQgiXqIIYlyfpBEOTtIopwdJFGPnSWSWHWyXiffR3svs8831TgeCJJoZGiRxCoCkEQ90pBEOT9IopwdJFHODpKoxw6SqMcPkqjHD9EWE4Ak6gGHJMr5QRLl7CCJcnaQRD12lkjil1P1OumoJC791kgek0kgiSZpIpfHCUAS9RBDEuX8IIlydpBEOTtIoh47SySx2jS9TjokcUkTI3lMJoEkmqSJXB4nAEnUQwxJlPODJMrZQRLl7CCJeuwgiXr8IIl6/BBtMQFIoh5wSKKcHyRRzg6SKGcHSdRjZ4UkRq0+Xa+T76Of/vaNkTwmk0ASTdJELo8TgCTqIYYkyvlBEuXsIIlydpBEPXZWSGK0GjP0Ovk++smvjY3kMZkEkmiSJnJ5nAAkUQ8xJFHOD5IoZwdJlLODJOqxgyTq8YMk6vFDtMUEIIl6wCGJcn6QRDk7SKKcHSRRj50lkljTUCVxMSqJeqON6FBPAJKo9wpAEuX8IIlydpBEOTtIoh47KyQx+lcz9Tr5PvrxL42M5DGZBJVEkzSRy+MEIIl6iCGJcn6QRDk7SKKcHSRRjx0kUY8fJFGPH6ItJgBJ1AMOSZTzgyTK2UES5ewgiXrsrJDEGF/P0uvk++hHixoayWMyCSTRJE3k8jgBSKIeYkiinB8kUc4OkihnB0nUY2eFJMasNVuvk++jHy5sYCSPySSQRJM0kcvjBCCJeoghiXJ+kEQ5O0iinB0kUY+dFZIYq/YcvU6+j36woL6RPCaTQBJN0kQujxOAJOohhiTK+UES5ewgiXJ2kEQ9dpBEPX6QRD1+iLaYACRRDzgkUc4PkihnB0mUs4Mk6rGzRBLrGKokzkclUW+0ER3qCUAS9V4BSKKcHyRRzg6SKGcHSdRjZ4Ukxq47V6+T76Pvz6tnJI/JJKgkmqSJXB4nAEnUQwxJlPODJMrZQRLl7CCJeuwgiXr8IIl6/BBtMQFIoh5wSKKcHyRRzg6SKGcHSdRjZ4Ukxqk3T6+T76Pvza1rJI/JJJBEkzSRy+MEIIl6iCGJcn6QRDk7SKKcHSRRj50Vkhi3/ny9Tr6PvjunjpE8JpNAEk3SRC6PE4Ak6iGGJMr5QRLl7CCJcnaQRD12kEQ9fpBEPX6ItpgAJFEPOCRRzg+SKGcHSZSzgyTqsbNCEuM1WKDXyffRd2bXNpLHZBJIokmayOVxApBEPcSQRDk/SKKcHSRRzg6SqMfOEklsaEgSZ0ES9UYb0aGeACRR7xWAJMr5QRLl7CCJcnaQRD12kEQ9fqgk6vFDtMUEIIl6wCGJcn6QRDk7SKKcHSRRj50Vkhi/0UK9Tr6Pvj2zlpE8JpNAEk3SRC6PE4Ak6iGGJMr5QRLsUBBcAAAgAElEQVTl7CCJcnaQRD12VkhigsaL9Dr5PvrWjK+N5DGZBJJokiZyeZwAJFEPMSRRzg+SKGcHSZSzgyTqsbNCEhN+84teJ99H35z+lZE8JpNAEk3SRC6PE4Ak6iGGJMr5QRLl7CCJcnaQRD12kEQ9fpBEPX6ItpgAJFEPOCRRzg+SKGcHSZSzgyTqsbNEEpsYqiROQyVRb7QRHeoJQBL1XgFIopwfJFHODpIoZwdJ1GNnhSQm+naxXiffR9+YWtNIHpNJUEk0SRO5PE4AkqiHGJIo5wdJlLODJMrZQRL12EES9fhBEvX4IdpiAnvOPbD4jh/X7cbtuvhxPZCFTzOqalYL74ZbgcB/BC7efgocQgLZU0QXRroelrjpr65fHMiV16fUMJLHZBJIokmayOVxApBEPcSQRDk/SKKcHSL1CEAS5fyskMQkzX6Td9Ap8trk6kbymEwCSTRJE7k8TgCSqIcYkijnB0mUs0OkHgFIopwfJFHOjiMhiXr8EG0xAUiiHnBIopwfJFHODpF6BCCJcn5WSGLS75bIO+gUeXVSNSN5TCaBJJqkiVweJwBJ1EMMSZTzgyTK2SFSjwAkUc7PEkn83pAkToQkykcakSBARJBEvdcAkijnB0mUs0OkHgFIopwfJFHOjiNRSdTjh2iLCUAS9YBDEuX8IIlydojUIwBJlPOzQhKTNV8q76BT5JUJXxrJYzIJJNEkTeTyOAFIoh5iSKKcHyRRzg6RegQgiXJ+Vkhi8hbL5B10ivx3fFWX8wwcOJCWLFlCJ0+epChRolDhwoVp8ODBlCFDBp8cz549o/bt29PChQvp+fPnVLZsWRo/fjwlSpTI5ftAEl1GhQvtQACSqDcKkEQ5P0iinB0i9QhAEuX8rJDEFD8sl3fQKfLyuP+5nKdcuXJUq1YtypcvH7169Yq6du1KR48epePHj1O0aNFUnubNm9OqVato5syZFCtWLGrZsiWFDRuWtm/f7vJ9IIkuo8KFdiAASdQbBUiinB8kUc4OkXoEIIlyfh+rJPolcuvWLUqYMCFt3ryZihQpQg8ePKAECRLQ/PnzqUaNd4d0c9UxU6ZMtHPnTipYsKBLUCGJLmHCRXYhAEnUGwlIopwfJFHODpF6BCCJcn6WSGJLM5XEMz+XU9PCzi1SpEjEv4JqZ86coXTp0tGRI0coa9astHHjRipZsiTdu3ePYseO7ROeMmVKatOmDbVt2zaolOpzSKJLmHCRXQhAEvVGApIo5wdJlLNDpB4BSKKcnxWS+Emr3+UddIr8Jt5+6tOnj69cvXr1ot69ewea/82bN1SlShW6f/8+bdu2TV3LFcTGjRt/IJ358+en4sWLq/WLrjRIoiuUcI1tCEAS9YYCkijnB0mUs0OkHgFIopxfSJLEf4aVFVUSee3hmjVrlCAmT54ckih/XRAZ0glAEvVGEJIo5wdJlLNDpB4BSKKcnxWSmLL1CnkHnSIvjq7sdh7ejLJ8+XLasmULpU6d2ice081uo0TAx0AAkqg3ipBEOT9IopwdIvUIQBLl/KyQxFQ/rpR30CnywqhKLud5+/YttWrVipYuXUqbNm1S6xGdm2PjyoIFC6h69erqo1OnTlHGjBmxccVlyrgwxBGAJOoNGSRRzg+SKGeHSD0CkEQ5v49VElu0aKHWHXIV0flsRD7qhs9N5MbT0KtXr1ZH4MSMGVNJJbcdO3a4DBRrEl1GhQvtQACSqDcKkEQ5P0iinB0i9QhAEuX8rJDE1G1WyTvoFHl+ZEWX84QJE8bfa2fMmEGNGjVSnzkO0+ZqovNh2okTJ3b9Pm+5ZokGAiGEACRRb6AgiXJ+kEQ5O0TqEYAkyvlZIoltDUniCNclUU7EvUhUEt3jhauDmQAkUW8AIIlyfpBEOTtE6hGAJMr5QRLl7DgSkqjHD9EWE4Ak6gGHJMr5QRLl7BCpRwCSKOdnhSR+2m61vINOkeeGVzCSx2QSSKJJmsjlcQKQRD3EkEQ5P0iinB0i9QhAEuX8rJDENO3XyDvoFHn25/JG8phMAkk0SRO5PE4AkqiHGJIo5wdJlLNDpB4BSKKcnxWSmLaDGUk8MwySKB9pRIIAEUES9V4DSKKcHyRRzg6RegQgiXJ+kEQ5O45EJVGPH6ItJgBJ1AMOSZTzgyTK2SFSjwAkUc7PCklM13GtvINOkf8MLWckj8kkkESTNJHL4wQgiXqIIYlyfpBEOTtE6hGAJMr5WSGJ6TuZkcTTQyCJ8pFGJAhguln7HYAkyhFCEuXsEKlHAJIo5wdJlLPjSFQS9fgh2mICqCTqAYckyvlBEuXsEKlHAJIo52eFJGbwWifvoFPkqcFljeQxmQSSaJImcnmcACRRDzEkUc4Pkihnh0g9ApBEOT8rJDFjZzOSeHIQJFE+0ogEAUw3a78DkEQ5QkiinB0i9QhAEuX8IIlydhyJSqIeP0RbTACVRD3gkEQ5P0iinB0i9QhAEuX8rJDEzF3XyzvoFHl8QBkjeUwmgSSapPkR5rp+/TrVr1+fduzYQREiRKD79+8H61NCEvXwQxLl/CCJcnaI1CMASZTzs0ISs3QzI4nHfoIkykcakcFCwMvLi1atWkVLly6lWLFiUcKECYPsR+/evWnZsmV08ODBIK919wK7SuLd2zdp4fSxdHjvDnr+/DklSpqcmrXtQZ+mz+zuI3r0+uCWxPQJolGFTAkoZZwoFCdqBBq95QLtv/LQ32dumDcZFU8Xj+bvv0rrT932KBdXkttREvfv20NzZ02nkyeO0e1bt2jI8DFUrEQpVx4n1F8TktjZTRJ/mTWJFs+Z7OsdSpoiJY2ascR27xUkUW9IUEnU4/fRR9eoUYOiRYtGs2bNcvlZQ5skPnn0kLq1rE+ZcuShUhWrU4xYsenGlcuUMElyJYt2asEtidmSxKB08aPShXve1PqLVAFKYu7kMalq1kQUI1J4WnPyFiQxgJdox7YtdOjgfsqYOQt5tWsNSXTjN1tIYmdHSfx76wbqMWS8D/Fw4cJRzFhx3BgBay61QhKzdv/DyMMc7V/aSB6TSSCJJmnaNNevv/5Kffr0oTNnzlDUqFEpV65ctHz5cjp+/Dh17dqVDhw4QC9fvqScOXPSiBEjKHfu3OpJUqVKRRcvXvR5qoYNG9LMmTPVlHOHDh1UDq6a5c2bV8XlyJFDfd64cWNfJGbMmEFbtmyhmzdv0sqVK30+43smS5aMBg4cSE2aNHGJnh0riVxBPH38EPUcNsWlZwjOi4JbEp2ffWbt7P5KYuwo4alnmbQ07K/z1K5oalp/+jYk0YWXJn/OTJBEFzj5d4nd2dlREnfv2ETDJi0QErcuzApJzNbDjCQe6QdJtO7NwJ0UgWvXrtEnn3xCQ4YMoS+//JIePXpEW7dupQYNGtDu3bvp6tWrSvLevn1LP//8s5K4f/75h2LEiEG3bt1S18WMGZNGjRpFUaJEUVPOpUuXVv/es2dP9d+TJk1Scnj69Gn18x49etDatWvpzz//VH3ga1hEixQpQpcvX6YkSZKon/MUNq935HWP0aNHd2nE7CiJnZp9TdnzFCCecj555ADFiZeASlWqQcXLV3Xpmay8yO6SGIaIOpb4lA78+4D+OH2HhlXOCEl08QWxu+i4+BjBcpnd2dlREn9fPJuiRotOESJEovSZs1GdJi0pQaJ3/2+3U7NCErP3fPdnnW473Nd+S0VQSdQdVZvH79+/n/LkyUMXLlyglClTBtrbN2/eUOzYsWn+/PlUqVIldW3VqlXVz1gCuW3bto0qVqyoqoKRIkXyyZc2bVrq1KkTNWvWjAKabs6SJQtxNZKv41alShWKFy8ecaXR1WZHSWxc5XPV/XLV6lCBz0vSudPHac6k4dS4pRcVKf2Oo12a3SWxYuYElClhdBq26bxCBkl0/c2xu+i4/iTWX2l3dnaTxAO7t9Mz76eUNEUqunfnFi2eM0X9JXn41F8oStRo1g9gIHeEJOoNByRRj5/to1+/fk1ly5ZVVUP+Z5kyZYjXGcaJE4du3LhB3bt3p02bNinp42ufPn1KY8eOpRYtWvgriePGjaPWrVuriqFz8/b2VlPQgwcPDlASeUp68uTJdOLECXXv5MmT08aNG+mLL77wlyNPZfMv53bkyjOK6CSndhiAhpUL06fpMlGv4dN8ujN7wjAli71HTLdDF336YGdJ5M0s7Yqmol7r/qH73q8giW6+OXYXHTcfx9LL7c7ObpLod3CePH5EzetUpIbN21FJm82gWCGJOXptMPK+HupT0kgek0kgiSZp2jQXTyXzETbr169XU7w8vbtr1y5q3rw53blzR61X5CojVwYLFSpE3bp1ozZt2vgriSyBY8aMUWLpt3HFMX78+AFKIt8radKkKpb7w9PUPEUdUOOKJPfNuX3b2oua/djFVqR/bFiFsubKT03bdPfp158rf6XlC2fQmLmrbNVXO0timQzxqVauJPT27X/IwoUNQ2/evKW7T19ShxUng5WlHXc3OwOxu+gE6+AFcXO7s7O7JDLezi3qU7bc+anut61sNdRWSGLO3mYk8WBvSKKtXp7Q2BmuFrIQtmvXjnr16kXjx49X6wK58XpBXr/IFb+AJPGPP/6g8uXLq00wvLHFvzZgwABasGABHTly5IOPv/76a7VGcefOnVSnTh3q0iVg4QsplcRxg7vTnVs3fG1cmTtpOJ09dcxXddEO75udJTFaxHDEm1acW4din9KOC/do67l7dP2R76qy1TwhiVYTt+5+kEQ91t7eT1Ul8asGzajCl7X1khmOhiTqAUUlUY+f7aO5YrhhwwY1zcxnHPJ/16tXT51jyBVDrvzxppSHDx9Sx44dae/evcSSF5AkclWSN6DwBhjeDJM+fXq1+YXPUuSNMbwJhtc08tpEXr/IU8q8CcaxfpElk9c7sqxeunRJVRbdaXZck3j21HHq274JVavXjAoUKUXnTh2jaaMG0Detu9JnJcq583gevza4JTFS+LCUKHpE9Zx9y6dXZyCevPGYHr94raqFfhvWJAb+Sjx9+oT+vXRJXVSvVjVq096L8uYrQDFjxaLESdz7veXxl89mNwhJ7OxWSZw9aQTlKVhEbVThNYmLZk2iC2dP0Yhpv1Ks2PY6BscKSczVZ6ORt/tArxJG8phMAkk0SdOGuXj9X9u2bYk3sLAIchWxVatW1LJlS7XjmGXu6NGjlCJFCiWHvK6QBTEgSeRHZEFkwfztt9/UDujEiRMrceSjbDgPVwDr1q2r5JSPy+GNKY0aNVJ0WDJTp05NvImFxdLdZkdJ5Gc4sGsrLZo5Xp2PmCBxUir/ZR3sbvZncDMmjEadS6b54JNt5+7S1F3/QhLd/A2xb89uat604QdRFStXpV79BrqZLXRdHpLY2U0SR/TvQieO7KdHDx+osxEzZs1Jtb9pQYmTprDdS2SFJObua0YS9/eEJNruBUKHrCXw+PFjdTYii2O1atXcvrldJdHtBwmmgOCuJAbTYxu5rd2nm408JJLYkoDdJNGWkALoFCRRb7RQSdTjh2gXCfDxOrdv31ZnMS5cuJDOnj1L4cP7Xn/mSipIoiuUAr4GkijnB0mUs0OkHgFIopyfFZKYp99f8g46Re7rUdxIHpNJIIkmaSJXgAT4nEaeZuY1inzmYsmSsl1ckES9lwySKOcHSZSzQ6QeAUiinJ8Vkpi3vxlJ3NsdkigfaUSCABFBEvVeA0iinB8kUc4OkXoEIIlyfpBEOTuORCVRjx+iLSYASdQDDkmU84MkytkhUo8AJFHOzwpJzPfTh+cGS3q8p1sxSZhHYyCJHsWL5KYJQBL1iEIS5fwgiXJ2iNQjAEmU87NCEvMPMCOJu7tCEuUjjUgQwHSz9jsASZQjhCTK2SFSjwAkUc7PCkksMHCzvINOkbu6FDWSx2QSVBJN0kQujxNAJVEPMSRRzg+SKGeHSD0CkEQ5P0iinB1HQhL1+CHaYgKQRD3gkEQ5P0iinB0i9QhAEuX8rJDEgoPMVBL/7oxKonykEQkCmG7WfgcgiXKEkEQ5O0TqEYAkyvlZIYmFBm+Rd9ApcqdXESN5TCZBJdEkTeTyOAFUEvUQQxLl/CCJcnaI1CMASZTzgyTK2XEkJFGPH6ItJgBJ1AMOSZTzgyTK2SFSjwAkUc7PCkksPMRMJXFHJ1QS5SONSBDAdLP2OwBJlCOEJMrZIVKPACRRzs8KSfxs6FZ5B50it3f8wkgek0lQSTRJE7k8TgCVRD3EkEQ5P0iinB0i9QhAEuX8IIlydhwJSdTjh2iLCUAS9YBDEuX8IIlydojUIwBJlPOzQhI/H2amkritAyqJ8pFGJAhguln7HYAkyhFCEuXsEKlHAJIo52eFJH7x8zZ5B50it7b/3Egek0lQSTRJE7k8TgCVRD3EkEQ5P0iinB0i9QhAEuX8IIlydhwJSdTjh2iLCUAS9YBDEuX8IIlydojUIwBJlPOzQhKLDN8u76BT5JZ2nxnJYzIJJNEkTeTyOAFIoh5iSKKcHyRRzg6RegQgiXJ+Vkhi0RFmJHFzW0iifKQRCQJYk6j9DkAS5QghiXJ2iNQjAEmU87NCEouN3CHvoFPkpjaFjeQxmQSVRJM0kcvjBFBJ1EMMSZTzgyTK2SFSjwAkUc4Pkihnx5GQRD1+iLaYACRRDzgkUc4Pkihnh0g9ApBEOT8rJLH4KDOVxL9+RCVRPtKIBAFMN2u/A5BEOUJIopwdIvUIQBLl/KyQxBKjd8o76BS5sXUhI3lMJkEl0SRN5PI4AVQS9RBDEuX8IIlydojUIwBJlPODJMrZcSQkUY8foi0mAEnUAw5JlPODJMrZIVKPACRRzs8KSSw5xkwlcUMrVBLlI41IEMB0s/Y7AEmUI4QkytkhUo8AJFHOzwpJLD32b3kHnSL/aFnQSB6TSVBJNEkTuTxOAJVEPcSQRDk/SKKcHSL1CEAS5fwgiXJ2HAlJ1OOHaIsJQBL1gEMS5fwgiXJ2iNQjAEmU87NCEsuMM1NJXP8DKonykUYkCGC6WfsdgCTKEUIS5ewQqUcAkijnZ4Uklh2/S95Bp8h1LQoYyWMyiUuVxN9//93le1apUsXla3EhCLhLAJVEd4n5vh6SKOcHSZSzQ6QeAUiinJ8Vklh+ghlJXNM8hEpi2LBhXRqhMGHC0OvXr126FheBgIQAJFFC7b8YSKKcHyRRzg6RegQgiXJ+kEQ5O450qZKodwtEg4A5ApBEPZaQRDk/SKKcHSL1CEAS5fyskMQKE3fLO+gUufr7/EbymEyiJYnPnj2jyJEjm+wPcoFAoAQgiXovCCRRzg+SKGeHSD0CkEQ5PyskseIkM5K46ruPQBJ5OnnAgAE0ceJEunHjBp0+fZo+/fRT6tGjB6VKlYqaNGkiH01EgkAQBIZuOgdGGgQa5E6hER26Q1MVbRu6AWg8/b09YzWiEQoCcgKRw8tjXY2EJDqR6tu3L82aNYv4n02bNqWjR48qSVy0aBGNHDmSdu40c/K4q4OD60IXAUii3nhDEuX8IIlydpBEOTtE6hGwQhIrTdqj18n30Su/y2ckj8kkbk83p02bliZNmkQlS5akGDFi0KFDh5Qknjx5kgoVKkT37t0z2T/kAgFfBCCJei8EJFHOD5IoZwdJlLNDpB4BKySxymQzkvh7s49AEqNEiaKEMGXKlL4k8fjx45Q/f356/Pix3ogiGgQCIQBJ1Hs9IIlyfpBEOTtIopwdIvUIQBL1+LldScyTJw+1bduW6tWr50sSefr5jz/+oK1bt+r1CNEgAEn02DsASZSjhSTK2UES5ewQqUfACkn835S9ep18H728aV638mzZsoWGDh1K+/bto2vXrtHSpUupatWqPjkaNWqklgc6t7Jly9LatWtdvo/bkrh8+XJq2LAhdenSRa1L7NOnD506dYpmz55NK1eupNKlS7t8c1wIAu4SQCXRXWK+r4ckyvlBEuXsIIlydojUI2CFJFadakYSl33rniSuWbOGtm/fTly8q1atmr+SyBuMZ8yY4QMxUqRIFCdOHJehui2JnJmrhSyIvB6Rp5dz585NPXv2pDJlyrh8Y1wIAhICkEQJtf9iIIlyfpBEOTtIopwdIvUIfMyS6EyGv8zEv0ri/fv3admyZWKIIkkU3w2BIKBJAJKoBxCSKOcHSZSzgyTK2SFSj4AVklht2j69Tr6PXlAvKz1//txXLq788a+gWkCSyIIYMWJEVT0sUaIE9e/fn+LFixdUOp/PxZK4d+9eOnHihEqUOXNmVe5EAwFPE4Ak6hGGJMr5QRLl7CCJcnaI1CNghSRWn25GErNdWqGW8Dm3Xr16Ue/evYOE4J8kLly4kKJGjUqpU6ems2fPUteuXSl69OjqqMJw4cIFmZMvcFsS//33X6pdu7aaB48dO7a6CZczCxcuTNyh5MmTu3RjXAQCEgKQRAm1/2IgiXJ+kEQ5O0iinB0i9QhYIYk1ZuzX6+T76Hl1shitJPrt1Llz5yhNmjT0559/qmMMXWluS2K5cuWUFPKOmQwZMqh78MaVxo0bU8yYMd3aNeNKB3ENCDgTgCTqvQ+QRDk/SKKcHSRRzg6RegRCkiT+2ji3+GH9qyT6lyxBggRqyvm7775z6V5uSyKfk7hjxw7KlSuXrxvwFuwvvviCnj596tKNcREISAhAEiXUUEnUo/YuGpIopwhJlLNDpB4BKySx5kwzlcTFjTwriTwT/Mknn6iNLFWqVHEJrNuSmD59epo7d646ONu57d69m+rUqUNnzpxx6ca4CAQkBCCJEmqQRD1qkERdfpBEXYKIlxKwQhK/nnVA2j1fcYsa+i6+BZWUT5dxOBcX7oYPH07FixenuHHjql+8vrF69eqUOHFitSaxU6dO9OjRIzpy5IhLm2H4/m5LIp+TOGDAABo3bhzlzfvuTB/exNKqVSvy8vLydZBjUA+Iz0HAXQKQRHeJ+b4e081yfqgkytlBEuXsEKlH4GOWxE2bNikp9Nv4LOsJEyYoHztw4IBaIpg0aVJ1TGG/fv0oUaJELkN1SRJ56zTPdzvakydP6NWrVxQ+fHj1I8e/R4sWje7evevyzXEhCLhLAJLoLjFIoh6x/6IhiXKSkEQ5O0TqEbBCEmsZqiQudLOSqEfGtWiXJNHv17oElpoNFg0EPEUAkqhHFpVEOT9IopwdJFHODpF6BKyQxNqzD+p18n30ggY5jeQxmcQlSTR5Q+QCAR0CkEQdekSQRDk/SKKcHSRRzg6RegQgiXr8tCTx2bNn9OLFC1894GNw0EDAUwQgiXpkIYlyfpBEOTtIopwdIvUIWCGJdeeYqSTOq/8RVBJ5PSJvUPnll1/ozp07H4ze69ev9UYU0SAQCAFIot7rAUmU84MkytlBEuXsEKlHwApJrDf3kF4n30fPrZfDSB6TSdyuJP7www/0119/qR0y9evXV7ucr1y5QpMmTaJBgwZR3bp1TfYPuUDAFwFIot4LAUmU84MkytlBEuXsEKlHAJKox89tSeSDGGfPnk3FihVT37Cyf/9+Sps2Lc2ZM4cWLFhAq1ev1usRokEAlUSPvQOQRDlaSKKcHSRRzg6RegSskMT688xUEufU/Qgqifzl0MePH1endvP3NC9ZskQdrH3+/HnKli0b8eGOaCDgKQKoJOqRhSTK+UES5ewgiXJ2iNQjYIUkNph/WK+T76Nn18luJI/JJG5XErNnz05jxoyhokWLUqlSpShnzpw0bNgwGj16NA0ZMoT4a1/QQMBTBCCJemQhiXJ+kEQ5O0iinB0i9QhYIYmNFpiRxJm1PwJJHDFiBIULF45at25Nf/75J1WuXJnevn1LL1++VF8J8+OPP+qNKKJBIBACkES91wOSKOcHSZSzgyTK2SFSjwAkUY+f25VEv7e7ePEi7du3T61L5CojGgh4kgAkUY8uJFHOD5IoZwdJlLNDpB4BKySx8cIjep18Hz2jVjYjeUwm0ZZER2d4mrlv3740efJkk/1DLhDwRQCSqPdCQBLl/CCJcnaQRDk7ROoRsEISvzEkidM/Zkk8dOgQ5c6dm3BOot4LjejACUAS9d4QSKKcHyRRzg6SKGeHSD0CkEQ9fsYqiZBEvYFAtGsEIImucQroKkiinB8kUc4Okihnh0g9AlZI4reLjup18n301K+zGsljMgkk0SRN5PI4AUiiHmJIopwfJFHODpIoZ4dIPQJWSGLTX8xI4pSvIIl6o43oUE8Akqj3CkAS5fwgiXJ2kEQ5O0TqEYAk6vFzuZJYrVq1QO90//592rx5s1trEvlbW/icxZEjR+o9hU2jU6VKRW3atFG//GuNGjUi5rZs2TLxE2zatImKFy9O9+7do9ixY4vzuBsYXPeFJLo7Ur6vhyTK+UES5ewgiXJ2iNQjYIUkNlt8TK+T76Mn18xiJI/JJC5LYuPGjV2674wZM1y6ji+CJIZcSXzx4gXdvXuXEiVKRGHChHF5zHUvtIMkXjt9hA6v/5XuXDpDTx/cpVLNe1CqnIV9Hu38/u10cssqun3pDD1/8oi+7D6W4qVIo/voRuLtJolzZ0yhLX/9SRcvnqdIkSJT1uw56fuWbemTVKmNPK/JJMEtiR2+KUNVS+Sg9KkSkffzl7Tr0DnqNmo5/XPxpq/HLJA9NfX+oRLly5aKXr9+Q4dPX6HKLcbRs+cvTeJwK5edJXHh/Hk0a8Y0un37FqXPkJE6d+1B2XCcm0vjGxLYWSGJ3/1qRhIn1QjBkujSG+PmRZDEkCuJbg61scvtIImXj+6hG2eOU/yUaenPif0/kMR//t5Aj25fp6ix49G2OaMgiYGMfodW31HJMuUpY+as9Pr1K5o8fhSdP3uGZv+ynKJEiWrsvTGRKLglcfnYFrR43T7ad+wihQ8fjvq0rExZ0ialXNX609NnL9QjsiDydcNmrKdVm4/Qq9dvKHv6ZLRi0xF68fKVCQyiHHaVxLVrVlP3Lp2oe68+lC1bDpo3ZxatX3DsOwUAACAASURBVL+Wlq9cS/HixRM9a2gJCinsIIl6b6TLlUS92/gf7VcSecqUv7FlxYoV9Pz5c/XVf/x1f+nSpaOHDx+qqhV/V3T58uV9Ei5dupQaNGhAN27coKhRo9Lly5epffv2tH79egobNix98cUXNGrUKOKpX/8aH9nTrFkz2rhxI12/fl19J3WLFi18fXOMY1r4888/p59//pm4ilarVi01TR4hQgSV9ubNm9SkSRP1LTSJEyem/v37U7du3Vyabs6VKxeNHTtWPXOdOnXUM0eMGFHlffPmDQ0ePFidP8n9S58+PfXo0YNq1KihPvdv2ve3336jnj170pkzZyhJkiTUqlUrxcTRmAU/M3++ePFiihMnDnXv3l39zNF27NihOJw8eZKyZs2qPv/yyy/pwIEDaomA3/vOnDlTPeuiRYvUP3kcmBdXlrkP3F69ekXt2rWj2bNnq2/t+fbbb9UzPXjwwOUpdztIovN7NPW78h9IouPzR7dv0KJujSCJbvzP4/69u1SlTBEaPWkm5cyd141Iz18a3JLo9wnjx4lOlzcOolJNRtD2/WfVx5tntacNu05S3/GrPA/EjTvYVRLr1qpJWbJmo67de/r8/7ZMyaJUu059atL0v/8fuvGooebSkMLOCkls/ttxI+M+oXpmI3lMJrGVJP7vf/+jf/75hyZNmkQxY8YkLy8vOnv2LB0/flzJWM2aNSly5Mg0Z84cHwYsS1GiRFE/468GzJEjBxUqVEiJSvjw4ZWs8TfCHD582Ee8nAFyDF/DXy/If3NkOWJZYrn56quv1KUsiSyjLHAssSxXX3/9tZLEpk2bqmsqVKhAV69epYkTJ6q+8tcWslANGDAg0DWJLHQVK1ZU4nfhwgXiaX3O+dNPP6m8/M+5c+eqe7Esb9myhb7//ntat26dkmi/ssbPmj9/furdu7fqo0P2xo8fr56DG0vio0ePqF+/flSmTBn69ddfldAy5wwZMighT506tXqmLl26EH+rDvM8ffp0oJLI3LhPAwcOVIJer149YgGeN2+ez7PwVzdOnTqVMmXKpOR9/vz5ak2lq+syIYl6v/3tNt3s92n+vXyJ6lSrQDMXLKVP06bTe1jD0XaTxE9TxKdjv/emPDV+ouNnr1GCONHp0sZB1G7wYvqqXB5KnTw+nb5wg3qPXUE7Dp4zTMO9dHaUxJcvXlCBvDlp2IjRVKJkKZ8H6t7Fix49ekijxk5w7yFD0dUhiZ0VkthiiRlJHF8Nkujrt5FzJZHlkKtk27dvp8KF363vunPnDqVIkYJmzZqlBJFFon79+j5VQ0d1kQWuXLlySqZY+E6cOOGzTo6rfryhg2NZiFxpLVu2VBUulieHJLKMsbByBYwbCySL0MKFC5U8sVzt3r2b8uXLpz7nChyLEH/XdWAbV7hqylU3roJyY8ns2LGjqq6xwMaNG1dVJ1l8HY0rcE+fPlWC5VcS69atS7du3VKVVEfr1KkTrVq1io4de7dugiWRK6wO2ebv3ubqZ58+fZSAch+4csjfosNSzo3FjuU1sEoiCy4LdJo079bfsZjyt/AwS258jw4dOqhf3LiK++mnnyqRhCS68mbqX2NnSeSqeZf2Lenxo0c0bup/fxHUf2ozGewkibwO+NeR31HsGFGo5Dcj1APmz5aKNs/uQHfuP6EuI5bS4VP/Ut1K+anZV19QnpoD6OylW2ZACLLYURJv3rxBpYsXodnzFlKOnLl8nmrEsCG0d+8emrdwseBJQ0dISGJnhST+sPSEkYEf92UmI3lMJrFNJfH333+n6tWr07Nnz3xEjB+UBYKnOXn6lIWPRYPlg6d7udrXuXNnunLliqoaslyxlDnExgGKhWrcuHHUvHlzf9nxZ9OnT6dLly6Rt7e3ug9PqbL0ceMKHIsXi5ajcUXxyJEjapp6+fLlavqXp4tZHB2Np3F79eoVqCTyPTmHo/Gh5Hxvrio+fvxYTfVGixbNV7+5f8xl165dH0gif+sNV2T5vo7G/WPJ5mdjyWVJ/OGHHxQvR+MKLPNnzm3btiXuh3O/uBLL1wQmiZzzyZMnPjlZ3jkn/+HP0suyzjvgixQp4nMN75rnz/2TRObJv5zbuL+vUPiIkUz+HtDKhelmLXy+gn8e1Jd27dhGY6fMpoSJEptLbCiTnSRxVNevqexnmalk4xF05eZ99YQFc6Smv2a2pyHT1lGvsSt8nnr3oi60dtsx6jnmd0Mk3E8DSXSfmZ0jIIm+RweS6KG31bmS6Iokcjd4SpMrU3x96dKlVbWO1/BxYwncv3+/z/Smc7cTJEhAsWLF+uBJuBLIFTBea8jVuhgxYtDQoUOVgB08eFBd799RNVwd5M+5kucpSeTnLFiwoLpHsmTJfPU9UqRIqsrqt5LoqiT6PZqHxbRq1apqmloqiZyTj/RxNBY/FnyuVEokkfvC1U3nVqphayrT6EcPvZHup4Ukus/Mv4gRQ36ibZs30pjJsyhpsuRmkhrOYhdJHOFVkyoVy06lmoyki1fv+DxlyqTx6OSqPtS42yxauHqPz8/nDGqsNrDwz4Or2VESQ9KUaXCNW0D3DUnsrKgktjJUSRwTUiuJLGSutipVqrh6qa8jcAKbbuaNDo6NGlyJYjnkilb27NnVmrsCBQqoe06ZMkWtY+QqHK9pdKXxpg5ei7dhwwafy0uVKkW3b992WRJPnTpFGTNm9DXd7PiZK9PNPK3L6yq58XpMno5lqeKqHMstPxdPs/vXXJ1uXr16NR09+u5UeP/Ob3SWRJ5u5jWS3C+WUW7Tpk1TG02C2rgSkCRyDq4Cc/XSsYmGp5t5aprvjUqiK2+r/jV2m27mv0CMHDqAtm7aQKMmzqAUn6TUf0gPZbCDJLIgVimRg8o0HeXv9PHZdf1p1vKdvjau7FzgReu3H/dVXfQQogDT2lESubO8+SJrtuzUpVsP1Xee1ShbqhjVql0PG1eCeElCCjsrJLH1spNGfkuNrprRSB6TSVyabnaeQg3s5rxOhv/gd7X53d3MlSzHxhWu6PFUMq9xc2xc4bz8h0rKlCnVWj2ejuXPHY2nlVk4uOrGa+GSJ0+uNl3wjmhel8f/7bdxFZKF6JdfflGbNXidHv+M/93VSiLn5B3XvMN6woQJauqbq2q8icSVjSu8aYbXALLcfvPNN6qyyZs/uPHPWdq40sm7hVkeed0mS3DDhg0/qCRyJZXXRTo2ruzcuVNVWP1uXAmskujYuFKpUiU1BjwlztfzOktmwtPOAe1uDkwSeRMOSzMLJ0v1mDFjFO8SJUqojUGuNDtsXHn5zJse3rqquru0f0sqULMZJc2QnSJFi0HR4yakZ08e0ZO7N+np/Tu0bmwvKv5tZ4qdODlFiRmHosaK68pjeuwau0ni8EH96M91q2nAsNGUIuV/ZyNGjx6dIr1fD+sxGG4mDm5JHNnlK/q6fF6q2XYy/XPhhk/vHzx+5nMGYss6xaj79xWped95dOjUv1SvcgFqU7+kWpN4/t/bbj6xucvtKol8jEuPrl7Uo1dfJYtz+QicdWto+Yo1FC9+fHMAPsJMIYUdJFHv5XNJEvVuEXB0QEfgcOWS193x2jUWCd7V69y4WjhkyBC1fs7vdCRP0fLnXDnjHbwsjCVLlqRhw4b5W13kNW+8WYMlhSW3du3aalp6zZo1bkki35crbbzJhI/q4Q00LJ+ufOMKSxevi+S+8P35mR0VPJZillaWz3Pnzql1fTyl3LVrV8UnsCNwWLgdR+A4Noswx6AqiXwNV2hZLlkMs2XLpqp/vLub/5s36UgkkY/A4alsxxE4vHSAn4nXSS5YsMCl18wOknj11GFaPdzrg/6mK1SKijZqT6d3/EFbZg3/4PNclepSnsr1XHpOT11kN0ksks//7yrt0rM/la9c1VMYRHmDWxK9D4z1t99Ne86huSt2+XzWoXFp+u6rIhQnVlQ6cvoKdRu5DLubAxnxBfPm+hymnSFjJvLq2p2yZ88hekdCW1BIYGeFJLZZbqaSOPJ/IbSSGNpefDzvhwT4GBuucHIl0zE1rsuJp3Z4TSnvFOfjeFxpdpBEV/pp12vsJol25eRfv4JbEkMSK799tWslMSQzRd9dI2CFJLb73YwkDq/ykUgir5XjtYE8DckVP+fG5wOihXwCXO3j42m4Ess7nflYIK788jFD0sZT/3w0D5+lyFVTPkCcd6hzfpZFVxok0RVKAV8DSZTzgyTK2UES5ewQqUcAkqjHz+3pZt64wIcs8/o/lkVeG8ibPPicv4QJE6rpQ7SQT4Cn83kdI0+j85Q1rxflNYWO8xwlT8jnQfLRRbyBhqfR+XifQYMG+ToSJ6i8kMSgCAX+OSRRzg+SKGcHSZSzQ6QeASsksf2KU3qdfB/9c+UMRvKYTOK2JHI1iQ+95s0UvHaPq0D8DSP87Rp8diCfe4cGAp4iAEnUIwtJlPODJMrZQRLl7BCpR8AKSey40owkDq30EUgib5zgMwR58wL/O++e5alC/hnvtuWNDWgg4CkCkEQ9spBEOT9IopwdJFHODpF6BCCJevzcriTyuX2885V3HHNFkXfili1bVslhnjx5fH3jhl7XEA0CHxKAJOq9FZBEOT9IopwdJFHODpF6BKyQxE6rzFQSh1T8CCqJ/P3H/A0kfBwKf5cvf10bb1bh8+7u3bunKopoIOApApBEPbKQRDk/SKKcHSRRzg6RegSskMTOq0/rdfJ99KAK6Y3kMZnE7Uri3r171fmDxYsXp5s3b1KDBg18Kov8/cd85h8aCHiKACRRjywkUc4PkihnB0mUs0OkHgErJLGrIUkc8DFIot5wIRoE9AhAEvX4QRLl/CCJcnaQRDk7ROoRgCTq8XO7kqh3O0SDgB4BSKIeP0iinB8kUc4Okihnh0g9AlZIYrc1Zqabfyr/EUw383ca89fXBdRwTqLeC43owAlAEvXeEEiinB8kUc4Okihnh0g9AlZIYo+1/+h18n10v3K+v4LYSFLNJG5XEkeNGuXrli9fviQ+YHvt2rXUsWNH6ty5s2aXEA4CAROAJOq9HZBEOT9IopwdJFHODpF6BCCJevzclsSAbjdu3DjiTS38NWtoIOApApBEPbKQRDk/SKKcHSRRzg6RegSskMSe68xUEvuW/QgqiQENF08z58yZkx4+fKg3oogGgUAIQBL1Xg9IopwfJFHODpIoZ4dIPQJWSGLv9WYksXeZj1gSHd/1e+HCBb0RRTQIQBI99g5AEuVoIYlydpBEOTtE6hGAJOrxc3u6OVeuXL42rrx9+5auX79Ot27dovHjx1OzZs30eoRoEIAkeuwdgCTK0UIS5ewgiXJ2iNQjYIUk9v3jjF4n30f3LJ3WSB6TSdyWxN69e/uSxLBhwxJ/VV+xYsUoY8aMJvuGXCDwAQFMN+u9FJBEOT9IopwdJFHODpF6BKyQxH5/mpHEHqU+AknUGy5Eg4AeAUiiHj9IopwfJFHODpIoZ4dIPQKQRD1+blcSw4ULR9euXaOECRP6uvOdO3fUz16/fq3XI0SDQCAEIIl6rwckUc4PkihnB0mUs0OkHgErJPGnDWYqid1KfgSVRJ5e5jWIfiXx6tWrlCZNGvL29tYbUUSDACTRY+8AJFGOFpIoZwdJlLNDpB4BKyRxwIazep18H921ZBojeUwmcbmSOHr0aHXftm3bUr9+/Sh69Og+/eDq4ZYtW4h3NvPB2mgg4CkCqCTqkYUkyvlBEuXsIIlydojUI2CFJA7aaEYSO5cIwZLIX8fH7eLFi5Q8eXLiaWdHixgxIqVKlYr69u1LBQoU0BtRRIMAKokeewcgiXK0kEQ5O0iinB0i9QhAEvX4uVxJdNymePHitGTJEooTJ47enRENAgICqCQKoDmFQBLl/CCJcnaQRDk7ROoRsEISh/xlppLYqXgIriTqDROiQcAMAUiiHkdIopwfJFHODpIoZ4dIPQJWSKKpP5c6FvtU72E9EO12JbF69eqUP39+8vLy8tUd/saVPXv20OLFiz3QTaQEgXcETP1mDK08IYnykYckytlBEuXsEKlHAJKox89tSeSDszdu3EjZsmXzdecjR45QqVKl6MaNG3o9QjQIBEIAkqj3ekAS5fwgiXJ2kEQ5O0TqEbBCEn/efE6vk++j2xf9CCqJUaJEoYMHD1KGDBl8QTl58iTxV/bhCBwj7wqSBEAAkqj3akAS5fwgiXJ2kEQ5O0TqEbBCEodvMSOJ7Yp8BJLIU82VKlWinj17+ho5/rq+FStW0L59+/RGFNEggEqix94BSKIcLSRRzg6SKGeHSD0CkEQ9fm5PN7MIVqtWjerUqUMlSpRQd9+wYQMtWLBArUesWrWqXo8QDQKQRI+9A5BEOVpIopwdJFHODpF6BKyQxJFbz+t18n10my/eHTVop+a2JHLnV61aRQMGDFDTzjz9nD17durVqxcVLVrUTs+GvnyEBDDdrDeokEQ5P0iinB0kUc4OkXoErJDE0dvMSGLrzz8SSQxoyI4ePUpZs2bVG1FEgwAqiR57ByCJcrSQRDk7SKKcHSL1CEAS9fiJKonOt3z06JGaap46dapaj8hf0YcGAp4igEqiHllIopwfJFHODpIoZ4dIPQJWSOKY7WYqia0++4gqifxdzSyG/O0rSZMmVesU+QzFfPny6Y0ookEAlUSPvQOQRDlaSKKcHSRRzg6RegSskMRx2y/odfJ99A+fpTKSx2QStyqJ169fp5kzZ9K0adPo4cOH9NVXX9HEiRPp0KFDlDlzZpP9Qi4Q8JdAtzWnQUaDQKdiaTWiEQoCMgLPXmKGSUbuXVSsqBF0wkN1rBWSOH6HGUlsUTgES2LlypWJq4cVK1akunXrUrly5ShcuHAUIUIESGKo/i1o7cNDEvV4QxL1+CFaRgCSKOPmiIIkyvl9zJLITjZ06FC11O/atWu0dOlSXyfMvH37Vm0qnjJlCt2/f58+++wzmjBhAqVLl85loC5XEsOHD0+tW7em5s2b+7oBJNFl1rjQAAFIoh5ESKIeP0TLCEASZdwgiXrcONoKSZy400wl8ftC7lUS16xZQ9u3b6c8efKoJX9+JXHw4ME0cOBAmjVrFqVOnZp69OhB/O14x48fp8iRI7sE12VJ/Pvvv9U086JFiyhTpkxUv359qlWrFiVJkgSVRJdQ4yITBCCJehQhiXr8EC0jAEmUcYMk6nGzShIn/31Rv6NE1KxgSnGeMGHC+JJEriLyfpH27dtThw4dVN4HDx5QokSJ1LJB9jdXmsuS6Ej25MkTJYrTp0+n3bt3q93Mw4cPp2+++YZixIjhyj1xDQiICUASxehUICRRjx+iZQQgiTJukEQ9bqFZEs+dO0dp0qShAwcOUM6cOX1A8nnW/N+jRo1yCa7bkuic9dSpU6q6OGfOHDXfXbp0afr9999dujEuAgEJAUiihNp/MZBEPX6IlhGAJMq4QRL1uFkliVN2makkNsiZmJ4/f+7roSNFikT8K6jmt5K4Y8cOtQbx6tWrasbX0XjDMV/LxT5XmpYkOm7A1UT+uj6uLkISXcGOa6QEIIlScu/iIIl6/BAtIwBJlHGDJOpxs0oSp+2+pN9RIrq8ejr16dPHVy7eeNK7d+8g89taEoPsPS4AAUMEIIl6ICGJevwQLSMASZRxgyTqcQtpklgvRyJjlURbTDfrDx8ygIB7BCCJ7vHyezUkUY8fomUEIIkybpBEPW5WSeL0PWYqid/k+0T8wAFtXOFNK7x5hRufb50wYULPblwRPwECQcAAAUiiHkRIoh4/RMsIQBJl3CCJetysksSZhiSxkZuS+PjxYzpz5oyClCtXLrWJuHjx4hQ3blz65JNPiI/AGTRokK8jcA4fPuyZI3D0hwoZQECfACRRjyEkUY8fomUEIIkybpBEPW4fuyRu2rRJSaHf1rBhQ1UtdBymPXnyZLW5+PPPP6fx48dT+vTpXQZrZOOKy3fDhSCgSQCSqAcQkqjHD9EyApBEGTdIoh43qyRx1t7L+h0looZ5UxjJYzIJJNEkTeTyOAFIoh5iSKIeP0TLCEASZdwgiXrcrJLE2YYksQEkUX/AkSF0E4Ak6o0/JFGPH6JlBCCJMm6QRD1uVkni3H3/6neUiOrlSW4kj8kkqCSapIlcHicASdRDDEnU44doGQFIoowbJFGPGyRRnx8kUZ8hMlhIAJKoBxuSqMcP0TICkEQZN0iiHjerJHGeoUpiXVQS9QccGUI3AUii3vhDEvX4IVpGAJIo4wZJ1ONmlSTO329murlObkw36484MoRqApBEveGHJOrxQ7SMACRRxg2SqMcNkqjPD9PN+gyRwUICkEQ92JBEPX6IlhGAJMq4QRL1uFkliQsOXNHvKBHVzpXMSB6TSSCJJmkil8cJQBL1EEMS9fghWkYAkijjBknU42aVJC4yJIlfQxL1BxwZQjcBSKLe+EMS9fghWkYAkijjBknU4wZJ1OeHSqI+Q2SwkAAkUQ82JFGPH6JlBCCJMm6QRD1uVkniLwev6neUiL7KmdRIHpNJIIkmaSKXxwlAEvUQQxL1+CFaRgCSKOMGSdTjZpUkLjYkiTUhifoDjgyhmwAkUW/8IYl6/BAtIwBJlHGDJOpxgyTq80MlUZ8hMlhIAJKoBxuSqMcP0TICkEQZN0iiHjerJPHXQ9f0O0pENXIkMZLHZBJIokmayOVxApBEPcSQRD1+iJYRgCTKuEES9bhZJYlLDEliNUii/oAjQ+gmAEnUG39Ioh4/RMsIQBJl3CCJetysksSlh6/rd5SIvsye2Egek0lQSTRJE7k8TgCSqIcYkqjHD9EyApBEGTdIoh43SKI+P0iiPkNksJAAJFEPNiRRjx+iZQQgiTJukEQ9blZJ4jJDlcSqqCTqDzgyhG4CkES98Yck6vFDtIwAJFHGDZKox80qSVx+xMx08/+yYbpZf8Q1M1y4cIFSp05NBw4coJw5c6ps27dvp++//55OnjxJFStWpGXLlmnexdrwYsWKqWcZOXKkunGqVKmoTZs26penWu/evRWngwcPeuoW/uaFJOrhhiTq8UO0jAAkUcYNkqjHDZKozy/UTTf7J4kFChSg9OnT08CBAyl69OgUO3ZsfbJ+MjRq1Iju37/vEQH1K4m3bt2iaNGiUdSoUY08R5gwYWjp0qVUtWpVn3yPHz+m58+fU7x48Yzcw9UkdpDEW2eP0umNS+je5bP07OFdKvRNV0qWvZB6hDevX9HRVXPp+om99OTOdYoQORolTJ+DslVuSFFiWcvKP6Z2k8T9+/bQ3FnT6eSJY3T71i0aMnwMFStRytXXIdRfF1L42VES586YQlv++pMuXjxPkSJFpqzZc9L3LdvSJ6lS2+69ihU1gu36xB1aOH8ezZoxjW7fvkXpM2Skzl17ULbs2W3V18jhPd+dFUduGLlJ5WyJjOQxmQSSSETx48enoUOHUuPGjU2y9ZXLSkk0/RD+SaLpe7iazw6SeO34Xrpz/gTFSZGWdk4f4EsSX3o/oZ0zBlHqQmUodtLU9ML7MR1cMoXo7Rsq2X6Eq4/psevsJok7tm2hQwf3U8bMWcirXWtIopsjH1L42VESO7T6jkqWKU8ZM2el169f0eTxo+j82TM0+5flFCWKmb9guzmcAV5uR0lcu2Y1de/Sibr36kPZsuWgeXNm0fr1a2n5yrWWFw8C42yFJK48akYSK2WFJBr5PfPrr79Snz596MyZM6palitXLlq+fLmqnnGbOnUq/fzzz3T+/Hk19dq6dWtq0aKF+sy5ksgVQ556dm4zZswgFjq/bc6cOTRq1Cg6deqUuk+JEiXU9G7ChAl9Lj127Bh5eXnRli1b6O3bt2oKeObMmcSx3F/n9tdff6n/LF68ON27d8+nesnTt/w8jr7fuXOHWrZsqXLydWnSpKGuXbtS7dq1fdIFNt3M9/dPfnv16kU8Zbxnzx6Vj6ffX758qfo8YsQIyp07t8rP/C5evOhzr5QpUyqGfqeb37x5Q/3796fJkycTVzIzZcpEgwYNonLlyvni/ttvv9GYMWNo165dlC5dOpo4cSIVKvSuCudKs4MkOvfz1zaVfUmif89w99Jp2ji8PVXoNY2ixvnvfXHleU1fYzdJdH6+/DkzQRI1BtzO/OwoiX5R3793l6qUKUKjJ82knLnzaoyE+VA7SmLdWjUpS9Zs1LV7T/XA/GdAmZJFqXad+tSkaTPzEIQZIYlCcO/DQlwl8dq1a/TJJ5/QkCFD6Msvv6RHjx7R1q1bqUGDBmqqeN68edSxY0caO3aski2Wn6ZNm9Lw4cOpYcOGviQxW7ZsSmgyZMhAffv2pa+//ppixYpFUaJE+YDq9OnTKUmSJOramzdvUrt27ZTYrV69Wl175coVyp49O7GwdenShWLGjKnWOhYuXJiSJUtGTZo0oYcPHxJLKLe4cePSjh07gpREzrtgwQIqVaqUyrlq1Spq27atis2fP7/KFZgkent704MHD3yeZ9OmTVS/fn3V79KlS9PGjRvp6tWrlDdvXiW2LNcrV66kf/75h2LEiKH4sAhzv1n4woULRwkSJPhAElksWRwnTZqkuDMv/hmLM8ugQ84zZsxIw4YNUz/r1q2bklSW/fDhXZsTCImSeOPUQdo6sSf9b+BCihA5eCsUkES9/2HaORqSqDc6/16+RHWqVaCZC5bSp2nT6SUzHG03SXz54gUVyJuTho0YTSVK/rc8pHsXL3r06CGNGjvBMAF5OiskcdXRm/IOOkVWzBq8RQT/HiLESeL+/fspT548Sjq4quW3pU2blvr16+er0sYVLpYiFiv/1iSy7HFV0L8KYkAjv3fvXsqXL5+SVJZTrsYtXLhQVRojRPhw/Yh/080sbEFVEv27f6VKlcghW0FJonP82bNnlVh27txZibR/jf82yDzmz59PfB9u/k03+60ksgj/8MMPioOj8b2Y0bhx43y4c5WXhZnb8ePHKUuWLHTixAn1PK60MoXoNAAAIABJREFUkCaJr1++oL9GdaIYiZJTgfodXHlEj14DSfQo3mBNDkmU4+f/73Vp35IeP3pE46bOkSfyUKTdJPHmzRtUungRmj1vIeXImcvnqUcMG0J79+6heQsXe4iE+2mtkMTVx8xIYoUskET3R9hPxOvXr6ls2bK0e/du9c8yZcpQjRo1KE6cOPTkyRMlbFwJDBs2rE/kq1evVIXwxo0bYknct2+fqpQdOnRITfvy/1SePn2qKmWZM2emChUqqArbrFmz/H1GqSTy8w4YMIB++eUXVa188eKF2jDCVVT+mauSyNXEggULKmmbPXu2Tx+ZSffu3YmFlSukfD9+Lq7EOqbog5JErpAyX85RtGhRn9xc8WReXK10yDmPG/eBG3PkiurmzZupSJEiH3Dj5+Rfzu2nTZcofISI2u+RqQSBTTfzJpad0weS94PbVLTlwGCvIvIzQxJNjbz98kAS5WPy86C+tGvHNho7ZTYlTGS/Y0ggifKxhSTK2XFkiKskcqd5WpSrguvXr1e7bq9fv67WuPH6xMSJE9PcuXOJdyw7N54m5fWHkkoiyydXLVlK+agclsFLly6p/3YcpVO9enUlqO5IIq8zZKm6e/euklxuPP3KFTjHmkRe18fTs1zp5OlxXg/JR9vw9KzjqJ6gjsBh8eOjfVjKWMgiR47sg4ankHndI6+Z5GeMFCmSWiPIU8GOI3RMSqLz0UO825ufm9dn8jP4bSzlftdyfl6nJRWp10rvrTcYHZAksiD+PXOw2uFc5IefKFK0mAbvKk8FSZSzs3skJFE2QiOG/ETbNm+kMZNnUdJkyWVJPBxlN0nEdLPvAV977JaRN6BclgRG8phMEiIl0RkACxDLDa8R5F887cki16NHD385SSSRq4i8Zo/FMEWKFCoviyiv7XNID8sMC2JA083NmjUjXk+5YsUKn37xNCtXIR3VSP5gypQpxNc6JLFy5cpqTeC0adNUHFcweWqW41yVRN64wxtGeIqc11U6N153OH78ePUs3C5fvqzWfPJ6QockRowYUa2LZBF2NFenm1l4uSrpH/egJDGkVhIdgvj41lUq2nIARYoey+TvWa1ckEQtfLYOhiS6NzxcbBg5dABt3bSBRk2cQSk++XD5knsZPXe13SSRn5Q3rmTNlp26dHv3Zy3/2VS2VDGqVbteqNu4su64GUksmxmSqP27iCuGGzZsUNPMLE/83/Xq1VPCVL58ebWzmaXIsbOWRYPliKtoLJESSeTNG8mTJ6cff/xRCejRo0fVmr7Tp0/7SCJX43hTC1cGeeMKT7/+/fffqirIP+cpY97UwdVPPluQP+fGu5V5Gvinn35S+dq3b69E0yGJ3Gfezc3rHbnqxhtweJqZ1zK6Iom84YQ37nDF1THNy/flqif/4l3MfAQQ79zmaWN+LubF/XVIIp8hyRtnevbsqSqN3A+/ksiVTt4xzbubeYc035f76nfjijuVRP9eFjusSXz13Jse/7+9MwHTqfrj+C/7PlkTWSJbdqEk+5JIoUVSqRCKqJRI9i3KLlK2olSylrGHLFlD1pJ9Dyn72v/5nv7veGe8M+8759y5c+99v+d5PE3mnnPP/Zw73s/8zjm/8+dR1b1FH7aXEg2aS7Z7SkiKtOkkVYZMKgXOmUN/SMWW3SRV+ps5N1OkSSdJkiVuvjOnSeKFC+fl0IEDiuVzzzSSDm91krLl7pcMERGS/c4cxv9eeL0Bt/Bz4u7mwQN6y6L5c6Xfh8MlV56bWS7w72JKv9kWJ7xDTpREpMB5v0sneb97LyWLk5ECZ36kzJoTKZmzZHECNtUHO6abF+ywRhJrF6EkGr84iL5hrRs2sEBqEEVs166dShPjK9h0gbyH2BiB6VlM00J4sI5PRxLRLiJp2JSBaCDECiL42GOPRTu5ZcuWLUqyVqxYoXYB+1Lg5MuXT+0Sbtq0qaxevVqQiNo3xYod0G3atFG7iSFxENynnnoqShIxFf3yyy8rMcZ0OqKMiGhijWEokoi1kIGmwH0pcCBtaBPiiygp5LBjx47RTmxB9NMn2IjUxpYCBxuGEAnF2kZEOgOlwPGCJJ74/VdZPurmBh3fe5enXHW5t86zEtm7RcD3vPJr/SRbgeLGPwMmDThNEjesWyttWja75ZHq1W8g3Xv3N3nUsKjrFn5OlMTK5YoFfEc6d+sjj9S/eXCAE14kJ0qi+lycMjkqmXahwkWkU5euUqJESScgi+oDJdFsOFw/3Wz2+KztNgJOiCS6jZl/f50miW5myb6HTsCJkhh67xP/SqdKYuKTCd4DOyRx4Y6TwTsSwhW1ijgnAuvrLiUxhIHjJc4hQEk0GwtKohk/1tYjQEnU4+arRUnU52eHJC7eaY0k1ihMSdQfadYkARGhJJq9BpREM36srUeAkqjHjZJoxg21KYlmDBlJNOPH2jYToCSaAackmvFjbT0ClEQ9bpREM252SeKSnafMOyoi1QtntqQdKxuhJFpJk20lOAFKohliSqIZP9bWI0BJ1ONGSTTjZpck/rjLGkmsVoiSaD7ibCGsCVASzYafkmjGj7X1CFAS9bhREs24URLN+TGSaM6QLdhIgJJoBpuSaMaPtfUIUBL1uFESzbjZJYlLd50276iIVC2UyZJ2rGyEkmglTbaV4AQoiWaIKYlm/FhbjwAlUY8bJdGMm12SuPw3aySxckFKovmIs4WwJkBJNBt+SqIZP9bWI0BJ1ONGSTTjRkk058dIojlDtmAjAUqiGWxKohk/1tYjQEnU40ZJNONmlyT+9Ntf5h0VkUoFM1rSjpWNUBKtpMm2EpwAJdEMMSXRjB9r6xGgJOpxoySacbNLElf8bo0kPlSAkmg+4mwhrAlQEs2Gn5Joxo+19QhQEvW4URLNuNkliSstksSKlETzAWcL4U2Akmg2/pREM36srUeAkqjHjZJoxo2SaM6P083mDNmCjQQoiWawKYlm/FhbjwAlUY8bJdGMm12SuHr3GfOOikiFe263pB0rG6EkWkmTbSU4AUqiGWJKohk/1tYjQEnU40ZJNONmlyT+bJEkPkBJNB9wthDeBCiJZuNPSTTjx9p6BCiJetwoiWbcKInm/BhJNGfIFmwkQEk0g01JNOPH2noEKIl63CiJZtxsk8Q/rJlufiA/p5vNR5wthDUBSqLZ8FMSzfixth4BSqIeN0qiGTe7JHHNH3+bd1RE7s8fYUk7VjbCSKKVNNlWghOgJJohpiSa8WNtPQKURD1ulEQzbpREc36URHOGbMFGApREM9iURDN+rK1HgJKox42SaMbNLklcu8eaSGL5fIwkmo84WwhrApREs+GnJJrxY209ApREPW6URDNudkniOosksRwl0XzA2UJ4E6Akmo0/JdGMH2vrEaAk6nGjJJpxoySa8+N0szlDtmAjAUqiGWxKohk/1tYjQEnU40ZJNONmmyTutWa6udzdnG42H3G2ENYEKIlmw09JNOPH2noEKIl63CiJZtzsksT1e/8x76iIlL07gyXtWNkII4lW0mRbCU6AkmiGmJJoxo+19QhQEvW4URLNuNkliRv2WSOJ9+WlJJqPOFsIawKURLPhpySa8WNtPQKURD1ulEQzbpREc36MJJozZAs2EqAkmsGmJJrxY209ApREPW6URDNudkniRosiiWUYSTQfcLYQ3gQoiWbjT0k048faegQoiXrcKIlm3GyTxP3WTDeXycPpZvMRZwthTYCSaDb8lEQzfqytR4CSqMeNkmjGjZJozo/TzeYM2YKNBCiJZrApiWb8WFuPACVRjxsl0YybXZL4y/6z5h0VkdJ50lvSjpWNUBKtpMm2EpwAJdEMMSXRjB9r6xGgJOpxoySacbNLEjcdsEYSS+WmJJqPOFsIawKURLPhpySa8WNtPQKURD1ulEQzbl6WxB49ekjPnj2jASpUqJDs3LnTHJpfC4wkWoqTjSU0AUqiGWFKohk/1tYjQEnU40ZJNONmlyRutiiSWDIekURI4rRp02TRokVRkJIlSyZZsmQxh0ZJtJQhG7ORwPF/rtp4N+/dKlXypN57KD6R4wmkTJ7E8X10cgcvX73h5O45um8RqRP+3dt80Jrp5pK5Qp9uhiTOnDlTNm3alKD8GUlMULxs3GoClEQzopREM36srUeAkqjHzVeLkqjPz8uSOGjQIImIiJBUqVJJhQoVpH///pI7d259WAFqUhItxcnGEpoAJdGMMCXRjB9r6xGgJOpxoySacUNtOyRxy8Fz5h0VkULZksvly5ejtZUyZUrBn5glMjJSzp07J1iHePToUbU+8fDhw7J161ZJnz70iGSwjlMSgxHi9x1FgJJoNhyURDN+rK1HgJKox42SaMbNLkn89ZA1kvjdZx/eshmle/fugqnlYOXMmTOSJ08eGTx4sDRv3jzY5SF/n5IYMipe6AQClESzUaAkmvFjbT0ClEQ9bpREM252SeJWiySxQNbQI4mByJQrV05q1qyppp2tKpREq0iyHVsIUBLNMFMSzfixth4BSqIeN0qiGTe3SWKxu9JpPzCmnrEeEVHH119/XbudmBUpiZahZEN2EKAkmlGmJJrxY209ApREPW6URDNutkniYWumm4vlDF0SO3bsKPXr11dTzEeOHBFMS2On8/bt2yVr1qzm4P7fAiXRMpRsyA4ClEQzypREM36srUeAkqjHjZJoxs0uSdx2+Lx5R0WkaM60IbfzzDPPyPLly+XUqVNKCh966CHp27ev5M+fP+Q2QrmQkhgKJV7jGAKURLOhoCSa8WNtPQKURD1ulEQzbl6WRHMyobVASQyNE69yCAFKotlAUBLN+LG2HgFKoh43SqIZN7skcfsRayKJ9+YIPZJoTia0FiiJoXHiVQ4hQEk0GwhKohk/1tYjQEnU40ZJNONmlyTusEgSi1ASzQecLYQ3AUqi2fhTEs34sbYeAUqiHjdKohk3SqI5P0YSzRmyBRsJUBLNYFMSzfixth4BSqIeN0qiGTfbJPGoNdPNRe7kdLP5iLOFsCZASTQbfkqiGT/W1iNASdTjRkk042aXJO48esG8oyJS+M40lrRjZSOMJFpJk20lOAFKohliSqIZP9bWI0BJ1ONGSTTjRkk050dJNGfIFmwkQEk0g01JNOPH2noEKIl63CiJZtzsksRdx6yJJBbKzkii+YizhbAmQEk0G35Kohk/1tYjQEnU40ZJNONmlyT+ZpEkFqQkmg84WwhvApREs/GnJJrxY209ApREPW6URDNutknicWsiiQXvYCTRfMTZQlgToCSaDT8l0Ywfa+sRoCTqcaMkmnGjJJrz45pEc4ZswUYClEQz2JREM36srUeAkqjHjZJoxs0uSfz9+EXzjopIgTtSW9KOlY1QEq2kybYSnAAl0QwxJdGMH2vrEaAk6nGjJJpxs0sSd5+wRhLvyUZJNB9xthDWBCiJZsNPSTTjx9p6BCiJetwoiWbcKInm/BhJNGfIFmwkQEk0g01JNOPH2noEKIl63CiJZtzsksQ/LIok5mck0XzA2UJ4E6Akmo0/JdGMH2vrEaAk6nGjJJpxs00S/7Rmujl/Vk43m484WwhrApREs+GnJJrxY209ApREPW6URDNulERzfpxuNmfIFmwkQEk0g01JNOPH2noEKIl63CiJZtzsksQ9f14y76iI5MuaypJ2rGyEkmglTbaV4AQoiWaIKYlm/FhbjwAlUY8bJdGMm12SuPekNZJ4dxZKovmIs4WwJkBJNBt+SqIZP9bWI0BJ1ONGSTTjRkk058dIojlDtmAjAUqiGWxKohk/1tYjQEnU40ZJNONmlyTusyiSmJeRRPMBZwvhTYCSaDb+lEQzfqytR4CSqMeNkmjGzTZJPGXNdHPezJxuNh9xB7aQN29e6dChg/qTEKVq1apSqlQpGTp0aEjNT5w4UfXlzJkzIV0fykX79u2Tu+++W3755RfVFyvKbbfdJjNmzJAGDRqE3BwlMWRUAS+kJJrxY209ApREPW6URDNudkni/lOXzTsqInkyp7SkHSsb4XSzBTQTWhJPnz4tyZMnl/Tp04fU24SQxOvXr8uff/4pWbJkkWTJkoXUj2AXeUUSJ0/4VJb/uEj2798rKVOmkmIlSknrtm9I7rx3B0Ng+/edJokbN6yTyZPGy84d2+Tkn3/KwMEjpGr1mrZzcesN3cLPyZI49cspMmnCODl58k8pWKiwvNvlfSleooSjXonLV284qj/ojFvevYjUSRKcHSUxwRG7+wYJLYnxpZMQkhjfPoRyvVcksWO7VlKj9iNS+N5icv36NRn78TDZ+8du+fybWZI6dZpQUNh2jdMkcdWK5bJ500YpfG9R6fTm65TEeL4JbuHnVEmcFzlXunZ+R7p27ynFi5eUKV9MkgUL5sms7+dJ5syZ4zkaCXe5EyXRLe+eHZJ44LQ1kcTcmRhJTLifogRsGdO9xYoVU3f44osvVFSvTZs20qtXL4HoQBJfeeUV2b17t3z77beSMWNG6dq1q/o7lOrVq8u9994rI0eOjOolonI5c+aUyMhIqVGjhnz88ccyZMgQOXjwoEREREilSpVk2rRp6vqY081//fWXtG/fXubMmSOXL1+WKlWqyPDhw6VAgQLq+kCSOHr0aPnwww9V+5g2Rv+ef/75qP7s3LlTWrRoIevXr5d8+fKp9mrVqhU1HRxounnbtm3SqVMnWb58ufz7779qGhr3zp8/v6xbt066dOmipqevXr2qvofnK1OmTNQ9vSKJMV+9M3+dlsdqV5bhn0yUUmXKJuCbGf+mnSaJ/k9QvlQRSmL8hzSqhpP5OVUSmz7zlBQtVly6dO2mON64cUNq16giTZ59Xpq3/O/fbycUJ0qiW3527ZDEgxZJYi5KohN+3OLfB0jahg0bpHnz5koOIVIQQKwRbNmypZLEs2fPSu/evaV27dpK7t577z3Zvn27FCpUSL788ktp27atHD16VFKm/O83BQgTRGzPnj2q7QceeEAJ6IMPPiiYXv7pp5/k9ddfDyiJjz/+uPz+++/yySefSIYMGZSo/fHHH+p+ENiYkoh1f40bN1b9rVmzpnz//ffyzjvvyMKFC6VatWqCqeSiRYtK7ty5ZdCgQepZ3nrrLVm7dm2sknj48GEpUaKEEtjOnTurfqxcuVL1H8+8ZMkSOXLkiJQtW1YJ5EcffaTui377ps29KomHDh6QZxvVlYlfzZB89/wn7k4plESnjIT1/aAkxo/p1StX5P6ypeTDIcOleo2bSxy6du4kZ8/+I8NGjo5fgwl4NSVRHy4lUZ8danJNYgj8IEInTpwQRM4gNijvvvuuzJ49W4kZJBGRP0geCqQoe/bs0rNnT2ndurVcunRJcuTIIWPGjJGnn35aXVOyZElp1KiRdO/eXaZPny4vvfSSHDp0KOC6Q/9IIiSrYMGCUUKGtk6dOiW5cuWSSZMmyVNPPXWLJFasWFFJ4NixY6OeFv04f/68/PDDDzJv3jypX7++ijKi3yiLFi2KM5KIKOHUqVNl165dSkyDFfyGfvvttythfvTRR9XlXpREPGfnt9rKubNnZdRn/70PTiqURCeNhrV9oSTGj+eJE8elVrXK8vmUqVKyVOmoykM+HCjr16+TKVO/jV+DCXg1JVEfrh2SeOgva6ab78rI6Wb9kU7EmpA0TMGOHz8+qhezZs2SJ598Ugkgpldfe+01efvtt6O+Dwl84oknpFu3/6YxMD0MoYKQbdy4UcqVK6eiiHny5FGRO4gcIo116tRRfxo2bChp0vy3ns1fEiGmaBf3TZo0adT9SpcurergfjEjiZkyZVKRy2bNmkVdP2zYMMEf9MH/a98F//zzj5r29u0+jjndXLduXcmaNasS00Dl+PHjakp76dKlSrARrbxw4YKacn/11VdDkkRMpeOPfzlzOUlUNDYRX4lYb/3RgF6yZtUKGfnp55Ltjv+E20mFkuik0bC2L5TE+PGkJMaPV1xXO/nds0cSr1gC866MKSxpx8pGGEkMgWYokhgzBQ7W4CG1S48ePdQdfv31V7Uub//+/fLBBx8I1gBiutdXrl27poRqwYIF8t1330mSJEnUuj5E35woiRDVdOnSxSqJEF1EOBFNhQhjmr1ChQpqGt6XKihYJBHsUN+/vPVuV3m783/i7bQyZGBfWbFsiYwYO0ly5LzLad1T/aEkOnJYLOmUkz+onbgmkdPNlrx2qhEnv3uURLNxpiSGwA+Sho0mmG72FazDQzTRN90cTBJR7/7771dRQkTT8KdJkyYB745pYMjh119/raakQ51u/vzzz1V0M2YkMbbpZkT2sE7QN92M6e477rhD9Wnx4sVq/WJskUTIG6KIsU03Y90hNuP4NsdgKhtrHhHRDFUS3RJJxPKCoYP6yU9LF8uwMRMkV+48IbxViXMJJTFxuNtxVyd/UDtREjEm2LhSrHgJ6fze+2qIsFzk4ZpV5Zkmz3HjSjxeWie/e3ZI4uEz1kQSc97OSGI8XjvnXOrbuIJNKq1atVLTxfgamzHw/4FS4MSMJOJpPv30U7WBJW3atGpTR6pU/2VXh6hh2rdy5cpqZ/TcuXPVdVu2bFFrCWPubkaE0rdxBTKG9ZHYWR3bxpWZM2eqtZCYVob4YVc0Nq5g3SHa9m1cwXMMHDhQTX937NhRfv75Z0FdbJSJOd2MKCE2qGBnNYQZU9O4vnz58urvsYsZORVxT0xdYyoeG3769esXsiQGegOcmEx78IDesmj+XOn34XDJledmbkREWlP+f4yd8jY7TRIvXDgvhw4cUHiee6aRdHirk5Qtd79kiIiQ7HfmcAo2x/bDLfycKolIgfN+l07yfvdeShYnIwXO/EiZNSdSMmfJ4phxd+KaRLe8e3ZI4hGLJDEHJdExP3Px6ghECrKG3zKx8QJrAbHLuU+fPlEpcEKJJJ47d05F6l588UUZNWpUVB9WrFih1u9BCrHWEKlsMC3r2+QSWwocrE+8cuWKkssRI0ZYkgIHU9xYf4ldztjMgijjww8/fIskovPoL+QP/QcTXwoc1EfqG+wA37p1q9pUAzmEePpzCjbd7BZJrFzuv/RIMUvnbn3kkfqhnyYTr5dS82KnSeKGdWulTcuba2V9j1WvfgPp3ru/5lOGTzW38HOqJOJN+WrK5Khk2oUKF5FOXbpKiRIlHfUSOVES3fLuURLNXmVON4fAL77H4sXWJKJxvhyC/vkCQ+iC7Zcgnc1DDz2kIpTos1OKEyOJTmETSj+cJomh9JnXuJ+AkyXRDXSdKIlu4IY+2iGJR/+2Zrr5zghON7vlvYrWT1NJRDJpTM8ikrZ3716VvsZpBWsPMT2KKCbEELuxMfWNKKGTCiXRbDQoiWb8WFuPACVRj5uvFiVRn58dknjs76v6HfSrmT0ieDo5S24Uj0YYSQwBlqkkYtcyklYjvyESbRcvXjyEu9p7CTa9YPr8wIEDai0h1i5izaWTjqYCEUqi2XtBSTTjx9p6BCiJetwoiWbc7IokHvvHIknMQEk0H3G2ENYEKIlmw09JNOPH2noEKIl63CiJZtwoieb8GEk0Z8gWbCRASTSDTUk048faegQoiXrcKIlm3OySRKs+l+5gJNF8wNlCeBOw6ocxXClSEsN15BP3uSmJZvy5JlGfnx1rEk+ctWa6OVt6TjfrjzRrkgDXJBq/A5REY4RsQIMAJVEDml8VSqI+P0qiPjvU5HSzGT/WtpkAI4lmwCmJZvxYW48AJVGPG6ebzbjZNd3859lr5h0Vkazpk1nSjpWNUBKtpMm2EpwAJdEMMSXRjB9r6xGgJOpxoySacbNNEs9ZJInpKInmI84WwpoAJdFs+CmJZvxYW48AJVGPGyXRjBsl0ZwfI4nmDNmCjQQoiWawKYlm/FhbjwAlUY8bJdGMm12SeNKiSGIWRhLNB5wthDcBSqLZ+FMSzfixth4BSqIeN0qiGTe7JPHUeWummzOn5XSz+YizhbAmQEk0G35Kohk/1tYjQEnU40ZJNONGSTTnx+lmc4ZswUYClEQz2JREM36srUeAkqjHjZJoxs0uSTx9/rp5R0UkU9qklrRjZSOURCtpsq0EJ0BJNENMSTTjx9p6BCiJetwoiWbc7JLEvy5YI4kZ01ASzUecLYQ1AUqi2fBTEs34sbYeAUqiHjdKohk3SqI5P0YSzRmyBRsJUBLNYFMSzfixth4BSqIeN0qiGTdKojk/SqI5Q7ZgIwFKohlsSqIZP9bWI0BJ1ONGSTTjZpcknrlozXTz7ak53Ww+4mwhrAlQEs2Gn5Joxo+19QhQEvW4URLNuNkliX9fvGHeURGx45zp+HaUkcT4EuP1iUqAkmiGn5Joxo+19QhQEvW4URLNuFESzflREs0ZsgUbCVASzWBTEs34sbYeAUqiHjdKohk3uyTxn0vWRBIzpEpi/sAWt0BJtBgom0tYApREM76URDN+rK1HgJKox42SaMbNLkk8a5Ekpqckmg84WwhvApREs/GnJJrxY209ApREPW6URDNulERzfowkmjNkCzYSoCSawaYkmvFjbT0ClEQ9bpREM262SeJla6ab06fkdLP5iLOFsCZASTQbfkqiGT/W1iNASdTjRkk042aXJJ67/K95R0UkXcrbLGnHykYYSbSSJttKcAKURDPElEQzfqytR4CSqMeNkmjGjZJozo+SaM6QLdhIgJJoBpuSaMaPtfUIUBL1uFESzbjZJYnnr1gTSUybgpFE8xFnC2FNgJJoNvyURDN+rK1HgJKox42SaMbNLkm8YJEkpqEkmg84WwhvApREs/GnJJrxY209ApREPW6URDNutkniVWsiiWmSxz+SOGrUKBk0aJAcO3ZMSpYsKSNGjJDy5cubg/t/C5xutgwlG7KDACXRjDIl0Ywfa+sRoCTqcaMkmnHzuiR+/fXX8sILL8iYMWPk/vvvl6FDh8q3334ru3btkmzZspnDExFKoiUY2YhdBCiJZqQpiWb8WFuPACVRjxu/MUEEAAAgAElEQVQl0YybXZJ48ap5P9FC6uTxawdiWK5cORk5cqSqeOPGDcmVK5e0a9dO3n333fg1FsvVlERLMLIRuwhQEs1IUxLN+LG2HgFKoh43SqIZN7sk8dI1836ihVTJQm/nypUrkiZNGpk2bZo0aNAgqmKzZs3kzJkzMmvWrNAbi+NKSqIlGNmIXQQoiWakKYlm/FhbjwAlUY8bJdGMm9sk8bbrl+Xy5cvRHjplypSCPzHLkSNHJGfOnLJq1SqpUKFC1LffeecdWbZsmaxZs8YcHqebLWHIRkhAEcAPd//+/aVz584Bf6iJKXYCZGf2dpCfPj+yIzt9AtbW7NGjh/Ts2TNao927dxf8PSXRWtZsjQRsJ/DPP/9IRESE/P3335IhQwbb7+/mG5Kd2eiRnz4/siM7fQLW1sQvLKFGEjndbC17tkYCCU6AHzb6iMlOnx1qkp8+P7IjO30CiVsTG1eQ7gZpb1CwcSV37tzStm1bblxJ3KHh3UngVgL8sNF/K8hOnx0lkezMCOjX5s+tPjsraiIFDjaqfPLJJ0oWkQLnm2++kZ07d8odd9xhxS2YAscSimyEBBjNMXoH+GFjhI+RRAN8fPf04ZGdPjuraiL9jS+ZdqlSpWT48OEqZ6JVhbubrSLJdsKeABfA678CZKfPDjXJT58f2ZGdPgHv16Qken+M+YQkQAIkQAIkQAIkEG8ClMR4I2MFEiABEiABEiABEvA+AUqi98eYT0gCJEACJEACJEAC8SZASYw3MlYgARIgARIgARIgAe8ToCR6f4z5hCRAAiRAAiRAAiQQbwKUxHgjYwUSIAESIAE3E0DS4d27d8uJEydUAmL/UrlyZTc/GvtOApYSoCRaipONhSMBHLS+YsWKgB84r7/+ejgiCemZJ0yYII0bN5Y0adKEdD0vukmgYcOGctttt92CBH+XKlUqueeee+TZZ5+VQoUKEVsMAj///LNis3//fvn333+jfRf8rl+/TmYkQAL/J0BJ5KtAAgYEJk6cKK1atZIUKVJI5syZo31w4wNnz549Bq17uypOBLh48aI89dRT0rx5c3nwwQe9/cAWPt2LL74oM2fOlNtvv13uu+8+1fLGjRvlzJkzUrt2bdm8ebPs27dPFi9eLBUrVrTwzu5vCgmHCxYsKD179pQ777zzFtnG+esstxKYPXt2yFgee+yxkK/lhc4mQEl09viwdw4nkCtXLmndurV07txZkiRJ4vDeOqt7165dkzlz5ghEOzIyUvLlyycvvfSSOmYqe/bszuqsw3rz7rvvqlNWcNqC773DtGn79u0lffr00rdvX/Vebtu2TUW5WW4SSJs2rZJoRFtZQicQ6r9vjMaGztQNV1IS3TBK7KNjCSB6uHbtWsmfP79j++iGjh0/flwmT54skyZNUueO1qlTR0UX69evT/kOMIBZs2aVlStXqoiYf/ntt99URPbkyZPy66+/SqVKlVR0keUmgerVq8s777yj3jEWEiCBuAlQEvmGkIABAXzYZMqUSRDZYTEjsGbNGhk/frwSRUwD/vXXX5IxY0bB2sWqVauaNe6x2uACTjGn9TAliEgs2P3+++9Svnx59TXLTQIzZsyQrl27yttvvy3FixeX5MmTR8NTokQJ4iIBEvg/AUoiXwUSMCCARe6PPvqoWlsX6ANn8ODBBq17vyoiiF988YUSQazfbNCggYog1qxZU86fPy+9evWSqVOnqk0GLDcJYEPUV199JV26dJFy5cqpb6xbt0769eunNmUMGzZMPvvsMzWVz+nm6G9OoGlTTJFiEwunSkP/KcPP57Jly+TAgQNy5cqVaBW5YS90jk6/kpLo9BFi/xxNoE+fPtKtWze1ixQbMfx3nOLrJUuWOLr/idk5TCXPnz9fTZm2aNFCXnjhBRWV9S9IUYL1iTHTlCRmv51wb/xyMmDAALUmEaKNgvevXbt20qlTJ0maNKn68IYQ3XXXXU7osmP6EOwXjjx58jimr07tyC+//CJ169aVCxcuqF/m8HOLJQ7IVJAtWzZu2HPqwGn0i5KoAY1VSMBHANN+Q4YMEew2ZYkfAUQMIYcVKlSItSKiO5AdfnDHzhYbWFAyZMgQvwHg1SSgSQDLP/DL3ZgxYwS7wbERCNP2zz33nNo81ahRI82WWc1pBCiJThsR9sdVBBDl+umnn6RAgQKu6rcTOvv555+rPIkpU6aM1h1MXWGKGZFFFhJICAJ//PGHDB06VHbs2KGav/fee5XccANaaLSReglriDGDgq9Xr14tRYoUUX+HNbHYfMbiDQKURG+MI58ikQj0799fjh49KsOHD0+kHrj3tpgSBTtMT/mXU6dOqb9jUuPYxxZTzB07dlR5EDElHzMpNNnFzg5LHLDhB/kSfTkksVMc0TCkZKpVq5Z7f6hs6jl2169atUr9coyI4ogRI+Thhx9Wcoi8nZiCZvEGAUqiN8aRT5FIBHDyBdYdIhVO0aJFb9kpOX369ETqmfNvi/VykB184PgXfFhXq1ZNTp8+7fyHSKQePvLII2oavm3btgETQj/++OOJ1DPn37Z06dJKaLCm078gQ8GCBQtUUnKWuAkgYTuW2GCTVMuWLWXLli2CzSrYhIbd9IgosniDACXRG+PIp0gkAkj+HFfBrl2W6ATwIY1NPZBBiHWyZMmiLkAEbO/evSqH3TfffEN0sRBAwmwsc0A0jCV+BHBsIXJIxlwighyTSH9z6dKl+DUYhlevX79ezp49q36ZQyQbS0N8kcVx48bxvfTQO0FJ9NBg8lFIwA0EcBwaCv771ltvSbp06aK6jeMN8+bNK0888YQ66pAlMAGsoZsyZYpAuFniRwCnJCE1FY6D9C/4pQRT+IjQspAACfxHgJLIN4EEDAngeLmlS5cKFsNj+gVRniNHjqjdpv4CZHgbz1VHMmhsXEFkhyV+BDAt+tFHH8knn3yipJoldALIvYmMBJhe9p0XjjWJH3zwgbz55pvy/vvvh95YmF6JaD/+3YsZjUUCd+xy5jvpnReDkuidseSTJAIB5FzD1CiiD5cvXxZMWeEMYuyUxP8jRQRL7ARwZNy0adOUYOMEDORbw5ow5PzLmTMn0cVCAKmXkKMOH9TITRfz1BCu54z91cEmH+xshmTjlzmUHDlyqPcP6+r8c53yBQxMoEqVKvLyyy+rncz+BUdrIok7fmlm8QYBSqI3xpFPkUgEcEIIIodYh4PNK1hnB0nEP5JY0I3frFkCE8Bid5ysgjxr+/btk127dil2ODIN0o0UOSyBCSAKG1eJ+eFNjoEJYF0dCn6GWUIngFkS/DJ3zz33RKu0e/duKVu2LM8LDx2l46+kJDp+iNhBJxOAGGLBNvKF4YPGJ4mQHqwbQ7SHJTCBGjVqqHQZAwcOjMYOPDFtD4YsJEACziOAX+zwi3DMNbEbNmxQ56z75Nt5PWeP4kuAkhhfYryeBPwIYNoP65kghP6SiPNysfnCd2Qaod1KAB80iEYggbE/O0zhQ7q5yzQ6M5ys4jtVxXfKSmzvFU9fiU6mTJkyKqckfl59u+tjY8cUOMH/tcKRmqlTp1bnhyPfKQoyE2CNMXIkRkZGBm+EV7iCACXRFcPETjqVAP5RhOyMHTtWiQ6mUJH3D3nqcufOLUyBE/vIIWE2EhvjQ9tfEhcuXKjWOx08eNCpw54o/fJPPo4ck4HWzmG9Hf6eybSjDxF20mPNIdZv9ujRI851h927d0+U8XXTTbdv3y6VK1dWp61UqlRJdR0pmfDLC/LGFitWzE2Pw77GQYCSyNeDBAwIHDp0SCXmxYcz1h9iPQ7+myVLFlm+fPktp4kY3MpzVXFuM05XQeoRbFiBYEOEsM4TH0DYXMByk8CyZcvUCSHIK4mv4yrYWMBCAglJAJt+Ro4cqZbYIKqIHJNI7o6fZRbvEKAkemcs+SSJRAA7THHWMCTn3Llzgqmtpk2bqn84WWIn8Pfff8uTTz4pvsS82GF67NgxqVChgsydO1fSpk1LfCRgOQFsjlq3bp3aaOZfsNMeP7t79uyx/J5skATcSoCS6NaRY79JwCMEfOfm+gQbO55Z4iaAX0gCFUw1I+8kljqkTJmSGAMQwFQ9fhmJeWY41g8j0faVK1fILQABvHOYRga/2N4/XzVEFVm8QYCS6I1x5FMkIgGcV4qkxohArF69WvLkyaOS9SJiwTN0ow8MpqKQSxLT8Vh3OGzYMKYf0Xh3Y1uT6GsKeROxXhbvJZOV/0dl9uzZ6r9YzoAUQlhL7CtYw4mNLVgPi1RMLLcS8Jdr3/uHZTYxC9fEeuvtoSR6azz5NDYTGD16tHTr1k06dOggffr0kW3btik5nDhxovog+vHHH23ukbNvhxNoEIUAI6w/REQHG31Y4kdg1qxZ0qlTJ7UZo3z58qry2rVrVYJobLzAEgicKAJR/PDDD+PXuEevhtigQGJiyo3vlBDwe/TRRz1KwOyxkHUAEWrww9dxFfyizOINApREb4wjnyKRCCD1Tb9+/VR0wn+H7tatW1W+sJMnTyZSz5x521q1aqm0QMiP6DuWL7a1m+PHj3fmQzigVxDD3r17q01T/gW7xXGsHIRx5syZ6mxsnGbDcpPA3XffrdYkIprNQgIkEDcBSiLfEBIwIADB2blzp5pi9pdE7HDGupyLFy8atO69qhBETMVDXKZPn64kJ7a1czNmzPAeAIueCO/dL7/8IoULF47WIt5FpBTCe8eE7hbBZjO3EPBN3cf8hm9NLE5igYyzuJ8AJdH9Y8gnSEQCiCT2799frT30l8QRI0aoHIlMzBv74OBDBDubY+4yTcThdM2tIYIlS5ZU+TlTpEih+n316lV1FCRSkkAgsSHoueeek71797rmuezqKBI+I40Qjn+MuVEF5zezxE0gtjWJvql8/Pehhx5S0WwkMGdxLwFKonvHjj13AAEcZo/kvFjL1Lx5c3W4PaJkEEd8/cwzzzigl+yC1wjg6MLHHntM7TT17ST99ddfVRLt77//Xh544AHBhiqs+cS6RZabBCDQdevWVUdmQhaxmQrLQpBoGzuemQIn+NuCTT7vvfee9O3bN9qaWCx1wNnr2BTUqlUruf/++9W59izuJUBJdO/YsecOITBlyhQlir61X8j3hxMeII0scRNgREf/DcH5uHj3sFscBUcZ4sxrRLRZYieAtcIFCxaUMWPGKJlB5BUbVxB1bd++vTRq1Ij4ghBAKhxEsR988MFoVyJ6/corr6gNfIsWLVIZDBCtZXEvAUqie8eOPXcYAUQmkOsvZv41h3XTMd1hRMcxQxFWHcFRcmvWrFFSja+RtqpIkSLq75o1a6bWGLPETQBrYrH5J+bxe4hmY1MV1sRiBzS44t9FFvcSoCS6d+zYcwcQqF69utqAgQ8b/4IzTLHjGeeYsgQmwIiO2ZuBzVFIsXTixAm5ceNGtMaQloklMAGkXMJ0fYECBVREEeuHsYEKcohd94hus8RNAOsNEbH+/PPPo1JY/fnnn/LCCy8ofjiSFJHE1157jXknXf4yURJdPoDsfuISiO30Bnxw58yZU20mYAlMgBEd/Tfj008/lTZt2qg0LtmzZ1e563wFX3PDVOxsa9euLS+++KKamsdGH+TtxGYVrOH866+/VESRJW4CSDiOzXrYFIVTalAOHjyo8p8ihyfkG5tWsCTi+eefJ04XE6Akunjw2PXEI+A7lqpUqVIqWuh/qD02D8ybN0+ddoE0JCyM6Fj9DiDl0quvvqoSarPEj4DvrPBq1aqpKCyiX77IIjZZ4GeaJTgBRK8XLFgQbU0s8qD6kpYHb4FXuIEAJdENo8Q+Oo6A/7FogY6mwpodTGNh4TZLYAKM6Oi/GRkyZJBNmzapyA0LCZAACSQUAUpiQpFlu54mgEXZkEN8SON0C/+j5ZC3DptXcOwcS+wEYovoYKoK6YMY0YmdHXbOlytXTlq3bs1XLJ4EevXqpXL4YT2xf8FaOqSy4nrO0IAizySOfNyxY4eqgJyxSLdUqVKl0BrgVa4gQEl0xTCxkyTgPQLYAQnRRn46FEzN45QVfNjEPG7Oe09v9kTIwzl48GCpV6+eFC9eXKVw8S9MCB07X8wCgBcYvvnmm1EX4jQgpK/CchGWuAlMnjxZXnrpJZUuqGLFiuriFStWqHWIOLce6z1ZvEGAkuiNceRTJBIBnD+MzQP4sEZ55513VP4wiM5XX32ljutjCUwA0834kEE07MyZM+qIOXx4I7ExBAgbM1gCE4jryDNsXGFC6LglET+b2Hlbv359tXYY0X9KYug/bUhtg3yIb7zxRrRK+LnFpipfdDH0FnmlUwlQEp06MuyXKwgg19ro0aPV1BXyrdWoUUOGDh2qTr1IliyZSo/DEpgA5BpTVkWLFlXTy1jDidyJ3333nZry4wcN35yEIODLSICdt5BE7LJHBAxRbUYSQyOO89aRMBtnNPuX3bt3q9yJly5dCq0hXuV4ApRExw8RO+hkApgqRX613Llzq52mR48eVbnD8A8o8gAidxhLYAL+7J5++mkli927d1epNCDfTMIb2pvj2zjlnwYntJrheRXWCuPnFOuGkc8U7x5+XnECC4465HRz8PcCcoj1hzh6z7+AIdZ1IocnizcIUBK9MY58ikQigA+a+fPnS+nSpdUfrHFCXjAc0VeyZEl1AgtLYAI4c7hFixbSsGFDFX1A2qAKFSrIhg0b1PQ9zh1miZ0AfhkZNGhQ1AcyNvzgg5t56eJ+a2LmNkUqlw4dOqgZAXxNSQz+UwdWYIbsDb6j+XAkH9YjDhs27BZ5DN4ir3AqAUqiU0eG/XIFgaZNm6pIIgQR65xwTmnmzJll9uzZ0rlzZxWhYAlMYNq0aWqBOz6UMU2PnGso2FCAExsiIyOJLhYCWPv1/vvvS9u2baNtHBg1apT06dPnlrViBHmTANYRP/PMM4IpU/8yYcIE9d7hvyzBCWCTGaKGvmUhWKeIX1KQZJvFOwQoid4ZSz5JIhDAhgt8WGOKFBstfLtyMW2KxfDvvfdeIvTKPbdEtBBTf4i6+pLwIqUQ8gBiIwtLYALYuNKzZ0+VCNq/QIB69OihTsJgIQESIAFTApREU4KsH/YEEH3ADknsKEV0DMfxYSoQORSRj42FBKwmkCpVKtm6destGwewFgwpcbhxIDrx4cOHq9244IavYytY19muXTurh4vtkYBrCVASXTt07LgTCGAnLtaAYdoZZ79u375dyeHIkSNl7ty56g8LCVhNAGs4MVXfpUuXaE1jqvnrr7+WX3/91epburo9RF6RvB1LQZg+SG8oM2bMGO2M8LhaOX36tN5NWMtxBCiJjhsSdshNBLAWEbnCMO2XPn162bx5s5JEpHJ55JFHuPnCTYPpor7il5PGjRtLzZo1o9YkYuPA4sWL5ZtvvlGbgVhIwEoCWMoQamnWrFmol/I6hxOgJDp8gNg9ZxNAGhdED/PmzRtNEjH1jITanPZz9vi5uXfYBT5kyJBoGwfeeusttYmKhQRIgASsIEBJtIIi2whbAoga4oQVRHT8I4lYkzhgwAAlkCwkQAKJS8D/+L1gPcHOcZbgBJCVAEnIfbubkecUeSZ5Zn1wdm66gpLoptFiXx1HAOlacI7p+PHjpVatWmoN4v79+9UUNHY9cxG844bMtR1C4udQC3aHs9wkUK1atZBwYOPKkiVLQro2nC/CySp169aVw4cPq8T3KLt27ZJcuXLJDz/8IPnz5w9nPJ56dkqip4aTD2M3AZx20a9fP5Xbz3dCCPKvdezYUXr37m13d3g/DxNAiqBgp6rgfcQ1TAjt4RfBAY8GQcS7NmXKFMmUKZPq0alTp+S5555TqawgiizeIEBJ9MY48ikSmcCVK1cEv13jhBWsRUyXLl0i94i39xoBnHMdaqlSpUqol/I6Eog3gbRp08rPP/+s0i35F2zcq1ixIk+aijdR51agJDp3bNgzEiABEiCBBCCAdDjYBY4TkvALnn+ZPn16AtzRW00ievj9999HHcnnezrssK9fv74wBY53xpuS6J2x5JOQAAmEEYGffvopKon7t99+q5K4I1cn8gAyiXvsL8LUqVNVyiqcjoSjIGvXri2//fabHD9+XKUO4rF8wX+IwG/jxo0ybtw4KV++vKqwZs0aadmypdx3333qDGcWbxCgJHpjHPkUJEACYUSASdz1B7tEiRLSqlUree2116IyEkCs8Xd33nmnOu6QJW4COI4UuRDnzJkjyZMnVxdfu3ZN7W6GIEZERBChRwhQEj0ykHwMEiCB8CHAJO76Y431dNu2bVO5TXECy9KlS9XaOqRyqV69ujpLnCU0AjgGcufOneriIkWK3HJMZGit8ConE6AkOnl02DcSIAESCECASdz1X4u77rpLIiMjlRgiqti5c2dp0qSJrF69WurUqSN///23fuOsSQIeI0BJ9NiA8nFIgAS8T4BJ3PXHGGdely1bVpBgG2mqRowYIY8//rgsXLhQypQpI9y4EpitjxciscGSkzMhuf776bSalESnjQj7QwIkQAJBCDCJu/4rgp23OC4zR44ccuPGDRk4cKCsWrVKChQoIF27dpWMGTPqN+7hmkhIPmPGDLn99tslruTkTEjurZeAkuit8eTTkAAJhAEBJnEPg0HmI5KAAwhQEh0wCOwCCZAACegQYBL3+FNDbsS4Su7cuePfaJjXwJGROM6wcOHC6g+LdwhQEr0zlnwSEiCBMCRw8OBB9dQ4N5clOIFgxxvySMPgDJ9++mmpXLmytG3bVi5evCglS5aUffv2qaP6kIfyiSeeCN4Ir3AFAUqiK4aJnSQBEiCBmwSQkw75/IYPHx51BBqOgmzXrp107949Kncdmd1KAEfH+ZerV6/KL7/8Iths0bdvX2nUqBGxBSGQPXt2mT9/vpLDL7/8Ur1z4Dpp0iQZO3as4sniDQKURG+MI5+CBEggjAi0adNG7cLt1auXVKhQQT05Urj06NFDGjRoIKNHjw4jGtY86g8//CCDBg1SeRNZ4iaQOnVqdUoNotc4fQWbgAYMGKCOOcTZ9TjDnsUbBCiJ3hhHPgUJkEAYEcCJFpjWe+SRR6I99dy5c1XOP+b6i//LsHv3bhUZO3/+fPwrh1mNggULSp8+faRevXrqGEi8i0hEjmhijRo15OTJk2FGxLuPS0n07tjyyUiABDxKIFu2bLJs2TJ1yoV/wakhWCv2559/evTJzR8Lmyz8C9bR4ZQVRGFxesimTZvMb+LxFj7++GNp3769YIlDnjx51DnOWOuJnJOIcP/4448eJxA+j0dJDJ+x5pOSAAl4hACmmSE0EyZMkJQpU6qnunz5sjRv3lzl+8MaMZbABAJtXIEoYuoUETHf9D35xU1g/fr1gk1TtWrVUrKIgil75FGsWLEi8XmEACXRIwPJxyABEvA2gZgbKhYtWqQEEVOkKJjqQ0ocTPfx1JDY3wVEYP0LpDFr1qzq3OFkyZJ5+yWy6OkQKYwrobZFt2EzDiBASXTAILALJEACJBCMwEsvvRTskqjvI8LIEpjA8uXL5cEHH7xFCLFjHCevYLqeJW4C+OUEZ2DjnWzWrBnTL3n4haEkenhw+WgkQAIkQALRCSRNmlStQcS6Tv9y6tQp9XfMkxj8jcHGlC+++EKlvNm2bZvatIKlDthZnyJFiuAN8ArXEKAkumao2FESIAESIAFTAphePn78uJpi9i9I6VK2bFmJubHF9H5er49NK4hcf/XVV+pRn332WSWMvmUQXn9+rz8fJdHrI8znIwESIAESiEqSPWvWLKlTp07Uhh+gQfRwy5YtUqhQIZk3bx5pxZPAkSNHVBJt5ErEus5Lly6pDUBjxoyRokWLxrM1Xu4kApREJ40G+0ICJEACJJAgBHxrOjFFimPlkBDaVzBFmjdvXmnZsqVkyZIlQe7vtUZxUg2Ee/z48bJw4UIVhUUEEXk6kYKpa9euKjXO9u3bvfboYfU8lMSwGm4+LAmQAAmENwEcZ/j2229LmjRpwhuEwdPj+EdMLyN10PPPPy8tWrSQYsWKRWvx2LFj6iSWGzduGNyJVRObACUxsUeA9ycBEiABErCNwN69ewU7mZFP0r/8/vvv6sxrRBRZ4iaANEsQQ6Rl8uXpjFkDjFeuXClVqlQhThcToCS6ePDYdRIggfAhMHz48JAf9vXXXw/52nC7ENLy8ssvq9Qt/mXy5Mny2Wef8ezmcHsh+LxxEqAk8gUhARIgARcQwBm5/gXrvi5cuKBOuEA5c+aMmkJFGpc9e/a44IkSp4sZMmRQa+WQPNu/4OxmrKsDR5bgBBB5RVLtEydO3DKl3K1bt+AN8ApXEKAkumKY2EkSIAESuEngyy+/FJyfO27cOLUjF2XXrl1q40WrVq2kadOmxBULgYiICBUtLF26dLQrNmzYIFWrVpWzZ8+SXRACn376qbRp00Zt8smePbvcdtttUTXwNSScxRsEKIneGEc+BQmQQBgRyJ8/v0ybNi2g6Dz55JOCdXcsgQnUr19f7WzGxgsk1kZBCpzGjRvL+fPnJTIykuiCEMiTJ4+8+uqr0qlTJ7LyOAFKoscHmI9HAiTgPQKYVsYZxOXKlYv2cGvXrlXRMExDswQmgJQsOHoP0/SVKlVSF/30008qifaSJUtu2aVLjrcSwJT9pk2bJF++fMTjcQKURI8PMB+PBEjAewQQDTt8+LDaaFGmTBn1gJgufeWVVyRnzpwye/Zs7z20hU+E5M8jR46UzZs3q6hiiRIlpG3btpIpUyYL7+LdppAPEb+gtG7d2rsPySdTBCiJfBFIgARIwGUEsGkFu3NxOgjStqAg5cjDDz8sEydOvOVcYpc9HrvrQAL+u+sxLT948GCpV6+eFC9ePOod9HWbu+sdOICaXaIkaoJjNRIgARJIbAI4b3jnzp2qG4ULF5aCBQsmdpdcc39MyR84cECuXLkSrc+IKrLcSiDm7vrYGGHjCnfXe+cNoiR6Zyz5JATzThkAABLQSURBVCRAAiRAAkEIIAqLI/pi26CCTSwsoRPAqSso/jucQ6/NK51OgJLo9BFi/0iABEggBgGIDKaVFy9eHDBPHTZgsAQmgPRA+/fvl6FDh6pNPjNmzJDjx49Lnz595KOPPlJTqCzBCSD90pAhQwT5ElFwgk2HDh3USSws3iFASfTOWPJJSIAEwoQANllAEiE0d9555y1RHHx4swQmAF6zZs2S8uXLC3bprl+/Xk3TY7PPwIEDZcWKFUQXhACSZWNNIs5wrlChgrp69erVajPQG2+8Ib169SJDjxCgJHpkIPkYJEAC4UMASYw///xzqVu3bvg8tEVPCjHcsmWLOqMZ+f6QmLxixYoqt2TRokWZPigEzlmzZhVsZGnSpEm0q5F7EuJ48uTJEFrhJW4gQEl0wyixjyRAAiTgRyBHjhzq1BBuVIn/a4HULZhaxk7wxx57TOVL7N+/v5IeJCj/448/4t9omNUAs3Xr1qkpZv+CjVSI0PJoQ++8EJRE74wln4QESCBMCGDtHHaQYnqPGwbiN+iTJ09W6YJefPFFlVuyTp06cvr0aUmRIoWawsfJKyxxE0C0EKmXMOXsXzp27CgXL16UUaNGEaFHCFASPTKQfAwSIIHwIdCwYUP58ccfVfJnTJH6ciX6CEyfPj18YBg+KVLhII1Q7ty51VnELMEJQBKx3CFXrlzywAMPqApr1qxRKYVeeOGFaO9jTJEM3jqvcBIBSqKTRoN9IQESIIEQCCCFS1xlwoQJIbTCS0hAj0C1atVCqogoN3fah4TKsRdREh07NOwYCZAACZAACZAACSQeAUpi4rHnnUmABEiABEiABEjAsQQoiY4dGnaMBEiABGIngJ2433zzTcCj5TZu3Eh0JEACJGBMgJJojJANkAAJkIC9BJCu5b333lM7dMeOHauOmUPqFqQlee2116Rv3772dsjhd2vUqJHauYwcidhwgR3MKVOmdHiv2T0SSHwClMTEHwP2gARIgATiRaBw4cLSvXt3lcw4ffr0snnzZsmXL5/gJAykc0FqHJabBJDeBkfx4bSVpEmTytGjRyVbtmxERAIkEIQAJZGvCAmQAAm4jECaNGlkx44d6sQQyM7ChQulZMmS6hxdpCQ5deqUy54oYbtbokQJKVOmjGBXLqKuiMQiqhioIIULCwmQwH8EKIl8E0iABEjAZQQQNfzuu++kdOnSUrZsWWnZsqW0atVKFixYIM8884yKJrLcJLBq1Sp588031ZQ82CD6GigJOf6O7PjmkMBNApREvg0kQAIk4DICLVq0UImMMeWM0y3efvttdf7w+vXrBevvxo0b57Insq+7SZIkkWPHjnG62T7kvJOLCVASXTx47DoJkEB4Erhx44bgT7JkyRSAqVOnCqJlOEsXEUWswWMJTABrE3G6Co8z5BtCAsEJUBKDM+IVJEACJEACLiawZcuWkHuP9YssJEAC/xGgJPJNIAESIAES8DQBTDEjcvjvv/8GfE7f9/Df69eve5oFH44E4kOAkhgfWryWBEiABEjAdQQwxRxqwY5xFhIgAUYS+Q6QAAmQAAmQAAmQAAnEQoCRRL4aJEACJEACYUXgiy++kDFjxsjevXtl9erVKt/k0KFD5e6775bHH388rFjwYUkgLgKURL4fJEACJOBCAteuXZOlS5eq3H/PPvusyv135MgRlSQ6Xbp0Lnwie7o8evRodTJNhw4d1PGFW7duVafV4Ni+SZMmyY8//mhPR3gXEnABAUqiCwaJXSQBEiABfwJYY1enTh05cOCAXL58WX777TclOu3bt1f/jygZS2AC9957r/Tr108aNGgQ7UhDyGLVqlXl5MmTREcCJPB/ApREvgokQAIk4DICPsFB0uzMmTNHnd2MyCJOX8HxfCyBCaROnVp27typppj9z70GM6S/uXjxItGRAAlQEvkOkAAJkIA7CUAMkTy7UKFC0URn3759gkjZhQsX3PlgNvQafPr376/WHvpL4ogRI2TChAmyceNGG3rBW5CAOwgwkuiOcWIvSYAESCCKQMaMGWXlypVKCP1FZ8WKFfLEE0/I8ePHSSsWAp999pn06NFDPvroI2nevLng/7GuE+KIr3H2NQsJkMB/BCiJfBNIgARIwGUEGjduLBERETJ27FgliThRJGvWrCo6hiPnEBFjiZ3AlClTlChCDlFy5MghPXv2VNLIQgIkcJMAJZFvAwmQAAm4jMChQ4fk4YcfVieIYC1d2bJl1X+zZMkiy5cvl2zZsrnsiRKnu5iWP3fuHHklDn7e1QUEKIkuGCR2kQRIgARiEkAKnKlTp6ooIkSnTJky0rRpU8HGDJbYCWBjCuQ6TZo06iLsFJ8xY4aauq9duzbRkQAJ+BGgJPJ1IAESIAGXEbh06ZKkSpXKZb12Rnchgo0aNZLWrVvLmTNn1OafFClSqNQ3gwcPljZt2jijo+wFCTiAACXRAYPALpAACZBAfAggYXbDhg3lueeekxo1akiSJEniUz2sr8WU/LJly6Ro0aJqowp2Nf/yyy/y3XffqSTbO3bsCGs+fHgS8CdASeT7QAIkQAIuI4Dp0S+//FJ++OEHtYEFG1kgjFibyBI3AUwzI08iNvg8/fTTSha7d+8uBw8eVFFFpg/iG0QCNwlQEvk2kAAJkIBLCZw9e1amTZsmX331lSxZskSdugJZRESMJTABJMxu0aKFisQWK1ZM5s2bJxUqVJANGzZIvXr15NixY0RHAiTwfwKURL4KJEACJOABAtu3b1cbV7CR5fr16x54ooR5BEg1zroGI0zVL1iwQN0IeRKxMzwyMjJhbsxWScCFBCiJLhw0dpkESIAEQAAbWGbPnq2mnhERu+OOO6RJkyYyYMAAAoqDAKKFR48elZIlS0at51y7dq1grWfhwoXJjgRIgJFEvgMkQAIk4E4C8+fPV2I4c+ZMSZYsmTz55JMqili5cmV3PhB7TQIk4EgCjCQ6cljYKRIgARKInQA2Xzz66KNKDOvWrSvJkycnLhIgARKwnAAl0XKkbJAESIAEEpYANqzgOD4WEiABEkhIApTEhKTLtkmABEgggQhg4wWmm315/XBiCM5uTpo0aQLdkc2SAAmEGwFKYriNOJ+XBEjA9QR2796tppkPHz6scvuh7Nq1S3LlyqVyJ+bPn9/1z8gHIAESSHwClMTEHwP2gARIgATiRQCCiPOHp0yZIpkyZVJ1T506pXIk4vQViCILCZAACZgSoCSaEmR9EiABErCZQNq0aeXnn3+W4sWLR7vz5s2bpWLFinLu3Dmbe8TbkQAJeJEAJdGLo8pnIgES8DQBRA+///57efDBB6M958qVK6V+/fpy+vRpTz8/H44ESMAeApREezjzLiRAAiRgGYEXXnhBNm7cKOPGjZPy5curdtesWSMtW7aU++67TyZOnGjZvdgQCZBA+BKgJIbv2PPJSYAEXErgzJkz0qxZM5kzZ05UjsRr167JY489pgQxIiLCpU/GbpMACTiJACXRSaPBvpAACZBAPAj8/vvvsnPnTlWjSJEics8998SjNi8lARIggbgJUBL5hpAACZAACZAACZAACdxCgJLIl4IESIAEXEDgzTffDLmXgwcPDvlaXkgCJEACsRGgJPLdIAESIAEXEKhWrVpIvbzttttkyZIlIV3Li0iABEggLgKURL4fJEACJEACJEACJEACtxCgJPKlIAESIAESIAESIAESoCTyHSABEiABEiABEiABEghOgJHE4Ix4BQmQAAmQAAmQAAmEHQFKYtgNOR+YBEiABEiABEiABIIToCQGZ8QrSIAESECbwIsvvig4IWXmzJmqjapVq0qpUqVk6NCh2m3qVFy6dKlgh/Rff/0lt99+u04TQevEfNagFQJcYEc/dfrFOiQQjgQoieE46nxmEghzApCZSZMmKQrJkyeX3LlzC85D7tKliyRLlsxSOjHF6fTp0+qe6dOnD3ofK4UplLby5s0rHTp0UH90CiVRhxrrkIBzCVASnTs27BkJkEACEYDMHD9+XCZMmCCXL1+WuXPnymuvvSZ9+/aVzp0733LXK1euSIoUKbR6YyJOoYhdqJ0KpS1KYqg0eR0JhAcBSmJ4jDOfkgRIwI9AIHGrXbu2nD17VlavXi2+75crV05GjRolKVOmlL1798rBgwflrbfekgULFkiSJEmkUqVKMmzYMIFcoVy/fl3efvttGT9+vCRNmlSaN2+uZPTvv/+OdboZktqtWzf58ssv5cSJE5IrVy4lqjVq1JC777472rg1a9ZMJk6cKDdu3JAPPvhAxo4dK8eOHZOCBQvK+++/L08++WTU9RBfRATR5wceeEBQ96WXXopzujkuScSzvfLKKypRN+6J6Ourr74q7du3j7qnj1vp0qVl5MiRSsCfffZZGT58eJRkB+t7KDLLl5kESMAeApREezjzLiRAAg4iEEgSH3/8cTl06JBs2LBBSeJ3330nDRs2lE6dOqmeQ8RKliwpFSpUUPKFaek+ffqo67ds2aIkaODAgTJgwAD57LPPpEiRIvLRRx/JN998I9WrV49VEhs3bqzEFLKJ9iGjJ0+eVMI3a9YseeKJJ2TXrl2SIUMGSZ06tURERKiI5+TJk9W6xgIFCsjy5culdevWMn/+fKlSpYoSQ/w9oqMQu/Xr1yu5hbDGtSYxLkm8evWqet769etL5syZZdWqVaptRGOffvppxcjHrV69ekpa9+3bp8S0ZcuWqs8owfpOSXTQDwq7EvYEKIlh/woQAAmEHwF/Sfz3339l8eLF8uijj0q7du1k0KBBSnbmzZsnBw4ciIqAQcogSTt27BAcfYeCaWhsAsGmFEQic+TIIW+88YaKJqJcu3ZNRQPvu+++gJL422+/SaFChWThwoVSs2bNWwYikDAhOpcpUyZZtGiRElZfadGihVy4cEFFJLG2EoK5bdu2qO+/++67KvqoK4mB3pK2bduqqOK0adOiJHHOnDlKUtOkSaP+bsyYMYoHoqkQzWB9pySG388jn9i5BCiJzh0b9owESCCBCEACIX2pUqVS4oIpUEyLfvzxx5I2bVoliYcPH1by5isQnSFDhqg6/gVihilp1IcwLlu2TCpXrhx1CaKRENFAu5sRZUS9ixcvqs0sMUsgYYL4FStWTPXTv0BYMc27Zs0aFQHNmDGjmvb2FUhjgwYNjCQRz4k2Ic/oM+6Jndpr166NkkR8z//s6M2bN6trEFU8d+5c0L5TEhPopWezJKBBgJKoAY1VSIAE3E3AJ4GjR49WkUJEAP13NQeajm7Tpo1s3LhRpkyZcsvDZ82aVf1dfCURUTcIXXwkERKINYaQqZw5c0brC9ZOYk1jQkji1KlT1dQxptARwcTubERd0Z9NmzaFJImIOgbrOyXR3T9b7L23CFASvTWefBoSIIEQCATbcRzo+59++qlan4iIGNYHBiqBppvz5csnZcqUCRhJRFv4PjbCBJpuxrq/ihUrqjWKWAeIgs01kFL05/nnnw/YD0w3z549W7Zu3Rr1fWyGwXpJ3elmTMVv375dTc37CvqMvvlLIsQXazuxfhLlk08+kY4dO6rp5vPnzwftOyUxhBeYl5CATQQoiTaB5m1IgAScQ0BHEjGtjGlTRO969eold911l+zfv1+mT58u77zzjvp/rPnD5pVx48ZJ4cKFZfDgwYIIXFwbVxCdg3hhBzA2rqBN7HLGZhBMeSMyiM0hdevWVeKVLl066dq1q1rrh6jeQw89pARs5cqVSl6xixlTvti48vrrrwvWKmJzDTauIJIXTBKfeuopadq0abTBypMnj3zxxRdqMwqmyLHOEv+PPuNrf0nEhh9sbkEfIcEvv/yyikD2799ftRms75RE5/ycsCckQEnkO0ACJBB2BHQkEZAgWYgmIr0MInoQRqSq+fDDD5WgYaMKomaQOqTIgSAh0hZXCpxLly6pjSaQyVOnTqnUMvh/iBVK79691VpJ7ExGwm+kwMEaRwgapsv37NmjprkRrUQ933rI77//Xm2iwSaS8uXLq/bQn2CSCEmNWSCEkEfsoJ4xY4bauNOkSRO10zoyMjKaJOJ0Gcgu1i9ikw2uGzFihEojhBKs75TEsPtx5AM7mAAl0cGDw66RAAmQAAmQAAmQQGIRoCQmFnnelwRIgARIgARIgAQcTICS6ODBYddIgARIgARIgARIILEIUBITizzvSwIkQAIkQAIkQAIOJkBJdPDgsGskQAIkQAIkQAIkkFgEKImJRZ73JQESIAESIAESIAEHE6AkOnhw2DUSIAESIAESIAESSCwClMTEIs/7kgAJkAAJkAAJkICDCVASHTw47BoJkAAJkAAJkAAJJBYBSmJiked9SYAESIAESIAESMDBBCiJDh4cdo0ESIAESIAESIAEEosAJTGxyPO+JEACJEACJEACJOBgApREBw8Ou0YCJEACJEACJEACiUXgf+jaYPe94AFvAAAAAElFTkSuQmCC"/>
          <p:cNvSpPr>
            <a:spLocks noChangeAspect="1" noChangeArrowheads="1"/>
          </p:cNvSpPr>
          <p:nvPr/>
        </p:nvSpPr>
        <p:spPr bwMode="auto">
          <a:xfrm>
            <a:off x="168275" y="-2293938"/>
            <a:ext cx="5943600" cy="525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AutoShape 7" descr="data:image/png;base64,iVBORw0KGgoAAAANSUhEUgAAAnYAAAERCAYAAAD2TeqGAAAAAXNSR0IArs4c6QAAIABJREFUeF7tnb2PHUd2t49TQsG+AgFDgceBBvBuQtmBIVmG0hn9BZQNKBuB2Swzp4NJ7WjEjBCzDSRldqSZdO3VCptYTAQDZLBMhAVorQJBqV/07e+qU1Wn+uPevt3PAArE291V9ZxTVb86dar7L05OTv5P+IMABCAAAQhAAAIQOHoCf/Hee+8h7I7ejDQAAhCAAAQgAAEIiCDs8AIIQAACEIAABCCwEgIIu5UYkmZAAAIQgAAEIAABhB0+AAEIQAACEIAABFZCAGG3EkPSDAhAAAIQgAAEIICwwwcgAAEIQAACEIDASggg7FZiSJoBAQhAAAIQgAAEEHb4AAQgAAEIQAACEFgJAYTdSgxJMyAAAQhAAAIQgADCDh+AAAQgAAEIQAACKyGAsFuJIWkGBCAAAQhAAAIQQNjhAxCAAAQgAAEIQGAlBBB2KzEkzYAABCAAAQhAAAIIO3wAAhCYmcC78vjmkTx4Q+TV3YVcfzGuuIdXz+T8ROTnb5/K5affjHsYd09MoLV1+eCf5flnl3LztVPMR1fy7Oyk/cdXt3Jx/eXEdYk8zi1fXsntxbXssQb7ayslbY4Awm5zJqfBENg3AYTdvokvorydeLqvC7umgpVv/LBHYVeJOhYGi/CSTVdit0h987k8fXwjUy5REXabdisaDwEIQGAmAgsVdmXENxWhaxcjCMCZ/IPHykGF3f379+X99983m+E//uM/zNdyIQQgAAEIrJDAkoVdJEry7q+fyKN3RJ7fvZDTswcibPmv0DmX0aSDCru/+Zu/kX/5l38xk7i4uDBfy4UQgMA4ArvBQW7l4u4tefLJA7lXPa6fz/ZQrp6dy/1ikvrTh738Jj/vzZgnJanrUr932v0Pj3t1FyXnqc6tq+8K5+uVbW0zuPw8LxuzcXaZ8+5SfLyW24uv5K0qf3FX3k/Kto41n81yXU5u2jEKu6LO7/9Ybo1VPjlW2JW2qnuliATzCV2/VaKKyX7S2dp2xgM/8pjRP+d0ZuXZSWYVh9dOzq4rlGz9vOQudxfy1V92baVFddNjS7JvejZ0AGh9OJO/aSu2Fna/+93v5D//8z+DRdTiD2GXaQUuh8AIAq3gaQVME3VoEte7A1I7YAWv60w+/jUiUg9OvUHoXXl89Z78/lrJF4lN8toEWvzb2fdyqSXUBwb1HUIlf6qeJLpCsGUWYzHCKDPf2p342gm7snHUdv41RVVrHj2x/NGVXMl1e9jFs0ktDALbmgsSdp5QcOyjbrdOIOy0vlP824d/uuwfIqoFc0/0PZSrK5Hrqg+E/bi7cOmKtc6/V89v7WvxlZmdOPB4E7McYbdb4RnHxmY8qzhKZ6FkHFusfbPpd4fKsauFXbHF+u///u9Baz979mz3G8LuMB2CUrdJoJyU3ahUJ0K3OzlaDeTuatAZINvVZveEoJ/gnr2FEJvkTQLAj+65q3WpI4heIr4/SKvMYoJxYa6lTfL+ROH6QNUIl/eYdnuCoQPKZNf9H54w++4Ews5WloVBwJZ1v24EYUhs9++39vNDuL2JWZawGzg29vw3ZCN/bLH1zZKsqa0DjJAVsUsJu0IAFn//8z//M6Aq3AIBCAwhoA8O7kCkR2r65YUnmH4ZoUkmUntDxO5e6NUY7mNDQiQyEbsTmcpsjMAZYrgR96hRVPd5IeYmMW+sXDJ6urxTsebJdAJh10RvYttrFr+LCOh+e5RIk2dKaz83+sDEl41hpm7FehExfWzcpal0X5/UtcurMlVE25Z3xxZT36yYmX0xk/Gkwq5b9snJifzt3/6t/Pd//7e8evUqs1pcDgEIWAlMJ+zc/BGnBvXkZJmIrCKjuc6QX1RfmxB2fiRPxB1styDsUtuP9bZczuTi5jnWJlHzHVcesdNYqFu6qdxFC6fINf1TvhZhZ+zn1gFojutSzHIidhMKO8vYsmphV9i62JItxN2//du/Ie7mcH6eCYFgOH/aiF0f9MQRO1UEFokxgdytwcKuOGxQbjFvQdiV+YapiFktels2oU6VvX1tKt+yDTltNzcL2Qkidm7NGzHYzaWzLJRSwq4RLxZht3/mYyyYw2zuiF1Y2LX9Z/XCDnE3xp25FwI2AjaRYtmKteZ8WCYPp+6mSb5zj2HrNjvHrpN7Z2Nm43+Iq0yTh0UwFJWP5cm5EVX3RCdbsdnm933P0jfjOXbtNqKtb5rFbXbr5rnBq6/qd34esa2f62z7W6yJHLvO2GLqmxUmPddxPMNJt2Jjr0X53//936xXpoxvGk+AwDYI+IOXNrhbJo/OadfUJ57UU3zDTsVqpwT720uOHZNi4qT36TJtoLUN+Mv1H+vkoUbZvGbVCfdOknnvVKySlN/ZLtviVmzaOwpmH8r3j7sHkfR+WG+b97dytVOx0vuSh99PbMKuOdWe6ufpRk58hZWZy7GzvdzJZ8wZG3s5dlq0VlkAhU7w7t6DqH1KL7A7MfVLsCcVdvfu3ZO/+qu/6lX9n//5n6V4wfG//uu/sh07cRfgcRAoCKh5T96AbRR2O6R6Do43eXvvY3KEgfd7x15OMrnXBi/ZPJYX5GzZGt61thVhVxBXc+2UZH7PBiEfqs1YPONzkY8/eSBN9NRo81CuXvHoKb4nHBsZotGqWP2th3t6hft+G5zEDX7r2dKzo1HY5fTzvQ+zRmaOrQq/2b2H7u0XzSe6ssZGp53hxUrnG8dKuoh10VUXl7ZpvgEmFXZu8UWO3d/93d8h6vLtwh0QMBM4tm0Vc8O4EAIQgMAIAraxcUDO8Ig67ePW2YTdP/7jP0rx3+eff06kbh+WpIzNErANXpvFQ8MhAIGNErCNjQi76AuKN+o7NBsCByVgG7wOWkUKhwAEILB3AraxEWHHlyf27poUCIE4AdvgBUUIQAAC2yJgGxs3Luz+67/+S4r/Qn98K3ZbnYbWQgACEIAABCCwLAJZOXbWqvOtWCsproMABCAAAQhAAALTETAJu+LzYP/0T/9kLrV4tQl/EIAABCAAAQhAAAL7JWASdvutEqVBAAIQgAAEIAABCAwhgLAbQo17IAABCEAAAhCAwAIJIOwWaBSqBAEIQAACEIAABIYQQNgNocY9EIAABCAAAQhAYIEEEHYLNApVggAEIAABCEAAAkMIIOyGUOMeCEAAAhCAAAQgsEACCLsFGoUqQQACEIAABCAAgSEEEHZDqHEPBCAAAQhAAAIQWCABhN0CjUKVIAABCEAAAhCAwBACCLsh1LgHAhCAAAQgAAEILJAAwm6BRqFKEIAABCAAAQhAYAgBhN0QatwDAQhAAAIQgAAEFkgAYbdAo1AlCEAAAhCAAAQgMIQAwm4INe6BAAQgAAEIQAACCySAsFugUagSBCAAAQhAAAIQGEIAYTeEGvdAAAIQgAAEIACBBRJA2C3QKFQJAhCAAAQgAAEIDCGAsBtCjXsgAAEIQAACEIDAAgkg7BZoFKoEAQhAAAIQgAAEhhBA2A2hxj0QgAAEIAABCEBggQQQdgs0ClWCAAQgAAEIQAACQwgg7IZQ4x4IQAACEIAABCCwQAIIuwUahSpBAAIQgAAEIACBIQQQdkOocQ8EIAABCEAAAhBYIAGE3QKNQpUgAAEIQAACEIDAEAIIuyHUuOeICDyUq2fncv/bp3L56TdHVG+qCgEIQAACEMgngLDLZ8YdR0UAYXcU5vqHx/Lkkwdyr6nsK7m9uJYvB1T+3V8/kUfvtE+Sn57L08c3EpT1nbJf3V3I9RcDCj36W8p+ctK042d5/tml3Hw9vGEPr57JeftAadh6tnbKeHUrF9dDLD+8rku40+X186DF6Lvy+OaRPHij36KwX7t2H97vlsBwUXX46EqenRUdQGPqcm9rPsUYhLBblCdQmekJIOymZzrxE6sBsJ3I6skpf5LZibq3X3SEXDWABsVdfyKcYlCdmM78j6uFVkdQlSJjoLhTnmdqRHXf682Ja8XfvT5hIqheVC90XN8O/fvwkrizJFCNOa9u5VbO5fwkLOzm2klC2OGLCyRgW0XGVrhe1MZppbcablZX1YWBqIH73N5zds8Quf3sR/lgF30qOvRX8la9gt5oJCLuYNWk9oMbpZlOkJc2Ez0CtbPZfXl+90JOzx7I9kSFyK4fvelGNUN2SQ0XQ++r6qFOgqkyj/z32gedCGnpt68HR65bKkpf2qyInttXSv//xe/KyH85RyHs5qbO85dOoBpwpLMNoXUO/d+eyFt37vZRWiD4E3+74upuCXllunWtBuiff3otv338nfyqyO376WeRl7+R38jHEw3SSzdgZv0CE0wjoFPbqIbiwsKu4xt/eG+3Fbw9YRfoH9FtpAj0gEhJmknp98l7VnKBLqzbxe34KLJvY73MlQBdUDMQdgsyBlU5HIHYINeGrXOiAilhF5vY7rdRnqgAqVbVve2Tvy5zliphIrGo0eFwH75kRQjUPnD78lTOJ4hYhAbXnq9tNYKhtLuJFN2JnBfRzIxcu/69nQS7hEAPT4CHd9F5a6CMZY1NbkXOxh/88tm2ZZZbhW0Lh+X1zUvomJ+eEnYd9LtmjhfxJS22Yo/Za1ZX95AI8we/Zhs2ub2ZEHahCIMz4QW3Rbr3n1TberuJsB/1i24Hrs6OGQ3q8e/bapKtqDry5PqJK2gQdnL9hdPPBkTf9H6ZyHPccLROpM+87/OpRWm4n/XTVNxcyUA0cMK8vowRYNWX5ixY6l2KKcQ1wm7VbnVkjcs8LRfNd2uaHh8cU7l49QrKzefrk60GToRdvsNFctxGC7ta1HnRoliUZGOnYmPRocHCTskpijwrZ/LLd7Cl3+FEz3q5jsOFXa/V3mEWPdWkuIct2mn9Jc+3K1+QxCl+QxURdgZIXLIvAkMHsvZko7/aGRixc5psEhlK9OmkihQRsQv4UCPm/ROYoyaZ5rm+yFBtudWIXX2CT9kGMvm8tZ8kIuPdnNp9jTZLKSe4+zChT/ZtGU5lGdXnlgJ0QfXIE3bTHSBC2C3ICahKTu6cSyt0b+KZ1sHTEr1A2A1w4fxTsfVEGNyyiIi6ZuvLec+XW/Gpcl0GANn7LdmnYoORUBHJPOGZO/HtHc4+CsxkVjI+keT7GTt1d0V6ts33wWGFZeT5dziSmosGYZdLjOvnJWDK83goVzdvyVfdl85G8nTKzhV+J1fq97LBhnerIeyG+UZl81ZMxbYkOq/C0RLyo6IuUj2rwB/WwmXfZTyJXjeiTUvQ+pRiu1Df3HRuXdclFGZen2ivj/NXXE0bUxX27CpM303tws4wv2RUD2GXAYtL90RAzbVzJhHlmnCUxX8buxvtUXPtFOGg5trVifkIu+EO0rxeo3pE5BRlLGIXzYWMnczcsrArkHv9KfJy6GTEyO9vWt+0LaiGu9Rx3WljtmtTlL/2RYOALXNsflwwD1rb6BhUzxXaHJc8CGhvFsLOzoorIQABCEAAAhCAwKIJIOwWbR4qBwEIQAACEIAABOwEEHZ2VlwJAQhAAAIQgAAEFk0AYbdo81A5CEAAAhCAAAQgYCeAsLOz4koIQAACEIAABCCwaAIIu0Wbh8pBAAIQgAAEIAABOwGEnZ0VV0IAAhCAAAQgAIFFE0DYLdo8VA4CEIAABCAAAQjYCaxA2Lkvdgx/YcCOZV1XDv3+39D7VHruCxljL4s9EP7kp6oOVC+KhQAEIAABCFgJrEDYdZpq+Z6nlcyKrhsq0Ibel0I313NT5aZ+R9ilCPE7BCAAAQgsnQDCbukWmqB+Q4XU0PtSVZ7rualy+X3BBKb8vJHyuR73E3INieZTZpFPaC0Y23RVcz9FNX7nw/20UvNZMfWTgZ2WTPhppen4zP8kl1fQZyNVUT+N2EV7dyHXX3Q+S9Z91gJ3UeanPn0Jqg1Un55vtxFhN71dF/fEoUJq6H0pAHM9N1Uuvy+UgPeR8hEfxNY+nq59BF0qIfPqVm7lXM5PNizsaqHVmXxGfcdVeZ7J8zb7vV7F31WfNVFULyrFxmu5vbiWL9Urqv6AuBsOOXSn2h/a8efiurKINnYNrM22hF0iKlAOZtoArxhBplTbxo/Uv/1Cnj7+Xj58di4nlcG1VZ31g/Ypn2kE2OciH3/yQO5VN2gf9G4+TF0/NLLqTgq7VPRm9/upvPjsUr4/K2xWFaoNSsHoQBuRCEYWuoByynQ/aN88Z8PiIehsle//cCvNALe7tuxz9799KpeffpNy1eZ33bfcMsr//8XvyuhFuN+biz3qC23MrE0M2TN9/2btEEghSouxNNPyCm3+8u+drjxrvbZzndvHon1OnsvTxzdiH/V8jpsRdrXY6YoSb1UaUsxex/M7Svl8keefXcrN13kO+/Dqibx117lPWa21Yq2zRaLUVxsck0IqUN3yvp/l5zdkJ6KKdmnt9P8tPpDE6mOyU0estcJWKbO6ThpxkIgExSIG1jI9m7ASjvaGAPPG3zMjCLo4iIvEzQqKmIAeukU9NM/Z66t5Y+gxX62Ph+3WuLqQzmiwdW5C2GVAzby0b+Pw4mcqG2xE2IUGdlcM6ILE7Xg6/OErVWXttIsoPOgod03weFGNwCQ5StiduLk2OjMvshIZ4MP1MdopsNVjslMs3G0Rdk4k0rISsw6smWPFOi5X/KRmevvyVM6j20cagnpCrP02Law3LewUn2/GtzuR87P7WYvV/r11KF1EEgJ9uzZQ5o3GJrciZ/lR636vsEXrZMPCevaBNBSAedOPzE01V2xD2EUm87QYcMVGWMANFVDq9LSLlrWG18Vkv24htT+0XqZwcUjARURSsD5WOxkFrDpZxCIKBmH3uk4+roymrsScUPpUq7DZB6BDFNCzh82fLdXsba8nkvG3KypE6gm99GtnbBsQfWu495gnxPWmRUWfeX+sGJaO0O0fUaHgpqls9NCKZTzJvsZJx/FSprQcysYe4w8ubUjY6StPb1B3J/edAaSTdOqeHnNMnrl1tLs7lAfWedZyhF2Vk1SJTtltQdfZd777a9sIcWFnsJNR2Pmr0GoQDeUwjBZ27Wmztt3GFXP2yLGSG2rxcPdCTs8eSFc4DxPEdf+s8hkNgyXCruCuRIcGCzsllzQVwd/s4ZVW2O0O8fSiOGOFXd7Y46UmrWSIOXwzAilAbi72T89l2C7FVnPsUoNKrzP1V1A7Z5duYveUW64dUZfY4luOsJtoVa+EocsDGBFhV99jFXbaIYaY8J5A2NmPuh9+uFlEDSLCKz/SHMqhjEeMNi3s6sR6EXEXYUOEdfCeRGS/zYNdhFfutRJ6lNONpuZXKX9bb6yQzK/jZu6IzS0dCPljnk5wGxG74Am7gCM3Ubrv5FfPzkWi22/jXDPU+dJbxEW5Tv21wbOeOAdEElUnc7dNjA7bpTQ0x67J4zMJuwECfLSwY2DM7w35p2LridA/ER4ScPFDM9sWdv0IfHsSL9J/6gWTNqZknvDcOvtdf8lk1ryBIDqm50Xryn7L+JU/fhnvMM2TJX9XbxhL6F22EWGnn+YMDyoV4Fev5OTNH/2jx4Hk/SEGqDtpO0l1Xn2SuRXrH2uvOupPP8s9KV6VkneE2hdg+lZmbgg/tirRhG5yu7wC7z43e/UzWtgNEJODnGZlN3m5lbEt804qhDKx1aKvF32qhUggh2jz4kLJcYsxafMXtVwgxXahHLpN59Z1+7DCLJVvvDuXEs7Fyo/WjXh35MqGo+mbkz7A5euAcbU4fmEXyk8ruDgDv7dNFlnxhKMCNXA9127I0XS3XsUzvvtl/uGJXc16PMqO//u/fyKPdu/AyxN23rvpiucHJkd1C9ITpnounht5SdrJFLFrV6Cds3lNb/Fy4NR+1MkVspYZ9MfxCbHjuvrC71byTUL+muqbvYMTVbNdH9OuaZ3DfafewtlNUT3PbyPvXIxF7HZ18d/LGcy19U7dT9GYY3yGjdmuZUn+aSGhjddDvnRxjKTnrrM2tnj+n9PfBlT4+IXdgEZzyxYIhAe33AijmVYwkstq2MyQCyEAAQhAYBQBhN0ofNy8WAKRbZ78bQpjK5PbJ3x5wkiSyyAAAQhAYCABhN1AcNy2dAKBiN2IwyTJFocidokcr+RzuQACEIAABCBgJICwM4LismMkoOdBzppLEsixG5J7eYzEqTMEIAABCByWAMLusPwpHQIQgAAEIAABCExGAGE3GUoeBAEIQAACEIAABA5LAGF3WP6UDgEIQAACEIAABCYjgLCbDCUPggAEIAABCEAAAoclgLA7LH9KhwAEIAABCEAAApMRQNhNhnLeBw35IPdkNUq+6dxQkntadMC3aw2l6Jc0Ze/hPXLuFxQCX+oY3BZuhAAEIAABCEQIIOyOxD2OXth1OGd/w3WsjfYp7Jq68t3YsWbjfghAAAIQyCeAsMtndpA7DirsJm7x3oXdxPW3PQ5hZ+NUXTX1txOb5ynf6I19X7qoziajrO47H0d829jjG3jW1DbPcrjlXex+Y3Ts+zab54X8WekHY8tcHtWl1kh/x+pu+Lm7kOsvxtUbYTeO397uRtjtDfVEBSHszCCr7et2Uhnzbd3qXnkuty9P5fwdkeefXcrN14baVBPd6wkGVkNpy7lE+WLK4O8p7551Ki86zNVnTWrz5aAcVhPF3z0+GU9uPm14K3J2LieasNM+fzimzIzqcWlBoBR29799KpeffjM5EoTd5EgzH9gZCL8/eybnJ9X9Tg5aK+y+k189O5f6MtNkGPhuanKFmJEvVtbvXtv4SNQjGbEzreTrwdDn3TDJyutzn6dFGfwywytchJ2tJ4Q4DRv4Ct/64M/lYJn7TeCyP+whD9MGZm9X6f1xQv/1xp9pbb43UHMVtBtn73sLkEGL+R3rX8hvL67ly0o8aMJudpvPxWo1zx02vlmbj7Czkprruq74aMRQFabtiKOucGpCte6AEPgIvTbBaZPYw6sn8tadFt2IDfJadCXwndaKYUzY1e3shqP9FX8blXn6+EaK9Y52X9dkUTGpfj/2XXl89Z78/rp8/m6N5fKJrnAnnBjn8r0lPDcQJWv8fcQhmyxhF1j8LAHRvHUITDDNom4CoeuyndHm87Ka5+n62NRu1Q3fmvPnkboF+iJmXrExD71jfeq8rBF2h/aLwIfj3dWaLlxc59A6siYwckVH5PrAalMCIrMUSM/k/M3nUouy1gQhZ3fapU4M4UEsXmasPinn8AVme0cu41RZK/1d8Z/aP8qt1Ndyu4s+5P/lCLutRutE6UvN2HMncq5EkrIt4Y4FM9o8u24Hv0EZJxqblFupw7frYmNiLRzrnYn4YvzgmFZXAT3HbriI7wNC2B3aYUJ5Pc7gp4flfSHkTVCB5ycTa3tcwiIlPCGGVyRBYWcVg+p18RVQvpi0OUb4uQg7E8Gen/dtOGgrqlOoWdhtNlon0hd2js+GFm0mwzaxoV0u0Yl0In8z2jyraou4uM+87/NjozrxxW6z4K3zejZ5aGgRTrCrRB28meIAC8Lu0HadWNi5K/Cds7z9QomOtY5UIxiSL5YSTPb8DpEyyufnmrQDUD05hLZiw4nywXrmJMyHTlOq24UIO1PXqm1+90JOzx5I9+DCvoTdZqN1hYFi0aHRws6NClUeMaPNTT63qIvaceJWzp2djDmFXW2bakyNnSJfFK81Vya2A5TXboRdHq/pr55a2ElXUPxRHt88ktOXqZM37aEAXdwlInZZ26qRrc+UsGvK0cLY8dczpARocrsjsGVOxG5kl4hMKMlDNomiTRG7LUfrdvzCuVzjhHU7pnjbSzPafKQ3HuT24O5JzqJTrXkoYhc6dc527EEcoFPoVItMhN2hLRnbKu0IJutW7K45O4EkcvvZj/KB8+qBcHMNByR+uJWLayfbKZpjF4m+ZYnB8Vt0SQEmWs5fSyskEpLP1Zgd2ucWVX7+Ccl6IkxtWViE3VQD6aKQZlYm+4Rk8ks0EVG3q1u+zTObdFyX556KTfKvmx8SdiEBFxJ8x4XzeGub3jq3tg1hZyU113WasFNyyLKEXWcVrr9s9aFc3bwlX1UnSndNi0YuDKKvJ4yGH2QwneAdsEUUjf7UA2Uvx8Q5FeudgG0nL2Erdlzv8Pw9tiXRidYmTswmhd3mo3WV2RQOMcHbRJgk/kqgaCJ4ls3Hudfy71b8PZVvvMuLS71EOnUq1nkZrjoOLp/eOmo4rahG2B3aK9S8Lb/D5gm7arvzJPIWa6VcdyBuB3AfUv/ajsipLnWjKd577jqPTF6rTODBugVeEeO2wIv2eDxCNmjf1Vcw+O6X/RO+dmaHdryFld+8XqOqV0S0xSJ2MT9zBXj5nNTkuDBOc1XH8//Ia05iESPXjr36OqwzbD5Xs5fzXH8MDQrjaMROP21Zt9N/jVSfQCoKvhxeR14Tbd6f8PAKwu7Q/jE6j0JvwJq3mIITshdVO7RxKR8CEIAABCCwXwIIu/3y9kubRdiNPU11aCix8iPbdGytLdlw1A0CEIAABPZAAGG3B8jRIiYXdtMdmT40mlD5esSu3spga22pdqNeEIAABCAwPwGE3fyM4yVMJuzsSeWHbvIU5au5bCM+PzVFnXgGBCAAAQhA4NAEEHaHtgDlQwACEIAABCAAgYkIIOwmAsljIAABCEAAAhCAwKEJIOwObQHKhwAEIAABCEAAAhMRQNhNBJLHQAACEIAABCAAgUMTQNgd2gKUDwEIQAACEIAABCYigLCbCCSPWTgBw5clFt4CqgcBCEAAAhBIEkDYJRFxwdETqEXdBJ9siX5z9uhB0QAIQAACEDh2Agi7Y7cg9U8SSH4MPvmE9gKEXQasnEtzvlUafG78O5nut2Kbx3TKjn64Pqc9R3ety27oi77DNkh+i3qChdfRYe9U2H0359jvtrrfTVaf1/j+UHsfM/H56u69Z9Xx7dg3xUXG2wJhN59tefJCCJQD3Gu5vbiWL0fWCWE3EqB2u/eN3/orIpEP0WdVI/aJvf7H1zcp7JSIdvB7zEnuts8Z7p54cBYlAAAgAElEQVQvt3JxXfXICaPqySou7gLF30d997oS19EXtrdfKLp9eSrn74g8/+xSbr5eHJyjq9AY355qfkHYHZ3bbKDCpuhNf0IuqIRWuCZhVw2kDd3uCsurj2ODagCVnYC8J744WP9n3oZ7ZcXmh84kv3uYTSBYyo1GbHd2vy/P717I6dkDeX13IddfWJ66nmv0ySRkl1S7h9utFJNTiflUPRf0e+2DjrAyjVtKMyzioLjmgz8/lctPv5EpdzQWRHVRVTH59oTfOkfYLcr8VEY05y7+7ex7uaxX98W0f/VE3rrrrDDdFa4r1Fy0HeHmD2zVilfZGooPmoH7Juywq/OQwCf1mm2k0Z+JC9uyJx7/8J48+WSLwi4gxJr+kyu0EHa5fVQfU9ot7awo8oBPVCLsci2Wf71F2FmusZaMsLOS4rr9EAisXtOFh6Ni8ZVvbGK7721PpFbDWuccuvJOt3kFVyj2rhmXW0TjttBjk1bPlgMmxBXQl3oh1Y1UNv56J3JeRDOztuj0HLu0ONlqVFuJjDa+eCtydi73vy0ja6Y/JwJ9r92CCKaiIOxMZEdcZPDtiRf/CLsR5uLWGQiMSOYNia6osAoJycBEnxJ2UkU62ols6JbWDGyX+Mge/77IHi+II9E6174IO7n+wvHVwYusvqPV0dfYYQDLNUt03/F16jPv+3x+9FOPdMdzVhF2460Ye4LFt6eM1hV1QdjNa1OePoiAu+pXtoNCeW/K1l1MILgnx7wdWyfnKinsxJkcd/U8lRdZUY9B0I7zpkiO21hhF56wYlGSjeXYxaJDEwk7qfuEPJenj2/EjT01fXCTp2JbX7yVczl/s8toqLBTDkJEFi4Iu/mGTpNvTxytQ9jNZ0+ePBUBLdcncIJu0ohdoP5pYSdVMnK5hfjH4kDF2y/UCW0qREf9nEiE1sI63PZwtE4VjFuN2FWHVE5EvEM/Y4V11zbBiETdv0fnUh5vL2hefeEK2yE+mbkDUVBD2M3kO0bfnjpah7CbyZ48dmICzmAVGogGCbvMwdM22ZWiQu6eyo/vP5LTlxk5MhOjW/7j8k/F1hNhemtPe4WDf5paY5TOCVs+WWsNs0/FGiestvyAyM5+jrVFR3Zd7qnYGLfQeBaJviLsZvAXq2/PEK1D2M1gTx45jkAxyHz4p8veKye8FU3wvWci2ktoU2Is651dxvdLNatwyT1VOI7fUd4dyktUt+462/TBKE/sJGyAUKbAP0rOoUork0ssitD6tuVFqoH8LuvEtyrQocYoyfVen+jI5N1rYYr/1/n7tov3B4TdxE6W4dtzROsQdhPbk8dNQ6CdOKrnBfPmOme+7i7ku18+c3JUyvtTwq69pn3e7saAcPDy8rTr6s69ybyhAX7gvp4msjWXitjV9smKum1Z2BXmMr07srKrIWLU60leH0hETTfZZ3wmQf81CAd3DHWj29Hc4g1viw8YuZxbMnx7xpdyc3hivCV5AgR8ApEVN7ggAAEIQAACcxFA2M1FludumsC4xP9No6PxEIAABCAwggDCbgQ8boWARoCcFfwCAhCAAAQORQBhdyjylLs6AnlJ5atrPg2CAAQgAIEFEEDYLcAIVAECEIAABCAAAQhMQQBhNwVFngEBCEAAAhCAAAQWQABhtwAjUAUIQAACEIAABCAwBQGE3RQUeQYEIAABCEAAAhBYAAGE3QKMQBUgAAEIQAACEIDAFAQQdg5F943dybfXe29st3xmZwrTLecZWcwaXsv71FbqiwbLIU5NIAABCEAAAjoBhF3IMyyfGJrxkyBjHNbyCa0xzw/em8Nsb99QLb+TeP/bp3L56TfRZiPsZvEKHgoBCEAAAnskgLAbIeyW+iLaRQu7PTp3WZRd2O29ahTYEsj5VmmMm/vN2eZaJUI8VZmrsGP1ofimLWN3HtpvZrrfKa2L8L4JvclvxLbOk/q+q93NXFuK6DtPU9vcXsNNXNmMRfHdqawdLyM4hN1oYfdabi+u5Usj8H1chrDrUkbY7cPnRpVRDYCtAKhFwYDt+t2z7svzzy7l5utIraYsc1TjF3CzsvNQTjbDxF2z4L17IadnD0SUaPnu+XIrF9fVyLnQ3Y/9WEfxd88/rTUpxzu5u5DrL8p7Snvc64u7iW1urd02rqsE86tbuZVzOT8JjGMz+vxqhJ1tteOuUCITh2FbcToB1a5ua8cPrXLFjUg0q1x/ldbvRJ22Btqmft/Ui4AMZOZGR356Lk8f34i7Oeqt4oMRlzizejALDSRdvjkrppSfNRPW3Vvy5JMHcq+qQDJXcxsjntLKyo4/dCb53VUDBblJ2E1c5pHbTv+ucYhRorEF//d/LPt21ec1Yac9pexbA8T8kfMvx3R/MTLd/NIKjVpIT2rzY+c/af3LfvOL35XCOuzTA/uXsa6rEHYavIdXT+Stu86qXRlkogNJSNgFt3rqGdydoNKW8OoaWK3VoqInEj66kiu5blZn7QotEkm0CrviurPv5bJeVUsikmIQw7spuxjA39SFnU/LX4GWz3DsG1zhZgiEaP2rwbErSIOr3qKG7QS11C37tGfu4YoA80aYBxYAwZpZhN3UZe4B03xFBPqHcRspWi+Encls+njYLtTHLwpdYTejzU0t3s5FQY1hGadGYFqBsLMp31jnURPrDSJluhWVa8GqTdIRP4b61E9J1ssq7DTHqgZ8dbAx1jFH2HlbNkFnV5jlRn4i9Q8xdUWbuoVl5DKiHx/vrcoAV/vH7ctTOX8nM9VBXXg5UaCpyzxe+iKKbza+fidybtnWDrU/S9iF+u8xw7XUXZm/GpvcipzZDn5lCew5bW5p8oauCQm7fh87aYnkLmQDLFcg7OpwZxEkCUXLQlGbiCg0TMZJATXCgV3xk1NW8toxwi7GxcAsK2KXuarJFu+ufYL1j0w6zj1qHYxcRrjL8d7as3G/nyb92NTqOsrcyRebvUxTxZZxUc83nfEws/95DcoQdnWENpiCsgxaM9Siz7zv8xm7DakF7xsd/5/T5jMQOuZHhoRdk9LT0yzKrtDAxq9C2BVtd3OqegOEm9/lwtIEoWEynmbikWbVXOdjNdXrqPecKFeyXhnCLpTzNn/ELjGohWzqrXgyBseUsPPywFrb1XlECLvMkagWD1Wi/Wsv6TszYqcV7wqMfZSZieFgl8eiQ3sSds3YvclTsa2w2yXa91JUMsYu1YHaPOTeeD2nzQ/myMssOC7slHzSsX2uwrAaYdeaVTtmP6CD7EvY1QLFGdSWELHL3lY0MLNG7KJC1sis9IkM248QdrUgQdhlDrCNQPdPYOYsZuKlOjlGeykzk8PBLg/nciUXiKk6WyJ29db5RFtQqSot8Xc9etMuGruLnZz618/1o6Az2jynghu4NrkV675RA2EX8wp3i9WWh9d7okGkjB74mkijeK9n8Ca1WG6biyLlHGrb3DCwf5JqV8w+tmIT9Q8dRhh90ivStniOXRtVQtjljtb5J1TDE1agbK/v5JeZ26pjuj6731jFWErYWZ9zTDCH1DX3VKyBW6qPZNt8SLu4J3wqNtfmmSxXELF7KFc3b8lX3VdnaANK8NRkgNiehF39+hL/HV4i0lvFKrlCRdWVU7G1+LqXyDk80V6V0pQZfrdSUex8W7GGCJtny86rT5SVvxp51MwetbkidBU/Q9hljkCVDz87O+n4VCyRvvNaH0uUJxDdrftd68dbTd730wl2ce7Iq0fa9IzEe+5iws4gTgZ40pHeovheZCGf4p8Sdd0FevdVNDGbHynYg1c7zDR8QNL6eqBY41Yg7PQctZjw6OeydQen2Lvg/P3wKSJ2hXHc/MCi7t/9Un8liJfzFhJv3ulAp/5OjlpR5ld/+UQevf2i8345h0cxkX4u8vEnD6TdHrAxi71XLvZOua7zdm2aw0ya17S0T2vLtNW/vNO/1vUzhN3AsdT114hoi01cmp8FXxeRUebAVh3PbV7OauR9cjFRFs1nrsda/x2UPVBbzrV7oyWR9FutjyTyybVcu3Y+3OA7BGfooaG89F1RPd/2+8H4V9uUDVqHsJvBODwSAhCAAAQgAAEIHBsBhN2xWYz6QgACEIAABCAAgQABhB2uAQEIQAACEIAABFZCAGG3EkPSDAhAAAIQgAAEIICwwwcgAAEIQAACEIDASggg7FZiSJoBAQhAAAIQgAAEEHb4AAQgAAEIQAACEFgJAYTdSgxJMyAAAQhAAAIQgADCDh+AAAQgAAEIQAACKyGAsFuJIWkGBCAAAQhAAAIQQNjhAxCAAAQgAAEIQGAlBBB2KzEkzYAABCAAAQhAAAIIO3wAAhCAAAQgAAEIrIQAwm4lhqQZEIAABCAAAQhAAGGHD0AAAhCAAAQgAIGVEEDYrcSQNAMCEIAABCAAAQgg7PABCEAAAhCAAAQgsBICCLuVGJJmQAACEIAABCAAAYQdPgABCEAAAhCAAARWQgBhtxJD0gwIQAACEIAABCCAsMMHIAABCEAAAhCAwEoIIOxWYkiaAQEIQAACEIAABBB2+AAEIAABCEAAAhBYCQGE3UoMSTMgAAEIQAACEIAAwg4fgAAEIAABCEAAAishgLBbiSFpBgQgAAEIQAACEEDY4QMQgAAEIAABCEBgJQQQdisxJM2AAAQgAAEIQAACCDt8AAIQgAAEIAABCKyEAMJuJYakGRCAAAQgAAEIQABhhw9AAAIQgAAEIACBlRBA2K3EkDQDAhCAAAQgAAEIIOzwAQhAAAIQgMCBCTy8eibnJ20lfv72qVx++k1mrd6VxzeP5MEb/m3u89799RN59M699sKfnsvTxzeSW2JmBY//8n94LE8+eSD35Gd5/tml3HytNKm5pv7tldxeXMuX3Uu9ayLPy6SGsMsExuUQgAAEIACB6QjUYqwz+X90Jc/OTiRf3FXP+uFWLq57MqJX3Z2oe/tFR8g9lKtn53KCuIuYtWIrz+X25amcvyO6sPNsp9h3J+pO5UVHGJbCfhpxh7Cbrndu+knualNeBQaWyukbWIHr3NVkb4CrVjqv7y7k+osW+64Ob3ZWnbuy7u863/dn3dWwv3oy11+qAbBtQLMSq+v8yqmXSDsgsCLedDeh8RDwCXTGqW70pxxPXvuRnihDm7DTHlGWFxAr2E2KOeKDP5dR1DCrEP9y3rgfi8JW85oMitT2DYSww2FHEyic/MM/XbYiqw4xO6KtFk894fPRlVzJdUeg1aub/srl3V9fyXt/uC7D3lnCrtrbaOriiyxr/aUWpb12PZSrK5Hr3eq4En2uWJ2ww442Fg+AAAQWRcBbkO5q1y4g/YVirPoIu30YNyjsAnNTE6iIRUQnnCcQdvvwgg2WUYq4TmQs4PAemsDqtXddprDTc0viK2Gv/nXULbHF4d8n1eoud+W9QaehyRDYHAFFiDXj263IWSLK4/HSc+wsW7ra2LU5cxgbHBR2yvxVC/dy+zYyD1SBgzwhr1cYYWc0JJflEXC3EazbCvrq1Sk7U9gN6ShefbOE6Ym0ZQ5fQecR52oIQOD4CPTHh/64Y9i+szRY3WlwbrRcYylrI9fYhF3ffvE5sI7QKocsBjBF2A2Axi0uATfvrP69dVKTYDNGxXK3YtPCLl3/chu2zNdTT0E1SBwhpyTJ4j8QgAAESgLteHEr5/0c4Wo7NpqXZcQYjcbVoo6DE0aa9S6Mko9YzxN3L+T07IF088DDwq6ef6Y5OFE0AmFnNiUX6gT001THE7Gz1T8kJjUm3bb/0Tt9hh9BAAIQaAk0B7cCubnuIbEh7FI5YfdkmkjRkLod4z1pnr5I04Mb7dZ5OgBhJ4Wws7PiSo1AIC/AW50Y8wdMJ7PUbVFFoFnKtNY/dDBC9YqyLnL3VH58/5GcvhzyPircDQIQ2ASB3FOx2RG2wKn85j1qiLpcP5vmVOw8oo6IXa41ud4noJyAbV8d0h0w9NOuxRZn/1SsnmvQOxXriazOVmp3O8Ei7Mz1r8Pv95x3S3VPxSqrcFbC9BoIQCBKQBFekbGrHV9tW3fq+9EQdaN8MhqA8GynCev5RB3CbpRpubkh4LybrjiB9Rv5WH0Hk+19cf7JLu9Ul/PW7iKM/dVfOi/dtAi7ohEZ9XevlZBwIxmZDgIBCJgJ+GNecGsuGrFT8oWV3DlvHO7Wk1w71WrelzpizNz3tbpM3d97JdoEe8y12Io1dzwuhEAGAauozHgkl0IAAhCAAARSBBB2KUL8DoEBBGyngAc8mFsgAAEIQAACEQIIO9wDAhMTMB0AmbhMHgcBCEAAAhAoCCDs8AMITEQgN6l5omJ5DAQgAAEIQKAhgLDDGSAAAQhAAAIQgMBKCCDsVmJImgEBCEAAAhCAAAQQdvgABCAAAQhAAAIQWAkBhN1KDEkzIAABCEAAAhCAAMIOH4AABCAAAQhAAAIrIYCwW4khaQYEIAABCEAAAhBA2OEDEIAABCAAAQhAYCUEEHYrMSTNgMBRE3C+/Rv8Bm9WI9vvZnrfGi6e436v8dWtXFx/mVXCei52vzE6/nuVBZvm3Y6x7492bB/8Pup6QAdb4n6/VfXZTA7t901fye3FtXS92/v2Kd+ItdFt/DXSRyzjmXfNNH2uaATCzmZKroIABOYiUAmsdiKrP4juT0Y5VehOlO4k6X8dpCpTnsvTxzfyTU5Bx35tPcF0hG3JbuRE0xXOQdFQ27qEuE1hp/i71ycGOFlPOPT70s7/337R8fVK2CPuIqDbMeL25amcvyPy/LNLufnaucUynu1scyovOvdP0ueqqiDsBvSXTdyyc06R289+lA8+eSD3pBgYvpK3bh7JgzeKEbgf3XBXm+7vDbNElKSccF/3yypuVgacKVe48fpHJv1q8JRvn8rlp5UccNvYNH6cUFmn31Vsf3CjZeVEc7/LNQdAZZfXd7ciZ85zmt8u5PqLzkMru21NXOjfNQ7ZxWqE9v5bOZfzNwOCecf8vjy/eyGnZw/k9Z1jE2txx3xdzcARCe1Y2I+0WZta27UUIcWYGn8On0KMky14fvDncpwPsxoxnmlzidXYznUIu4HgVn9bNdj8/NNr+e3j7+RXxST7088iL38jv5GPK/FVDhSFk3/4p8t2klQiAAWvWjz1Js6PruRKrpt7u9sDbZSlWk02YlJZXQbKtNjJUv9QR/YGX08csBKO2iAgsho/GBRB6A6u4gvEwEQqMlJMWpxtcdcE2twsToYtRrr9QoronyrsOmX/4T158sk2hZ0urNut8UELjY6P//7v68Uywm6q7hcUdmPGM4TdVObhOUECvXDyX+8mx5NqkpVdVC0Qhq4eWIq4zqQQipI4FagndHcw6w5+Zfn+CnTKFWeo/r3InPirM22QnrJeq/NYRWTlRhpcJn2xrQiXoC+6C4jV0fYbpLBo+N2JnBfRNG27KYbGeaYuXKqFXi34jOPD+iyiRHhi0WYTgL7PWyN/3phnKmubFwXH9DHj2YQ7BkTstumX6Vb3HLQ/4VmEijuYWAeX9LPT26JTbOdo9fUmKG8y0utmbXvaKCu8QvGzevt1GDdXyGkRKT2Hr9mO39Ihip4POyIjGNlMb1l1I3SqsHP7DsJud3AnuSgxDAGDxt46Qrsl3zewDF1iE3Y5AruO0A6LkLv1RNiNMO6qb80Sdu6JuppM66ShVbsebYlFAyO5P4ND2en67+rpTHR+AnJ70rKNOG4wCpTTMSI5VkOEne9noe3VftJ+UeVXWj5eTluO8dpYdGiIsItELNpDKbEo1dZy7GK5iANSA2IR2FCOXS3qBqU9HKPTj69zUtgpOaPh8ayef0YeVuo0C2E33sbrfIJZ2Ok5ZINWjVW+XnybNy3s8iJ2tvqXRu4OtCKPbx7J6cvOoYmm/vf6PsEqONxHIq8OsC4GmoerQiRjctxk1Cicy5UvrHXWrh3V526SfTWq7NJW/ANpks1EHxujdmz63zSRonVOhn6rUjl298QXadFDSm9MeyIcYbcVT8xtp1XYnRSn2k681xSkDxXoFUpvxZaHNcI5dunTX72SA3kN0TKK1wR8LvKxc1x9m8n3uY7lxWh3AvlBxqnYesvUfYWJd7JZqVrs3WBqBHZs847g/uxTsaEIT/A0eAfCT6/klZzISXGyPvI36MDAEbBWq5h7KjbE33svmlaan/dcvvFg2MnbY0U+tt7heSrnVGy7azC1vyPsxlp4rfdbhZ0U7+N5IPe8d2AVYLoDRu3EzkpGPRUbP5hRC6iTbiRs6DZs8B1ebv0rQ1fvH3r9SuREfuu80HbsKyLW6kyJdnniOvZOuc62uWnryBKxm+a9eUdrPaXvxBLpWwFt2zoyRV6zo1NHS1upuOLvkUT6XP6xCCmibpgfRQMQpvFsPlFXtAhhN8yu67/LKuyKlzM6K/UiKuK+EqUGlnrfnSViVz7Lz4sbvOrJqL/UJ2FDofPgqtk2Ca7fsQItdKM9EdEWitjpT45sDxbbX9XfFG/5P2rbeX4bieJk5mQh7CyeoeV8BvINM/kHD4J1/L9XQ9OCydKmdV1TcnTSbOomusxS41k0uj1+rkDYrcv3aM0hCQTfpbfxiNAhbULZEIAABDZGAGG3MYPT3BkJJLdPyGWZkT6PhgAEIAABtmLxAQhMSCAUseMdURNC5lEQgAAEIBAjQMQO/4DAlAQCOXaD8/+mrBvPggAEIACB1RNA2K3exDQQAhCAAAQgAIGtEEDYbcXStBMCEIAABCAAgdUTQNit3sQ0EAIQgAAEIACBrRBA2G3F0rQTAhCAAAQgAIHVE0DYrd7EsQZO8fZry5v99wGZrz7sgzJlQAACEIDAsgkg7JZtn5lrt29hN6cIRNjN7Cw8HgIQgAAEjoAAwu4IjLTsKuaItZxrc1uNsMsltqjrcz5pZaq4+8m5/suh1c8Ddb89bCpjTRe5vIZ+1sj/1F9NyX3lT+rzgmuia2mLy2PYZ+78T5PVZfeep33Sik+JWcwk0oxVkT5iGc+8a4b2Ob/aCDubKbkqSCBHrOVcm4scYZdLbDHXV5NMO/GM+wRbLdqy3h0Y/BzcYijNVxGl7aXIGDLR2Pr47vlyKxfXX5bt2jL/5vvTncWH1yes5h86DlaCHHEXAV2xledy+/JUzt8Ref7ZpdwU30vv/lnGs52/n8qLzv3D+xzCzto7FnVd/CPaykDqrsa8SIS7qosM4MGPFdeDUFv+b+TjzkeS20Eq+vFkEfFXpvFoS20cb8Vf/DAw6hKPHrQd+unjG/mm6x3VhCTfPpXLT6tfkswW5V4HrkxoIrIJBK/ylT1e3wU+oB5prelj9QemNUfxervHCYT73f5grHTZBzf42b3deHHfEwnluPlabi+upZK/BpJD7SYyrDxDlVZySeGfH/y5HOdLVpqwGzGeaXPJQHZE7AaC2+dt8Q5XToBSTWS+w1UiKSR4AoPKrn3et0+1VV1HhDWrvWmd2x/wNaE1bkD78E+Xcv1FZVUlehDqyJ5tTMz26T0LLysgxJrFQGYEYYw4G3PvwinH5Oxu/PCEWLM4yRVaAwW5iGxV2Ol+146rWZHnOvr3QycaanROhJ0RlNQiWBF2Y8YzhJ3dAKu4cjfISrVycwRML6QbGFST4s1fLRbctAEnKBydCVgfJNKDfmyQayYftT3DhZ3mI94ko3Y6v0wbs1V45TSNUGxZMyy3O3IiFq09buVczk/aKibzlTxBPk3zFv8UZSJq+u6dyLkSSYq3Sc+xS4uTSFR88RDHVFAZtxqb3IqcKaI7WpyeY5f0/wlFxRgax3JvMGI3ZjybcAwiYncMnqSItxOpVtJdRzrRQ/p1/oq6PRUUffpA6ws2XawNE3Yh4dcf/KbdOtIdQKu/V643KVqZHYPT7amOPf/r2z8/ghCIcoTylZwt8+Tktyckey2m58OOyIgtCDMqWUdfY3wt12QUeUSX9pn3fT69EDY1tPZzd9fGTd4fmMZiqsPKLrIJu5zxrB67ciPkOliE3VE4XGe7Va7k2S9/lOdvnop8fik3OzFXRvP+uNv3vxdskbpqTkbzTqS9T9vWnVDYeaeEnKZUA8/0wi50ks/pZA6rXed++4X08u5CW7EMmrpf1kzvXsjp2QPpLj4GCzuFdXqbddyBjaMYRrRKxqJDEwk7qbcH5Xm/r1T1abbdN9lHnCjzm11GEwk74zb3lMn7R9sfjBVPCrus8ayef4YcVkLYGU22xMv6BxSKfLDvflkmcu4OLNTiYshAHLnH9kqICYWd2AayaYWdfhosHXEUeXzzSE5fdg5NNLkXjrje5IRl7EeRVwekxZhbRng73vSsEQcvjK1d4GXhXK58YR1uXjB/ro4mZeZSLhDk4Co1B7cCEbUhB4G8nhFM9u9eaRt/Bzd0RTcGhV32eDbFu2R9sETsjsLZSuOfvryVF29/0Ebq3v+xPHb9/35bvjZgyMQUFHbWTp4j7FJ5cKnfS2OpE05ouyFl30BeQ2hSa6J0n4t87BxXF6MwTVVpW7/nH7SpJ0Jta2+U6B/Sf1ZgrGxm2WIscIAr+zkrgK01IfdUbDY3a/6idcxfqR0ymjXNqdh5RF3RDIRdhjEPeWmzqmtWtu1KuzvBZYfTUzl2ydNVOcKuPvmWfr1KNN/JTfStchDlp3tyL1lfx4rBd3gV1yn5DlVZr1+JnEglqJtH2oTpIf1okWV74jo2EWmnsDutUpLAw4OwH6042WLkSGEWO6HavhrIsnUU2OLOFieL9NyJKqX4eySRPo+/Ycwtl8u74MGDN6bJ8ZoIzGIfEx1TTOPZfKIOYbdYt/ErpiUX1x3czZ1Tt1C7E1Ysl810XXdAzxN27QDSttETcWr9nEmkl/heDkbivvTUal8lib58J592IjPRIYNsLZOgtcIrvM6xgUQEVixityPj2cCfrNrJsWWZPrm5Qu51kwzMmtbHRJnm/8n3aDpcN5m64J9mDfpjVBQr+cJKX9LmiE0eHsro0uq8Wt/vMk6NZ+7vvXqMnyuI2GUYdkUJxPoAAAIySURBVFOXKpGssv2s7IJ+ALNNdREaCwEIQGCJBBB2S7TKEuqU3AogZO+ZCWZL8FzqAAEIQGDTBBB2mzZ/pPGh6NPQQwpb4AyzLViZNkIAAhBYNAGE3aLNc+DKBfLFNp2LlDIJzFKE+B0CEIAABGYkgLCbES6PhgAEIAABCEAAAvskgLDbJ23KggAEIAABCEAAAjMSQNjNCJdHQwACEIAABCAAgX0SQNjtkzZlQQACEIAABCAAgRkJIOxmhMujIQABCEAAAhCAwD4JIOz2SZuyIAABCEAAAhCAwIwEEHYzwuXREIAABCAAAQhAYJ8EEHb7pE1ZEIAABCAAAQhAYEYCCLsZ4fJoCEAAAhCAAAQgsE8CCLt90qYsCEAAAhCAAAQgMCMBhN2McHk0BCAAAQhAAAIQ2CcBhN0+aVMWBCAAAQhAAAIQmJEAwm5GuDwaAhCAAAQgAAEI7JMAwm6ftCkLAhCAAAQgAAEIzEgAYTcjXB4NAQhAAAIQgAAE9kkAYbdP2pQFAQhAAAIQgAAEZiSAsJsRLo+GAAQgAAEIQAAC+ySAsNsnbcqCAAQgAAEIQAACMxJA2M0Il0dDAAIQgAAEIACBfRJA2O2TNmVBAAIQgAAEIACBGQkg7GaEy6MhAAEIQAACEIDAPgkg7PZJm7IgAAEIQAACEIDAjAQQdjPC5dEQgAAEIAABCEBgnwQQdvukTVkQgAAEIAABCEBgRgIIuxnh8mgIQAACEIAABCCwTwL/H148MZuwxxaiAAAAAElFTkSuQmCC"/>
          <p:cNvSpPr>
            <a:spLocks noChangeAspect="1" noChangeArrowheads="1"/>
          </p:cNvSpPr>
          <p:nvPr/>
        </p:nvSpPr>
        <p:spPr bwMode="auto">
          <a:xfrm>
            <a:off x="168275" y="-1004888"/>
            <a:ext cx="59436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AutoShape 9" descr="data:image/png;base64,iVBORw0KGgoAAAANSUhEUgAAAnYAAAERCAYAAAD2TeqGAAAAAXNSR0IArs4c6QAAIABJREFUeF7tnb2PHUd2t49TQsG+AgFDgceBBvBuQtmBIVmG0hn9BZQNKBuB2Swzp4NJ7WjEjBCzDSRldqSZdO3VCptYTAQDZLBMhAVorQJBqV/07e+qU1Wn+uPevt3PAArE291V9ZxTVb86dar7L05OTv5P+IMABCAAAQhAAAIQOHoCf/Hee+8h7I7ejDQAAhCAAAQgAAEIiCDs8AIIQAACEIAABCCwEgIIu5UYkmZAAAIQgAAEIAABhB0+AAEIQAACEIAABFZCAGG3EkPSDAhAAAIQgAAEIICwwwcgAAEIQAACEIDASggg7FZiSJoBAQhAAAIQgAAEEHb4AAQgAAEIQAACEFgJAYTdSgxJMyAAAQhAAAIQgADCDh+AAAQgAAEIQAACKyGAsFuJIWkGBCAAAQhAAAIQQNjhAxCAAAQgAAEIQGAlBBB2KzEkzYAABCAAAQhAAAIIO3wAAhCYmcC78vjmkTx4Q+TV3YVcfzGuuIdXz+T8ROTnb5/K5affjHsYd09MoLV1+eCf5flnl3LztVPMR1fy7Oyk/cdXt3Jx/eXEdYk8zi1fXsntxbXssQb7ayslbY4Awm5zJqfBENg3AYTdvokvorydeLqvC7umgpVv/LBHYVeJOhYGi/CSTVdit0h987k8fXwjUy5REXabdisaDwEIQGAmAgsVdmXENxWhaxcjCMCZ/IPHykGF3f379+X99983m+E//uM/zNdyIQQgAAEIrJDAkoVdJEry7q+fyKN3RJ7fvZDTswcibPmv0DmX0aSDCru/+Zu/kX/5l38xk7i4uDBfy4UQgMA4ArvBQW7l4u4tefLJA7lXPa6fz/ZQrp6dy/1ikvrTh738Jj/vzZgnJanrUr932v0Pj3t1FyXnqc6tq+8K5+uVbW0zuPw8LxuzcXaZ8+5SfLyW24uv5K0qf3FX3k/Kto41n81yXU5u2jEKu6LO7/9Ybo1VPjlW2JW2qnuliATzCV2/VaKKyX7S2dp2xgM/8pjRP+d0ZuXZSWYVh9dOzq4rlGz9vOQudxfy1V92baVFddNjS7JvejZ0AGh9OJO/aSu2Fna/+93v5D//8z+DRdTiD2GXaQUuh8AIAq3gaQVME3VoEte7A1I7YAWv60w+/jUiUg9OvUHoXXl89Z78/lrJF4lN8toEWvzb2fdyqSXUBwb1HUIlf6qeJLpCsGUWYzHCKDPf2p342gm7snHUdv41RVVrHj2x/NGVXMl1e9jFs0ktDALbmgsSdp5QcOyjbrdOIOy0vlP824d/uuwfIqoFc0/0PZSrK5Hrqg+E/bi7cOmKtc6/V89v7WvxlZmdOPB4E7McYbdb4RnHxmY8qzhKZ6FkHFusfbPpd4fKsauFXbHF+u///u9Baz979mz3G8LuMB2CUrdJoJyU3ahUJ0K3OzlaDeTuatAZINvVZveEoJ/gnr2FEJvkTQLAj+65q3WpI4heIr4/SKvMYoJxYa6lTfL+ROH6QNUIl/eYdnuCoQPKZNf9H54w++4Ews5WloVBwJZ1v24EYUhs9++39vNDuL2JWZawGzg29vw3ZCN/bLH1zZKsqa0DjJAVsUsJu0IAFn//8z//M6Aq3AIBCAwhoA8O7kCkR2r65YUnmH4ZoUkmUntDxO5e6NUY7mNDQiQyEbsTmcpsjMAZYrgR96hRVPd5IeYmMW+sXDJ6urxTsebJdAJh10RvYttrFr+LCOh+e5RIk2dKaz83+sDEl41hpm7FehExfWzcpal0X5/UtcurMlVE25Z3xxZT36yYmX0xk/Gkwq5b9snJifzt3/6t/Pd//7e8evUqs1pcDgEIWAlMJ+zc/BGnBvXkZJmIrCKjuc6QX1RfmxB2fiRPxB1styDsUtuP9bZczuTi5jnWJlHzHVcesdNYqFu6qdxFC6fINf1TvhZhZ+zn1gFojutSzHIidhMKO8vYsmphV9i62JItxN2//du/Ie7mcH6eCYFgOH/aiF0f9MQRO1UEFokxgdytwcKuOGxQbjFvQdiV+YapiFktels2oU6VvX1tKt+yDTltNzcL2Qkidm7NGzHYzaWzLJRSwq4RLxZht3/mYyyYw2zuiF1Y2LX9Z/XCDnE3xp25FwI2AjaRYtmKteZ8WCYPp+6mSb5zj2HrNjvHrpN7Z2Nm43+Iq0yTh0UwFJWP5cm5EVX3RCdbsdnm933P0jfjOXbtNqKtb5rFbXbr5rnBq6/qd34esa2f62z7W6yJHLvO2GLqmxUmPddxPMNJt2Jjr0X53//936xXpoxvGk+AwDYI+IOXNrhbJo/OadfUJ57UU3zDTsVqpwT720uOHZNi4qT36TJtoLUN+Mv1H+vkoUbZvGbVCfdOknnvVKySlN/ZLtviVmzaOwpmH8r3j7sHkfR+WG+b97dytVOx0vuSh99PbMKuOdWe6ufpRk58hZWZy7GzvdzJZ8wZG3s5dlq0VlkAhU7w7t6DqH1KL7A7MfVLsCcVdvfu3ZO/+qu/6lX9n//5n6V4wfG//uu/sh07cRfgcRAoCKh5T96AbRR2O6R6Do43eXvvY3KEgfd7x15OMrnXBi/ZPJYX5GzZGt61thVhVxBXc+2UZH7PBiEfqs1YPONzkY8/eSBN9NRo81CuXvHoKb4nHBsZotGqWP2th3t6hft+G5zEDX7r2dKzo1HY5fTzvQ+zRmaOrQq/2b2H7u0XzSe6ssZGp53hxUrnG8dKuoh10VUXl7ZpvgEmFXZu8UWO3d/93d8h6vLtwh0QMBM4tm0Vc8O4EAIQgMAIAraxcUDO8Ig67ePW2YTdP/7jP0rx3+eff06kbh+WpIzNErANXpvFQ8MhAIGNErCNjQi76AuKN+o7NBsCByVgG7wOWkUKhwAEILB3AraxEWHHlyf27poUCIE4AdvgBUUIQAAC2yJgGxs3Luz+67/+S4r/Qn98K3ZbnYbWQgACEIAABCCwLAJZOXbWqvOtWCsproMABCAAAQhAAALTETAJu+LzYP/0T/9kLrV4tQl/EIAABCAAAQhAAAL7JWASdvutEqVBAAIQgAAEIAABCAwhgLAbQo17IAABCEAAAhCAwAIJIOwWaBSqBAEIQAACEIAABIYQQNgNocY9EIAABCAAAQhAYIEEEHYLNApVggAEIAABCEAAAkMIIOyGUOMeCEAAAhCAAAQgsEACCLsFGoUqQQACEIAABCAAgSEEEHZDqHEPBCAAAQhAAAIQWCABhN0CjUKVIAABCEAAAhCAwBACCLsh1LgHAhCAAAQgAAEILJAAwm6BRqFKEIAABCAAAQhAYAgBhN0QatwDAQhAAAIQgAAEFkgAYbdAo1AlCEAAAhCAAAQgMIQAwm4INe6BAAQgAAEIQAACCySAsFugUagSBCAAAQhAAAIQGEIAYTeEGvdAAAIQgAAEIACBBRJA2C3QKFQJAhCAAAQgAAEIDCGAsBtCjXsgAAEIQAACEIDAAgkg7BZoFKoEAQhAAAIQgAAEhhBA2A2hxj0QgAAEIAABCEBggQQQdgs0ClWCAAQgAAEIQAACQwgg7IZQ4x4IQAACEIAABCCwQAIIuwUahSpBAAIQgAAEIACBIQQQdkOocQ8EIAABCEAAAhBYIAGE3QKNQpUgAAEIQAACEIDAEAIIuyHUuOeICDyUq2fncv/bp3L56TdHVG+qCgEIQAACEMgngLDLZ8YdR0UAYXcU5vqHx/Lkkwdyr6nsK7m9uJYvB1T+3V8/kUfvtE+Sn57L08c3EpT1nbJf3V3I9RcDCj36W8p+ctK042d5/tml3Hw9vGEPr57JeftAadh6tnbKeHUrF9dDLD+8rku40+X186DF6Lvy+OaRPHij36KwX7t2H97vlsBwUXX46EqenRUdQGPqcm9rPsUYhLBblCdQmekJIOymZzrxE6sBsJ3I6skpf5LZibq3X3SEXDWABsVdfyKcYlCdmM78j6uFVkdQlSJjoLhTnmdqRHXf682Ja8XfvT5hIqheVC90XN8O/fvwkrizJFCNOa9u5VbO5fwkLOzm2klC2OGLCyRgW0XGVrhe1MZppbcablZX1YWBqIH73N5zds8Quf3sR/lgF30qOvRX8la9gt5oJCLuYNWk9oMbpZlOkJc2Ez0CtbPZfXl+90JOzx7I9kSFyK4fvelGNUN2SQ0XQ++r6qFOgqkyj/z32gedCGnpt68HR65bKkpf2qyInttXSv//xe/KyH85RyHs5qbO85dOoBpwpLMNoXUO/d+eyFt37vZRWiD4E3+74upuCXllunWtBuiff3otv338nfyqyO376WeRl7+R38jHEw3SSzdgZv0CE0wjoFPbqIbiwsKu4xt/eG+3Fbw9YRfoH9FtpAj0gEhJmknp98l7VnKBLqzbxe34KLJvY73MlQBdUDMQdgsyBlU5HIHYINeGrXOiAilhF5vY7rdRnqgAqVbVve2Tvy5zliphIrGo0eFwH75kRQjUPnD78lTOJ4hYhAbXnq9tNYKhtLuJFN2JnBfRzIxcu/69nQS7hEAPT4CHd9F5a6CMZY1NbkXOxh/88tm2ZZZbhW0Lh+X1zUvomJ+eEnYd9LtmjhfxJS22Yo/Za1ZX95AI8we/Zhs2ub2ZEHahCIMz4QW3Rbr3n1TberuJsB/1i24Hrs6OGQ3q8e/bapKtqDry5PqJK2gQdnL9hdPPBkTf9H6ZyHPccLROpM+87/OpRWm4n/XTVNxcyUA0cMK8vowRYNWX5ixY6l2KKcQ1wm7VbnVkjcs8LRfNd2uaHh8cU7l49QrKzefrk60GToRdvsNFctxGC7ta1HnRoliUZGOnYmPRocHCTskpijwrZ/LLd7Cl3+FEz3q5jsOFXa/V3mEWPdWkuIct2mn9Jc+3K1+QxCl+QxURdgZIXLIvAkMHsvZko7/aGRixc5psEhlK9OmkihQRsQv4UCPm/ROYoyaZ5rm+yFBtudWIXX2CT9kGMvm8tZ8kIuPdnNp9jTZLKSe4+zChT/ZtGU5lGdXnlgJ0QfXIE3bTHSBC2C3ICahKTu6cSyt0b+KZ1sHTEr1A2A1w4fxTsfVEGNyyiIi6ZuvLec+XW/Gpcl0GANn7LdmnYoORUBHJPOGZO/HtHc4+CsxkVjI+keT7GTt1d0V6ts33wWGFZeT5dziSmosGYZdLjOvnJWDK83goVzdvyVfdl85G8nTKzhV+J1fq97LBhnerIeyG+UZl81ZMxbYkOq/C0RLyo6IuUj2rwB/WwmXfZTyJXjeiTUvQ+pRiu1Df3HRuXdclFGZen2ivj/NXXE0bUxX27CpM303tws4wv2RUD2GXAYtL90RAzbVzJhHlmnCUxX8buxvtUXPtFOGg5trVifkIu+EO0rxeo3pE5BRlLGIXzYWMnczcsrArkHv9KfJy6GTEyO9vWt+0LaiGu9Rx3WljtmtTlL/2RYOALXNsflwwD1rb6BhUzxXaHJc8CGhvFsLOzoorIQABCEAAAhCAwKIJIOwWbR4qBwEIQAACEIAABOwEEHZ2VlwJAQhAAAIQgAAEFk0AYbdo81A5CEAAAhCAAAQgYCeAsLOz4koIQAACEIAABCCwaAIIu0Wbh8pBAAIQgAAEIAABOwGEnZ0VV0IAAhCAAAQgAIFFE0DYLdo8VA4CEIAABCAAAQjYCaxA2Lkvdgx/YcCOZV1XDv3+39D7VHruCxljL4s9EP7kp6oOVC+KhQAEIAABCFgJrEDYdZpq+Z6nlcyKrhsq0Ibel0I313NT5aZ+R9ilCPE7BCAAAQgsnQDCbukWmqB+Q4XU0PtSVZ7rualy+X3BBKb8vJHyuR73E3INieZTZpFPaC0Y23RVcz9FNX7nw/20UvNZMfWTgZ2WTPhppen4zP8kl1fQZyNVUT+N2EV7dyHXX3Q+S9Z91gJ3UeanPn0Jqg1Un55vtxFhN71dF/fEoUJq6H0pAHM9N1Uuvy+UgPeR8hEfxNY+nq59BF0qIfPqVm7lXM5PNizsaqHVmXxGfcdVeZ7J8zb7vV7F31WfNVFULyrFxmu5vbiWL9Urqv6AuBsOOXSn2h/a8efiurKINnYNrM22hF0iKlAOZtoArxhBplTbxo/Uv/1Cnj7+Xj58di4nlcG1VZ31g/Ypn2kE2OciH3/yQO5VN2gf9G4+TF0/NLLqTgq7VPRm9/upvPjsUr4/K2xWFaoNSsHoQBuRCEYWuoByynQ/aN88Z8PiIehsle//cCvNALe7tuxz9799KpeffpNy1eZ33bfcMsr//8XvyuhFuN+biz3qC23MrE0M2TN9/2btEEghSouxNNPyCm3+8u+drjxrvbZzndvHon1OnsvTxzdiH/V8jpsRdrXY6YoSb1UaUsxex/M7Svl8keefXcrN13kO+/Dqibx117lPWa21Yq2zRaLUVxsck0IqUN3yvp/l5zdkJ6KKdmnt9P8tPpDE6mOyU0estcJWKbO6ThpxkIgExSIG1jI9m7ASjvaGAPPG3zMjCLo4iIvEzQqKmIAeukU9NM/Z66t5Y+gxX62Ph+3WuLqQzmiwdW5C2GVAzby0b+Pw4mcqG2xE2IUGdlcM6ILE7Xg6/OErVWXttIsoPOgod03weFGNwCQ5StiduLk2OjMvshIZ4MP1MdopsNVjslMs3G0Rdk4k0rISsw6smWPFOi5X/KRmevvyVM6j20cagnpCrP02Law3LewUn2/GtzuR87P7WYvV/r11KF1EEgJ9uzZQ5o3GJrciZ/lR636vsEXrZMPCevaBNBSAedOPzE01V2xD2EUm87QYcMVGWMANFVDq9LSLlrWG18Vkv24htT+0XqZwcUjARURSsD5WOxkFrDpZxCIKBmH3uk4+roymrsScUPpUq7DZB6BDFNCzh82fLdXsba8nkvG3KypE6gm99GtnbBsQfWu495gnxPWmRUWfeX+sGJaO0O0fUaHgpqls9NCKZTzJvsZJx/FSprQcysYe4w8ubUjY6StPb1B3J/edAaSTdOqeHnNMnrl1tLs7lAfWedZyhF2Vk1SJTtltQdfZd777a9sIcWFnsJNR2Pmr0GoQDeUwjBZ27Wmztt3GFXP2yLGSG2rxcPdCTs8eSFc4DxPEdf+s8hkNgyXCruCuRIcGCzsllzQVwd/s4ZVW2O0O8fSiOGOFXd7Y46UmrWSIOXwzAilAbi72T89l2C7FVnPsUoNKrzP1V1A7Z5duYveUW64dUZfY4luOsJtoVa+EocsDGBFhV99jFXbaIYaY8J5A2NmPuh9+uFlEDSLCKz/SHMqhjEeMNi3s6sR6EXEXYUOEdfCeRGS/zYNdhFfutRJ6lNONpuZXKX9bb6yQzK/jZu6IzS0dCPljnk5wGxG74Am7gCM3Ubrv5FfPzkWi22/jXDPU+dJbxEW5Tv21wbOeOAdEElUnc7dNjA7bpTQ0x67J4zMJuwECfLSwY2DM7w35p2LridA/ER4ScPFDM9sWdv0IfHsSL9J/6gWTNqZknvDcOvtdf8lk1ryBIDqm50Xryn7L+JU/fhnvMM2TJX9XbxhL6F22EWGnn+YMDyoV4Fev5OTNH/2jx4Hk/SEGqDtpO0l1Xn2SuRXrH2uvOupPP8s9KV6VkneE2hdg+lZmbgg/tirRhG5yu7wC7z43e/UzWtgNEJODnGZlN3m5lbEt804qhDKx1aKvF32qhUggh2jz4kLJcYsxafMXtVwgxXahHLpN59Z1+7DCLJVvvDuXEs7Fyo/WjXh35MqGo+mbkz7A5euAcbU4fmEXyk8ruDgDv7dNFlnxhKMCNXA9127I0XS3XsUzvvtl/uGJXc16PMqO//u/fyKPdu/AyxN23rvpiucHJkd1C9ITpnounht5SdrJFLFrV6Cds3lNb/Fy4NR+1MkVspYZ9MfxCbHjuvrC71byTUL+muqbvYMTVbNdH9OuaZ3DfafewtlNUT3PbyPvXIxF7HZ18d/LGcy19U7dT9GYY3yGjdmuZUn+aSGhjddDvnRxjKTnrrM2tnj+n9PfBlT4+IXdgEZzyxYIhAe33AijmVYwkstq2MyQCyEAAQhAYBQBhN0ofNy8WAKRbZ78bQpjK5PbJ3x5wkiSyyAAAQhAYCABhN1AcNy2dAKBiN2IwyTJFocidokcr+RzuQACEIAABCBgJICwM4LismMkoOdBzppLEsixG5J7eYzEqTMEIAABCByWAMLusPwpHQIQgAAEIAABCExGAGE3GUoeBAEIQAACEIAABA5LAGF3WP6UDgEIQAACEIAABCYjgLCbDCUPggAEIAABCEAAAoclgLA7LH9KhwAEIAABCEAAApMRQNhNhnLeBw35IPdkNUq+6dxQkntadMC3aw2l6Jc0Ze/hPXLuFxQCX+oY3BZuhAAEIAABCEQIIOyOxD2OXth1OGd/w3WsjfYp7Jq68t3YsWbjfghAAAIQyCeAsMtndpA7DirsJm7x3oXdxPW3PQ5hZ+NUXTX1txOb5ynf6I19X7qoziajrO47H0d829jjG3jW1DbPcrjlXex+Y3Ts+zab54X8WekHY8tcHtWl1kh/x+pu+Lm7kOsvxtUbYTeO397uRtjtDfVEBSHszCCr7et2Uhnzbd3qXnkuty9P5fwdkeefXcrN14baVBPd6wkGVkNpy7lE+WLK4O8p7551Ki86zNVnTWrz5aAcVhPF3z0+GU9uPm14K3J2LieasNM+fzimzIzqcWlBoBR29799KpeffjM5EoTd5EgzH9gZCL8/eybnJ9X9Tg5aK+y+k189O5f6MtNkGPhuanKFmJEvVtbvXtv4SNQjGbEzreTrwdDn3TDJyutzn6dFGfwywytchJ2tJ4Q4DRv4Ct/64M/lYJn7TeCyP+whD9MGZm9X6f1xQv/1xp9pbb43UHMVtBtn73sLkEGL+R3rX8hvL67ly0o8aMJudpvPxWo1zx02vlmbj7Czkprruq74aMRQFabtiKOucGpCte6AEPgIvTbBaZPYw6sn8tadFt2IDfJadCXwndaKYUzY1e3shqP9FX8blXn6+EaK9Y52X9dkUTGpfj/2XXl89Z78/rp8/m6N5fKJrnAnnBjn8r0lPDcQJWv8fcQhmyxhF1j8LAHRvHUITDDNom4CoeuyndHm87Ka5+n62NRu1Q3fmvPnkboF+iJmXrExD71jfeq8rBF2h/aLwIfj3dWaLlxc59A6siYwckVH5PrAalMCIrMUSM/k/M3nUouy1gQhZ3fapU4M4UEsXmasPinn8AVme0cu41RZK/1d8Z/aP8qt1Ndyu4s+5P/lCLutRutE6UvN2HMncq5EkrIt4Y4FM9o8u24Hv0EZJxqblFupw7frYmNiLRzrnYn4YvzgmFZXAT3HbriI7wNC2B3aYUJ5Pc7gp4flfSHkTVCB5ycTa3tcwiIlPCGGVyRBYWcVg+p18RVQvpi0OUb4uQg7E8Gen/dtOGgrqlOoWdhtNlon0hd2js+GFm0mwzaxoV0u0Yl0In8z2jyraou4uM+87/NjozrxxW6z4K3zejZ5aGgRTrCrRB28meIAC8Lu0HadWNi5K/Cds7z9QomOtY5UIxiSL5YSTPb8DpEyyufnmrQDUD05hLZiw4nywXrmJMyHTlOq24UIO1PXqm1+90JOzx5I9+DCvoTdZqN1hYFi0aHRws6NClUeMaPNTT63qIvaceJWzp2djDmFXW2bakyNnSJfFK81Vya2A5TXboRdHq/pr55a2ElXUPxRHt88ktOXqZM37aEAXdwlInZZ26qRrc+UsGvK0cLY8dczpARocrsjsGVOxG5kl4hMKMlDNomiTRG7LUfrdvzCuVzjhHU7pnjbSzPafKQ3HuT24O5JzqJTrXkoYhc6dc527EEcoFPoVItMhN2hLRnbKu0IJutW7K45O4EkcvvZj/KB8+qBcHMNByR+uJWLayfbKZpjF4m+ZYnB8Vt0SQEmWs5fSyskEpLP1Zgd2ucWVX7+Ccl6IkxtWViE3VQD6aKQZlYm+4Rk8ks0EVG3q1u+zTObdFyX556KTfKvmx8SdiEBFxJ8x4XzeGub3jq3tg1hZyU113WasFNyyLKEXWcVrr9s9aFc3bwlX1UnSndNi0YuDKKvJ4yGH2QwneAdsEUUjf7UA2Uvx8Q5FeudgG0nL2Erdlzv8Pw9tiXRidYmTswmhd3mo3WV2RQOMcHbRJgk/kqgaCJ4ls3Hudfy71b8PZVvvMuLS71EOnUq1nkZrjoOLp/eOmo4rahG2B3aK9S8Lb/D5gm7arvzJPIWa6VcdyBuB3AfUv/ajsipLnWjKd577jqPTF6rTODBugVeEeO2wIv2eDxCNmjf1Vcw+O6X/RO+dmaHdryFld+8XqOqV0S0xSJ2MT9zBXj5nNTkuDBOc1XH8//Ia05iESPXjr36OqwzbD5Xs5fzXH8MDQrjaMROP21Zt9N/jVSfQCoKvhxeR14Tbd6f8PAKwu7Q/jE6j0JvwJq3mIITshdVO7RxKR8CEIAABCCwXwIIu/3y9kubRdiNPU11aCix8iPbdGytLdlw1A0CEIAABPZAAGG3B8jRIiYXdtMdmT40mlD5esSu3spga22pdqNeEIAABCAwPwGE3fyM4yVMJuzsSeWHbvIU5au5bCM+PzVFnXgGBCAAAQhA4NAEEHaHtgDlQwACEIAABCAAgYkIIOwmAsljIAABCEAAAhCAwKEJIOwObQHKhwAEIAABCEAAAhMRQNhNBJLHQAACEIAABCAAgUMTQNgd2gKUDwEIQAACEIAABCYigLCbCCSPWTgBw5clFt4CqgcBCEAAAhBIEkDYJRFxwdETqEXdBJ9siX5z9uhB0QAIQAACEDh2Agi7Y7cg9U8SSH4MPvmE9gKEXQasnEtzvlUafG78O5nut2Kbx3TKjn64Pqc9R3ety27oi77DNkh+i3qChdfRYe9U2H0359jvtrrfTVaf1/j+UHsfM/H56u69Z9Xx7dg3xUXG2wJhN59tefJCCJQD3Gu5vbiWL0fWCWE3EqB2u/eN3/orIpEP0WdVI/aJvf7H1zcp7JSIdvB7zEnuts8Z7p54cBYlAAAgAElEQVQvt3JxXfXICaPqySou7gLF30d997oS19EXtrdfKLp9eSrn74g8/+xSbr5eHJyjq9AY355qfkHYHZ3bbKDCpuhNf0IuqIRWuCZhVw2kDd3uCsurj2ODagCVnYC8J744WP9n3oZ7ZcXmh84kv3uYTSBYyo1GbHd2vy/P717I6dkDeX13IddfWJ66nmv0ySRkl1S7h9utFJNTiflUPRf0e+2DjrAyjVtKMyzioLjmgz8/lctPv5EpdzQWRHVRVTH59oTfOkfYLcr8VEY05y7+7ex7uaxX98W0f/VE3rrrrDDdFa4r1Fy0HeHmD2zVilfZGooPmoH7Juywq/OQwCf1mm2k0Z+JC9uyJx7/8J48+WSLwi4gxJr+kyu0EHa5fVQfU9ot7awo8oBPVCLsci2Wf71F2FmusZaMsLOS4rr9EAisXtOFh6Ni8ZVvbGK7721PpFbDWuccuvJOt3kFVyj2rhmXW0TjttBjk1bPlgMmxBXQl3oh1Y1UNv56J3JeRDOztuj0HLu0ONlqVFuJjDa+eCtydi73vy0ja6Y/JwJ9r92CCKaiIOxMZEdcZPDtiRf/CLsR5uLWGQiMSOYNia6osAoJycBEnxJ2UkU62ols6JbWDGyX+Mge/77IHi+II9E6174IO7n+wvHVwYusvqPV0dfYYQDLNUt03/F16jPv+3x+9FOPdMdzVhF2460Ye4LFt6eM1hV1QdjNa1OePoiAu+pXtoNCeW/K1l1MILgnx7wdWyfnKinsxJkcd/U8lRdZUY9B0I7zpkiO21hhF56wYlGSjeXYxaJDEwk7qfuEPJenj2/EjT01fXCTp2JbX7yVczl/s8toqLBTDkJEFi4Iu/mGTpNvTxytQ9jNZ0+ePBUBLdcncIJu0ohdoP5pYSdVMnK5hfjH4kDF2y/UCW0qREf9nEiE1sI63PZwtE4VjFuN2FWHVE5EvEM/Y4V11zbBiETdv0fnUh5vL2hefeEK2yE+mbkDUVBD2M3kO0bfnjpah7CbyZ48dmICzmAVGogGCbvMwdM22ZWiQu6eyo/vP5LTlxk5MhOjW/7j8k/F1hNhemtPe4WDf5paY5TOCVs+WWsNs0/FGiestvyAyM5+jrVFR3Zd7qnYGLfQeBaJviLsZvAXq2/PEK1D2M1gTx45jkAxyHz4p8veKye8FU3wvWci2ktoU2Is651dxvdLNatwyT1VOI7fUd4dyktUt+462/TBKE/sJGyAUKbAP0rOoUork0ssitD6tuVFqoH8LuvEtyrQocYoyfVen+jI5N1rYYr/1/n7tov3B4TdxE6W4dtzROsQdhPbk8dNQ6CdOKrnBfPmOme+7i7ku18+c3JUyvtTwq69pn3e7saAcPDy8rTr6s69ybyhAX7gvp4msjWXitjV9smKum1Z2BXmMr07srKrIWLU60leH0hETTfZZ3wmQf81CAd3DHWj29Hc4g1viw8YuZxbMnx7xpdyc3hivCV5AgR8ApEVN7ggAAEIQAACcxFA2M1FludumsC4xP9No6PxEIAABCAwggDCbgQ8boWARoCcFfwCAhCAAAQORQBhdyjylLs6AnlJ5atrPg2CAAQgAIEFEEDYLcAIVAECEIAABCAAAQhMQQBhNwVFngEBCEAAAhCAAAQWQABhtwAjUAUIQAACEIAABCAwBQGE3RQUeQYEIAABCEAAAhBYAAGE3QKMQBUgAAEIQAACEIDAFAQQdg5F943dybfXe29st3xmZwrTLecZWcwaXsv71FbqiwbLIU5NIAABCEAAAjoBhF3IMyyfGJrxkyBjHNbyCa0xzw/em8Nsb99QLb+TeP/bp3L56TfRZiPsZvEKHgoBCEAAAnskgLAbIeyW+iLaRQu7PTp3WZRd2O29ahTYEsj5VmmMm/vN2eZaJUI8VZmrsGP1ofimLWN3HtpvZrrfKa2L8L4JvclvxLbOk/q+q93NXFuK6DtPU9vcXsNNXNmMRfHdqawdLyM4hN1oYfdabi+u5Usj8H1chrDrUkbY7cPnRpVRDYCtAKhFwYDt+t2z7svzzy7l5utIraYsc1TjF3CzsvNQTjbDxF2z4L17IadnD0SUaPnu+XIrF9fVyLnQ3Y/9WEfxd88/rTUpxzu5u5DrL8p7Snvc64u7iW1urd02rqsE86tbuZVzOT8JjGMz+vxqhJ1tteOuUCITh2FbcToB1a5ua8cPrXLFjUg0q1x/ldbvRJ22Btqmft/Ui4AMZOZGR356Lk8f34i7Oeqt4oMRlzizejALDSRdvjkrppSfNRPW3Vvy5JMHcq+qQDJXcxsjntLKyo4/dCb53VUDBblJ2E1c5pHbTv+ucYhRorEF//d/LPt21ec1Yac9pexbA8T8kfMvx3R/MTLd/NIKjVpIT2rzY+c/af3LfvOL35XCOuzTA/uXsa6rEHYavIdXT+Stu86qXRlkogNJSNgFt3rqGdydoNKW8OoaWK3VoqInEj66kiu5blZn7QotEkm0CrviurPv5bJeVUsikmIQw7spuxjA39SFnU/LX4GWz3DsG1zhZgiEaP2rwbErSIOr3qKG7QS11C37tGfu4YoA80aYBxYAwZpZhN3UZe4B03xFBPqHcRspWi+Encls+njYLtTHLwpdYTejzU0t3s5FQY1hGadGYFqBsLMp31jnURPrDSJluhWVa8GqTdIRP4b61E9J1ssq7DTHqgZ8dbAx1jFH2HlbNkFnV5jlRn4i9Q8xdUWbuoVl5DKiHx/vrcoAV/vH7ctTOX8nM9VBXXg5UaCpyzxe+iKKbza+fidybtnWDrU/S9iF+u8xw7XUXZm/GpvcipzZDn5lCew5bW5p8oauCQm7fh87aYnkLmQDLFcg7OpwZxEkCUXLQlGbiCg0TMZJATXCgV3xk1NW8toxwi7GxcAsK2KXuarJFu+ufYL1j0w6zj1qHYxcRrjL8d7as3G/nyb92NTqOsrcyRebvUxTxZZxUc83nfEws/95DcoQdnWENpiCsgxaM9Siz7zv8xm7DakF7xsd/5/T5jMQOuZHhoRdk9LT0yzKrtDAxq9C2BVtd3OqegOEm9/lwtIEoWEynmbikWbVXOdjNdXrqPecKFeyXhnCLpTzNn/ELjGohWzqrXgyBseUsPPywFrb1XlECLvMkagWD1Wi/Wsv6TszYqcV7wqMfZSZieFgl8eiQ3sSds3YvclTsa2w2yXa91JUMsYu1YHaPOTeeD2nzQ/myMssOC7slHzSsX2uwrAaYdeaVTtmP6CD7EvY1QLFGdSWELHL3lY0MLNG7KJC1sis9IkM248QdrUgQdhlDrCNQPdPYOYsZuKlOjlGeykzk8PBLg/nciUXiKk6WyJ29db5RFtQqSot8Xc9etMuGruLnZz618/1o6Az2jynghu4NrkV675RA2EX8wp3i9WWh9d7okGkjB74mkijeK9n8Ca1WG6biyLlHGrb3DCwf5JqV8w+tmIT9Q8dRhh90ivStniOXRtVQtjljtb5J1TDE1agbK/v5JeZ26pjuj6731jFWErYWZ9zTDCH1DX3VKyBW6qPZNt8SLu4J3wqNtfmmSxXELF7KFc3b8lX3VdnaANK8NRkgNiehF39+hL/HV4i0lvFKrlCRdWVU7G1+LqXyDk80V6V0pQZfrdSUex8W7GGCJtny86rT5SVvxp51MwetbkidBU/Q9hljkCVDz87O+n4VCyRvvNaH0uUJxDdrftd68dbTd730wl2ce7Iq0fa9IzEe+5iws4gTgZ40pHeovheZCGf4p8Sdd0FevdVNDGbHynYg1c7zDR8QNL6eqBY41Yg7PQctZjw6OeydQen2Lvg/P3wKSJ2hXHc/MCi7t/9Un8liJfzFhJv3ulAp/5OjlpR5ld/+UQevf2i8345h0cxkX4u8vEnD6TdHrAxi71XLvZOua7zdm2aw0ya17S0T2vLtNW/vNO/1vUzhN3AsdT114hoi01cmp8FXxeRUebAVh3PbV7OauR9cjFRFs1nrsda/x2UPVBbzrV7oyWR9FutjyTyybVcu3Y+3OA7BGfooaG89F1RPd/2+8H4V9uUDVqHsJvBODwSAhCAAAQgAAEIHBsBhN2xWYz6QgACEIAABCAAgQABhB2uAQEIQAACEIAABFZCAGG3EkPSDAhAAAIQgAAEIICwwwcgAAEIQAACEIDASggg7FZiSJoBAQhAAAIQgAAEEHb4AAQgAAEIQAACEFgJAYTdSgxJMyAAAQhAAAIQgADCDh+AAAQgAAEIQAACKyGAsFuJIWkGBCAAAQhAAAIQQNjhAxCAAAQgAAEIQGAlBBB2KzEkzYAABCAAAQhAAAIIO3wAAhCAAAQgAAEIrIQAwm4lhqQZEIAABCAAAQhAAGGHD0AAAhCAAAQgAIGVEEDYrcSQNAMCEIAABCAAAQgg7PABCEAAAhCAAAQgsBICCLuVGJJmQAACEIAABCAAAYQdPgABCEAAAhCAAARWQgBhtxJD0gwIQAACEIAABCCAsMMHIAABCEAAAhCAwEoIIOxWYkiaAQEIQAACEIAABBB2+AAEIAABCEAAAhBYCQGE3UoMSTMgAAEIQAACEIAAwg4fgAAEIAABCEAAAishgLBbiSFpBgQgAAEIQAACEEDY4QMQgAAEIAABCEBgJQQQdisxJM2AAAQgAAEIQAACCDt8AAIQgAAEIAABCKyEAMJuJYakGRCAAAQgAAEIQABhhw9AAAIQgAAEIACBlRBA2K3EkDQDAhCAAAQgAAEIIOzwAQhAAAIQgMCBCTy8eibnJ20lfv72qVx++k1mrd6VxzeP5MEb/m3u89799RN59M699sKfnsvTxzeSW2JmBY//8n94LE8+eSD35Gd5/tml3HytNKm5pv7tldxeXMuX3Uu9ayLPy6SGsMsExuUQgAAEIACB6QjUYqwz+X90Jc/OTiRf3FXP+uFWLq57MqJX3Z2oe/tFR8g9lKtn53KCuIuYtWIrz+X25amcvyO6sPNsp9h3J+pO5UVHGJbCfhpxh7Cbrndu+knualNeBQaWyukbWIHr3NVkb4CrVjqv7y7k+osW+64Ob3ZWnbuy7u863/dn3dWwv3oy11+qAbBtQLMSq+v8yqmXSDsgsCLedDeh8RDwCXTGqW70pxxPXvuRnihDm7DTHlGWFxAr2E2KOeKDP5dR1DCrEP9y3rgfi8JW85oMitT2DYSww2FHEyic/MM/XbYiqw4xO6KtFk894fPRlVzJdUeg1aub/srl3V9fyXt/uC7D3lnCrtrbaOriiyxr/aUWpb12PZSrK5Hr3eq4En2uWJ2ww442Fg+AAAQWRcBbkO5q1y4g/YVirPoIu30YNyjsAnNTE6iIRUQnnCcQdvvwgg2WUYq4TmQs4PAemsDqtXddprDTc0viK2Gv/nXULbHF4d8n1eoud+W9QaehyRDYHAFFiDXj263IWSLK4/HSc+wsW7ra2LU5cxgbHBR2yvxVC/dy+zYyD1SBgzwhr1cYYWc0JJflEXC3EazbCvrq1Sk7U9gN6ShefbOE6Ym0ZQ5fQecR52oIQOD4CPTHh/64Y9i+szRY3WlwbrRcYylrI9fYhF3ffvE5sI7QKocsBjBF2A2Axi0uATfvrP69dVKTYDNGxXK3YtPCLl3/chu2zNdTT0E1SBwhpyTJ4j8QgAAESgLteHEr5/0c4Wo7NpqXZcQYjcbVoo6DE0aa9S6Mko9YzxN3L+T07IF088DDwq6ef6Y5OFE0AmFnNiUX6gT001THE7Gz1T8kJjUm3bb/0Tt9hh9BAAIQaAk0B7cCubnuIbEh7FI5YfdkmkjRkLod4z1pnr5I04Mb7dZ5OgBhJ4Wws7PiSo1AIC/AW50Y8wdMJ7PUbVFFoFnKtNY/dDBC9YqyLnL3VH58/5GcvhzyPircDQIQ2ASB3FOx2RG2wKn85j1qiLpcP5vmVOw8oo6IXa41ud4noJyAbV8d0h0w9NOuxRZn/1SsnmvQOxXriazOVmp3O8Ei7Mz1r8Pv95x3S3VPxSqrcFbC9BoIQCBKQBFekbGrHV9tW3fq+9EQdaN8MhqA8GynCev5RB3CbpRpubkh4LybrjiB9Rv5WH0Hk+19cf7JLu9Ul/PW7iKM/dVfOi/dtAi7ohEZ9XevlZBwIxmZDgIBCJgJ+GNecGsuGrFT8oWV3DlvHO7Wk1w71WrelzpizNz3tbpM3d97JdoEe8y12Io1dzwuhEAGAauozHgkl0IAAhCAAARSBBB2KUL8DoEBBGyngAc8mFsgAAEIQAACEQIIO9wDAhMTMB0AmbhMHgcBCEAAAhAoCCDs8AMITEQgN6l5omJ5DAQgAAEIQKAhgLDDGSAAAQhAAAIQgMBKCCDsVmJImgEBCEAAAhCAAAQQdvgABCAAAQhAAAIQWAkBhN1KDEkzIAABCEAAAhCAAMIOH4AABCAAAQhAAAIrIYCwW4khaQYEIAABCEAAAhBA2OEDEIAABCAAAQhAYCUEEHYrMSTNgMBRE3C+/Rv8Bm9WI9vvZnrfGi6e436v8dWtXFx/mVXCei52vzE6/nuVBZvm3Y6x7492bB/8Pup6QAdb4n6/VfXZTA7t901fye3FtXS92/v2Kd+ItdFt/DXSRyzjmXfNNH2uaATCzmZKroIABOYiUAmsdiKrP4juT0Y5VehOlO4k6X8dpCpTnsvTxzfyTU5Bx35tPcF0hG3JbuRE0xXOQdFQ27qEuE1hp/i71ycGOFlPOPT70s7/337R8fVK2CPuIqDbMeL25amcvyPy/LNLufnaucUynu1scyovOvdP0ueqqiDsBvSXTdyyc06R289+lA8+eSD3pBgYvpK3bh7JgzeKEbgf3XBXm+7vDbNElKSccF/3yypuVgacKVe48fpHJv1q8JRvn8rlp5UccNvYNH6cUFmn31Vsf3CjZeVEc7/LNQdAZZfXd7ciZ85zmt8u5PqLzkMru21NXOjfNQ7ZxWqE9v5bOZfzNwOCecf8vjy/eyGnZw/k9Z1jE2txx3xdzcARCe1Y2I+0WZta27UUIcWYGn8On0KMky14fvDncpwPsxoxnmlzidXYznUIu4HgVn9bNdj8/NNr+e3j7+RXxST7088iL38jv5GPK/FVDhSFk3/4p8t2klQiAAWvWjz1Js6PruRKrpt7u9sDbZSlWk02YlJZXQbKtNjJUv9QR/YGX08csBKO2iAgsho/GBRB6A6u4gvEwEQqMlJMWpxtcdcE2twsToYtRrr9QoronyrsOmX/4T158sk2hZ0urNut8UELjY6P//7v68Uywm6q7hcUdmPGM4TdVObhOUECvXDyX+8mx5NqkpVdVC0Qhq4eWIq4zqQQipI4FagndHcw6w5+Zfn+CnTKFWeo/r3InPirM22QnrJeq/NYRWTlRhpcJn2xrQiXoC+6C4jV0fYbpLBo+N2JnBfRNG27KYbGeaYuXKqFXi34jOPD+iyiRHhi0WYTgL7PWyN/3phnKmubFwXH9DHj2YQ7BkTstumX6Vb3HLQ/4VmEijuYWAeX9LPT26JTbOdo9fUmKG8y0utmbXvaKCu8QvGzevt1GDdXyGkRKT2Hr9mO39Ihip4POyIjGNlMb1l1I3SqsHP7DsJud3AnuSgxDAGDxt46Qrsl3zewDF1iE3Y5AruO0A6LkLv1RNiNMO6qb80Sdu6JuppM66ShVbsebYlFAyO5P4ND2en67+rpTHR+AnJ70rKNOG4wCpTTMSI5VkOEne9noe3VftJ+UeVXWj5eTluO8dpYdGiIsItELNpDKbEo1dZy7GK5iANSA2IR2FCOXS3qBqU9HKPTj69zUtgpOaPh8ayef0YeVuo0C2E33sbrfIJZ2Ok5ZINWjVW+XnybNy3s8iJ2tvqXRu4OtCKPbx7J6cvOoYmm/vf6PsEqONxHIq8OsC4GmoerQiRjctxk1Cicy5UvrHXWrh3V526SfTWq7NJW/ANpks1EHxujdmz63zSRonVOhn6rUjl298QXadFDSm9MeyIcYbcVT8xtp1XYnRSn2k681xSkDxXoFUpvxZaHNcI5dunTX72SA3kN0TKK1wR8LvKxc1x9m8n3uY7lxWh3AvlBxqnYesvUfYWJd7JZqVrs3WBqBHZs847g/uxTsaEIT/A0eAfCT6/klZzISXGyPvI36MDAEbBWq5h7KjbE33svmlaan/dcvvFg2MnbY0U+tt7heSrnVGy7azC1vyPsxlp4rfdbhZ0U7+N5IPe8d2AVYLoDRu3EzkpGPRUbP5hRC6iTbiRs6DZs8B1ebv0rQ1fvH3r9SuREfuu80HbsKyLW6kyJdnniOvZOuc62uWnryBKxm+a9eUdrPaXvxBLpWwFt2zoyRV6zo1NHS1upuOLvkUT6XP6xCCmibpgfRQMQpvFsPlFXtAhhN8yu67/LKuyKlzM6K/UiKuK+EqUGlnrfnSViVz7Lz4sbvOrJqL/UJ2FDofPgqtk2Ca7fsQItdKM9EdEWitjpT45sDxbbX9XfFG/5P2rbeX4bieJk5mQh7CyeoeV8BvINM/kHD4J1/L9XQ9OCydKmdV1TcnTSbOomusxS41k0uj1+rkDYrcv3aM0hCQTfpbfxiNAhbULZEIAABDZGAGG3MYPT3BkJJLdPyGWZkT6PhgAEIAABtmLxAQhMSCAUseMdURNC5lEQgAAEIBAjQMQO/4DAlAQCOXaD8/+mrBvPggAEIACB1RNA2K3exDQQAhCAAAQgAIGtEEDYbcXStBMCEIAABCAAgdUTQNit3sQ0EAIQgAAEIACBrRBA2G3F0rQTAhCAAAQgAIHVE0DYrd7EsQZO8fZry5v99wGZrz7sgzJlQAACEIDAsgkg7JZtn5lrt29hN6cIRNjN7Cw8HgIQgAAEjoAAwu4IjLTsKuaItZxrc1uNsMsltqjrcz5pZaq4+8m5/suh1c8Ddb89bCpjTRe5vIZ+1sj/1F9NyX3lT+rzgmuia2mLy2PYZ+78T5PVZfeep33Sik+JWcwk0oxVkT5iGc+8a4b2Ob/aCDubKbkqSCBHrOVcm4scYZdLbDHXV5NMO/GM+wRbLdqy3h0Y/BzcYijNVxGl7aXIGDLR2Pr47vlyKxfXX5bt2jL/5vvTncWH1yes5h86DlaCHHEXAV2xledy+/JUzt8Ref7ZpdwU30vv/lnGs52/n8qLzv3D+xzCzto7FnVd/CPaykDqrsa8SIS7qosM4MGPFdeDUFv+b+TjzkeS20Eq+vFkEfFXpvFoS20cb8Vf/DAw6hKPHrQd+unjG/mm6x3VhCTfPpXLT6tfkswW5V4HrkxoIrIJBK/ylT1e3wU+oB5prelj9QemNUfxervHCYT73f5grHTZBzf42b3deHHfEwnluPlabi+upZK/BpJD7SYyrDxDlVZySeGfH/y5HOdLVpqwGzGeaXPJQHZE7AaC2+dt8Q5XToBSTWS+w1UiKSR4AoPKrn3et0+1VV1HhDWrvWmd2x/wNaE1bkD78E+Xcv1FZVUlehDqyJ5tTMz26T0LLysgxJrFQGYEYYw4G3PvwinH5Oxu/PCEWLM4yRVaAwW5iGxV2Ol+146rWZHnOvr3QycaanROhJ0RlNQiWBF2Y8YzhJ3dAKu4cjfISrVycwRML6QbGFST4s1fLRbctAEnKBydCVgfJNKDfmyQayYftT3DhZ3mI94ko3Y6v0wbs1V45TSNUGxZMyy3O3IiFq09buVczk/aKibzlTxBPk3zFv8UZSJq+u6dyLkSSYq3Sc+xS4uTSFR88RDHVFAZtxqb3IqcKaI7WpyeY5f0/wlFxRgax3JvMGI3ZjybcAwiYncMnqSItxOpVtJdRzrRQ/p1/oq6PRUUffpA6ws2XawNE3Yh4dcf/KbdOtIdQKu/V643KVqZHYPT7amOPf/r2z8/ghCIcoTylZwt8+Tktyckey2m58OOyIgtCDMqWUdfY3wt12QUeUSX9pn3fT69EDY1tPZzd9fGTd4fmMZiqsPKLrIJu5zxrB67ciPkOliE3VE4XGe7Va7k2S9/lOdvnop8fik3OzFXRvP+uNv3vxdskbpqTkbzTqS9T9vWnVDYeaeEnKZUA8/0wi50ks/pZA6rXed++4X08u5CW7EMmrpf1kzvXsjp2QPpLj4GCzuFdXqbddyBjaMYRrRKxqJDEwk7qbcH5Xm/r1T1abbdN9lHnCjzm11GEwk74zb3lMn7R9sfjBVPCrus8ayef4YcVkLYGU22xMv6BxSKfLDvflkmcu4OLNTiYshAHLnH9kqICYWd2AayaYWdfhosHXEUeXzzSE5fdg5NNLkXjrje5IRl7EeRVwekxZhbRng73vSsEQcvjK1d4GXhXK58YR1uXjB/ro4mZeZSLhDk4Co1B7cCEbUhB4G8nhFM9u9eaRt/Bzd0RTcGhV32eDbFu2R9sETsjsLZSuOfvryVF29/0Ebq3v+xPHb9/35bvjZgyMQUFHbWTp4j7FJ5cKnfS2OpE05ouyFl30BeQ2hSa6J0n4t87BxXF6MwTVVpW7/nH7SpJ0Jta2+U6B/Sf1ZgrGxm2WIscIAr+zkrgK01IfdUbDY3a/6idcxfqR0ymjXNqdh5RF3RDIRdhjEPeWmzqmtWtu1KuzvBZYfTUzl2ydNVOcKuPvmWfr1KNN/JTfStchDlp3tyL1lfx4rBd3gV1yn5DlVZr1+JnEglqJtH2oTpIf1okWV74jo2EWmnsDutUpLAw4OwH6042WLkSGEWO6HavhrIsnUU2OLOFieL9NyJKqX4eySRPo+/Ycwtl8u74MGDN6bJ8ZoIzGIfEx1TTOPZfKIOYbdYt/ErpiUX1x3czZ1Tt1C7E1Ysl810XXdAzxN27QDSttETcWr9nEmkl/heDkbivvTUal8lib58J592IjPRIYNsLZOgtcIrvM6xgUQEVixityPj2cCfrNrJsWWZPrm5Qu51kwzMmtbHRJnm/8n3aDpcN5m64J9mDfpjVBQr+cJKX9LmiE0eHsro0uq8Wt/vMk6NZ+7vvXqMnyuI2GUYdkUJxPoAAAIySURBVFOXKpGssv2s7IJ+ALNNdREaCwEIQGCJBBB2S7TKEuqU3AogZO+ZCWZL8FzqAAEIQGDTBBB2mzZ/pPGh6NPQQwpb4AyzLViZNkIAAhBYNAGE3aLNc+DKBfLFNp2LlDIJzFKE+B0CEIAABGYkgLCbES6PhgAEIAABCEAAAvskgLDbJ23KggAEIAABCEAAAjMSQNjNCJdHQwACEIAABCAAgX0SQNjtkzZlQQACEIAABCAAgRkJIOxmhMujIQABCEAAAhCAwD4JIOz2SZuyIAABCEAAAhCAwIwEEHYzwuXREIAABCAAAQhAYJ8EEHb7pE1ZEIAABCAAAQhAYEYCCLsZ4fJoCEAAAhCAAAQgsE8CCLt90qYsCEAAAhCAAAQgMCMBhN2McHk0BCAAAQhAAAIQ2CcBhN0+aVMWBCAAAQhAAAIQmJEAwm5GuDwaAhCAAAQgAAEI7JMAwm6ftCkLAhCAAAQgAAEIzEgAYTcjXB4NAQhAAAIQgAAE9kkAYbdP2pQFAQhAAAIQgAAEZiSAsJsRLo+GAAQgAAEIQAAC+ySAsNsnbcqCAAQgAAEIQAACMxJA2M0Il0dDAAIQgAAEIACBfRJA2O2TNmVBAAIQgAAEIACBGQkg7GaEy6MhAAEIQAACEIDAPgkg7PZJm7IgAAEIQAACEIDAjAQQdjPC5dEQgAAEIAABCEBgnwQQdvukTVkQgAAEIAABCEBgRgIIuxnh8mgIQAACEIAABCCwTwL/H148MZuwxxaiAAAAAElFTkSuQmCC"/>
          <p:cNvSpPr>
            <a:spLocks noChangeAspect="1" noChangeArrowheads="1"/>
          </p:cNvSpPr>
          <p:nvPr/>
        </p:nvSpPr>
        <p:spPr bwMode="auto">
          <a:xfrm>
            <a:off x="168275" y="-1004888"/>
            <a:ext cx="5943600" cy="2581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20888"/>
            <a:ext cx="889039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23528" y="17008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767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03914"/>
            <a:ext cx="5436096" cy="479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520" y="141277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b="1" i="1" dirty="0" smtClean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3816424" cy="35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060847"/>
            <a:ext cx="3528392" cy="36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141277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Posts </a:t>
            </a:r>
            <a:r>
              <a:rPr lang="en-US" dirty="0" err="1" smtClean="0"/>
              <a:t>Labelled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Number of Posts in each category marked by CHATGPT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Confidence on my Model: lower=0.486, upper=0.624</a:t>
            </a:r>
          </a:p>
          <a:p>
            <a:endParaRPr lang="en-US" dirty="0" smtClean="0"/>
          </a:p>
          <a:p>
            <a:r>
              <a:rPr lang="en-US" dirty="0" smtClean="0"/>
              <a:t>Confidence of </a:t>
            </a:r>
            <a:r>
              <a:rPr lang="en-US" dirty="0" smtClean="0"/>
              <a:t>my </a:t>
            </a:r>
            <a:r>
              <a:rPr lang="en-US" dirty="0" smtClean="0"/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060848"/>
            <a:ext cx="4561245" cy="466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hlinkClick r:id="rId2"/>
              </a:rPr>
              <a:t>https://www.zdnet.com/article/chatgpt-and-more-what-ai-chatbots-mean-for-the-future-of-cybersecurity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www.theverge.com/21346343/gpt-3-explainer-openai-examples-errors-agi-potential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www.vox.com/future-perfect/21355768/gpt-3-ai-openai-turing-test-language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algowriting.medium.com/gpt-3-temperature-setting-101-41200ff0d0be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arxiv.org/pdf/2303.15056v1.pdf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https://www.oreilly.com/radar/what-are-chatgpt-and-its-friends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https://www.reddit.com/r/GPT3/comments/o1qvk7/are_tokens_syllables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https://jalammar.github.io/how-gpt3-works-visualizations-animations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hollygrimm.com/gpt3musings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www.gwern.net/GPT-3#bpes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arxiv.org/pdf/1508.07909.pdf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https://</a:t>
            </a:r>
            <a:r>
              <a:rPr lang="en-US" dirty="0" smtClean="0">
                <a:hlinkClick r:id="rId13"/>
              </a:rPr>
              <a:t>towardsdatascience.com/exploring-token-probabilities-as-a-means-to-filter-gpt-3s-answers-3e7dfc9ca0c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https://deepchecks.com/model-confidence-and-how-it-helps-model-validation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https://machinelearningmastery.com/confidence-intervals-for-machine-learning</a:t>
            </a:r>
            <a:r>
              <a:rPr lang="en-US" dirty="0" smtClean="0">
                <a:hlinkClick r:id="rId15"/>
              </a:rPr>
              <a:t>/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8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/>
          <p:cNvSpPr>
            <a:spLocks noChangeArrowheads="1"/>
          </p:cNvSpPr>
          <p:nvPr/>
        </p:nvSpPr>
        <p:spPr bwMode="auto">
          <a:xfrm>
            <a:off x="1936750" y="2286000"/>
            <a:ext cx="4868863" cy="2495550"/>
          </a:xfrm>
          <a:custGeom>
            <a:avLst/>
            <a:gdLst>
              <a:gd name="T0" fmla="*/ 2482682 w 6094413"/>
              <a:gd name="T1" fmla="*/ 1288953 h 2468563"/>
              <a:gd name="T2" fmla="*/ 1241342 w 6094413"/>
              <a:gd name="T3" fmla="*/ 2577903 h 2468563"/>
              <a:gd name="T4" fmla="*/ 0 w 6094413"/>
              <a:gd name="T5" fmla="*/ 1288953 h 2468563"/>
              <a:gd name="T6" fmla="*/ 1241342 w 6094413"/>
              <a:gd name="T7" fmla="*/ 0 h 2468563"/>
              <a:gd name="T8" fmla="*/ 0 60000 65536"/>
              <a:gd name="T9" fmla="*/ 0 60000 65536"/>
              <a:gd name="T10" fmla="*/ 0 60000 65536"/>
              <a:gd name="T11" fmla="*/ 0 60000 65536"/>
              <a:gd name="T12" fmla="*/ 0 w 6094413"/>
              <a:gd name="T13" fmla="*/ 0 h 2468563"/>
              <a:gd name="T14" fmla="*/ 6094413 w 6094413"/>
              <a:gd name="T15" fmla="*/ 2468563 h 24685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4413" h="2468563">
                <a:moveTo>
                  <a:pt x="0" y="0"/>
                </a:moveTo>
                <a:lnTo>
                  <a:pt x="16925" y="0"/>
                </a:lnTo>
                <a:lnTo>
                  <a:pt x="16925" y="6860"/>
                </a:lnTo>
                <a:lnTo>
                  <a:pt x="0" y="686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9600" b="1">
                <a:solidFill>
                  <a:srgbClr val="BFD3F8"/>
                </a:solidFill>
                <a:latin typeface="Times New Roman" pitchFamily="16" charset="0"/>
                <a:ea typeface="Droid Sans Fallback" charset="0"/>
                <a:cs typeface="Times New Roman" pitchFamily="16" charset="0"/>
              </a:rPr>
              <a:t>Thanks !</a:t>
            </a:r>
          </a:p>
          <a:p>
            <a:pPr algn="ct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6000" b="1">
                <a:solidFill>
                  <a:srgbClr val="BFD3F8"/>
                </a:solidFill>
                <a:latin typeface="Times New Roman" pitchFamily="16" charset="0"/>
                <a:ea typeface="Droid Sans Fallback" charset="0"/>
                <a:cs typeface="Times New Roman" pitchFamily="16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3473116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4000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How does </a:t>
            </a:r>
            <a:r>
              <a:rPr lang="en-US" altLang="en-US" dirty="0" err="1"/>
              <a:t>ChatGPT's</a:t>
            </a:r>
            <a:r>
              <a:rPr lang="en-US" altLang="en-US" dirty="0"/>
              <a:t> ability to bluff or lie challenge the traditional notion of reliability and predictability associated with computers?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What are the underlying mechanisms and architecture of </a:t>
            </a:r>
            <a:r>
              <a:rPr lang="en-US" altLang="en-US" dirty="0" err="1"/>
              <a:t>ChatGPT</a:t>
            </a:r>
            <a:r>
              <a:rPr lang="en-US" altLang="en-US" dirty="0"/>
              <a:t> that enable it to mimic human behavior?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How does </a:t>
            </a:r>
            <a:r>
              <a:rPr lang="en-US" altLang="en-US" dirty="0" err="1"/>
              <a:t>ChatGPT</a:t>
            </a:r>
            <a:r>
              <a:rPr lang="en-US" altLang="en-US" dirty="0"/>
              <a:t> blur the boundaries between machine intelligence and human consciousness, and what profound questions does it raise in this regard?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1810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project aims to evaluate </a:t>
            </a:r>
            <a:r>
              <a:rPr lang="en-US" dirty="0" err="1"/>
              <a:t>ChatGPT's</a:t>
            </a:r>
            <a:r>
              <a:rPr lang="en-US" dirty="0"/>
              <a:t> ability to accurately recognize signs of depression and provide appropriate support.</a:t>
            </a:r>
          </a:p>
          <a:p>
            <a:pPr marL="0" indent="0">
              <a:buNone/>
            </a:pPr>
            <a:r>
              <a:rPr lang="en-US" dirty="0"/>
              <a:t>Exploring human-machine interaction: The project seeks to explore the concept of the Turing test and the extent to which </a:t>
            </a:r>
            <a:r>
              <a:rPr lang="en-US" dirty="0" err="1"/>
              <a:t>ChatGPT</a:t>
            </a:r>
            <a:r>
              <a:rPr lang="en-US" dirty="0"/>
              <a:t> can mimic human behavior. This exploration can provide insights into how humans perceive and trust AI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433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Can GPT-3 Pass a Writer's Turing Test?</a:t>
            </a:r>
          </a:p>
          <a:p>
            <a:pPr marL="0" indent="0">
              <a:buNone/>
            </a:pPr>
            <a:r>
              <a:rPr lang="en-US" dirty="0"/>
              <a:t>This research paper examines whether GPT-3 can generate human-like written responses in various domains. It finds that while GPT-3 produces impressive outputs, it often lacks deep understanding and can generate contextually inconsistent or factually incorrect responses. Additionally, GPT-3 tends to be verbose and tangential at times, reducing coherence.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GPT-3: What is it Good For?</a:t>
            </a:r>
          </a:p>
          <a:p>
            <a:pPr marL="0" indent="0">
              <a:buNone/>
            </a:pPr>
            <a:r>
              <a:rPr lang="en-US" dirty="0"/>
              <a:t>This research paper examines the strengths and limitations of GPT-3 in practical applications. It acknowledges GPT-3's impressive language generation abilities but focuses on understanding its specific contexts of excellence. The authors conduct experiments in various domains and identify where GPT-3 performs exceptionally well compared to other models. However, the paper highlights the limitation of GPT-3 in terms of factual accuracy and advises caution in relying on it for precise information in fields like medicine or law.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296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Timeline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>
                <a:hlinkClick r:id="rId2" action="ppaction://hlinkfile"/>
              </a:rPr>
              <a:t>file:///D</a:t>
            </a:r>
            <a:r>
              <a:rPr lang="en-IN" smtClean="0">
                <a:hlinkClick r:id="rId2" action="ppaction://hlinkfile"/>
              </a:rPr>
              <a:t>:/</a:t>
            </a:r>
            <a:r>
              <a:rPr lang="en-IN" smtClean="0">
                <a:hlinkClick r:id="rId2" action="ppaction://hlinkfile"/>
              </a:rPr>
              <a:t>Gurudeep/2%20MEC/Subjects/3%20Year/2%203rd%20Year%20Project/graphs/timeline.html</a:t>
            </a:r>
            <a:endParaRPr lang="en-IN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18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Overview of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Reddit</a:t>
            </a:r>
            <a:r>
              <a:rPr lang="en-US" dirty="0" smtClean="0"/>
              <a:t> Depression Dataset contains posts from users who have expressed their experiences or discussions related to depression on the </a:t>
            </a:r>
            <a:r>
              <a:rPr lang="en-US" dirty="0" err="1" smtClean="0"/>
              <a:t>Reddit</a:t>
            </a:r>
            <a:r>
              <a:rPr lang="en-US" dirty="0" smtClean="0"/>
              <a:t> platform. The dataset aims to capture insights into the thoughts, emotions, and experiences of individuals dealing with depression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size of the dataset can vary depending on the specific version or source of the dataset. Without specific information on the version or specific dataset you are referring to, I can provide a general description. The </a:t>
            </a:r>
            <a:r>
              <a:rPr lang="en-US" dirty="0" err="1" smtClean="0"/>
              <a:t>Reddit</a:t>
            </a:r>
            <a:r>
              <a:rPr lang="en-US" dirty="0" smtClean="0"/>
              <a:t> Depression Dataset typically consists of a substantial number of posts, often ranging from thousands to tens of thousands or more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Regarding the attributes in the input dataset, here are some common attributes you might find in the </a:t>
            </a:r>
            <a:r>
              <a:rPr lang="en-US" dirty="0" err="1" smtClean="0"/>
              <a:t>Reddit</a:t>
            </a:r>
            <a:r>
              <a:rPr lang="en-US" dirty="0" smtClean="0"/>
              <a:t> Depression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Post ID: A unique identifier for each post.</a:t>
            </a:r>
          </a:p>
          <a:p>
            <a:r>
              <a:rPr lang="en-US" dirty="0" smtClean="0"/>
              <a:t>User ID: A unique identifier for each user who made the post.</a:t>
            </a:r>
          </a:p>
          <a:p>
            <a:r>
              <a:rPr lang="en-US" dirty="0" smtClean="0"/>
              <a:t>Title: The title or heading of the post.</a:t>
            </a:r>
          </a:p>
          <a:p>
            <a:r>
              <a:rPr lang="en-US" dirty="0" smtClean="0"/>
              <a:t>Text: The main text or content of the post, where users express their thoughts and experiences related to depression.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128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Algorithm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328592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Human Annotation and Find Major </a:t>
            </a:r>
            <a:r>
              <a:rPr lang="en-US" dirty="0" smtClean="0"/>
              <a:t>Label:</a:t>
            </a:r>
          </a:p>
          <a:p>
            <a:pPr lvl="1"/>
            <a:r>
              <a:rPr lang="en-US" dirty="0" smtClean="0"/>
              <a:t>Annotate </a:t>
            </a:r>
            <a:r>
              <a:rPr lang="en-US" dirty="0" smtClean="0"/>
              <a:t>the dataset by assigning major labels or categories to each post based on the content or </a:t>
            </a:r>
            <a:r>
              <a:rPr lang="en-US" dirty="0" smtClean="0"/>
              <a:t>theme.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 smtClean="0"/>
              <a:t>the primary or most relevant label that represents the post's content.</a:t>
            </a:r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CHATGPT Responses and Classifications with </a:t>
            </a:r>
            <a:r>
              <a:rPr lang="en-US" dirty="0" smtClean="0"/>
              <a:t>Probabilities:</a:t>
            </a:r>
          </a:p>
          <a:p>
            <a:pPr lvl="1"/>
            <a:r>
              <a:rPr lang="en-US" dirty="0" smtClean="0"/>
              <a:t>Utilize </a:t>
            </a:r>
            <a:r>
              <a:rPr lang="en-US" dirty="0" smtClean="0"/>
              <a:t>CHATGPT to generate responses or classifications for the posts in the </a:t>
            </a:r>
            <a:r>
              <a:rPr lang="en-US" dirty="0" smtClean="0"/>
              <a:t>dataset.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 smtClean="0"/>
              <a:t>the classifications along with the corresponding probabilities assigned by CHATGPT.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Annotator Guidelines and Inter-Annotator Agreement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Develop guidelines or instructions for annotators to follow when labeling the dataset.</a:t>
            </a:r>
          </a:p>
          <a:p>
            <a:pPr lvl="1"/>
            <a:r>
              <a:rPr lang="en-US" dirty="0" smtClean="0"/>
              <a:t>Ensure consistency and clarity in the annotation process.</a:t>
            </a:r>
          </a:p>
          <a:p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 smtClean="0"/>
              <a:t>Cohen's Kappa Score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Assess the inter-annotator agreement by calculating Cohen's Kappa score.</a:t>
            </a:r>
          </a:p>
          <a:p>
            <a:pPr lvl="1"/>
            <a:r>
              <a:rPr lang="en-US" dirty="0" smtClean="0"/>
              <a:t>Measure the level of agreement among multiple annotators in assigning the major labels.</a:t>
            </a:r>
          </a:p>
          <a:p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 smtClean="0"/>
              <a:t>True and False Labels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Compare the true major labels assigned through human annotation with the labels generated by CHATGPT.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/>
              <a:t>the instances where the classifications provided by CHATGPT align with or differ from the true labels.</a:t>
            </a:r>
          </a:p>
          <a:p>
            <a:endParaRPr lang="en-US" dirty="0" smtClean="0"/>
          </a:p>
          <a:p>
            <a:r>
              <a:rPr lang="en-US" dirty="0" smtClean="0"/>
              <a:t>Analyze </a:t>
            </a:r>
            <a:r>
              <a:rPr lang="en-US" dirty="0" smtClean="0"/>
              <a:t>the Results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Evaluate the performance of CHATGPT in classifying the posts.</a:t>
            </a:r>
          </a:p>
          <a:p>
            <a:pPr lvl="1"/>
            <a:r>
              <a:rPr lang="en-US" dirty="0" smtClean="0"/>
              <a:t>Examine the level of agreement between human annotations and CHATGPT's classifications.</a:t>
            </a:r>
          </a:p>
          <a:p>
            <a:pPr lvl="1"/>
            <a:r>
              <a:rPr lang="en-US" dirty="0" smtClean="0"/>
              <a:t>Assess the accuracy, precision, recall, and other metrics to measure the effectiveness of CHATGPT.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Conclusions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Draw conclusions based on the comparison and analysis of true and false labels.</a:t>
            </a:r>
          </a:p>
          <a:p>
            <a:pPr lvl="1"/>
            <a:r>
              <a:rPr lang="en-US" dirty="0" smtClean="0"/>
              <a:t>Identify areas of agreement or discrepancy between human annotation and CHATGPT's classifications.</a:t>
            </a:r>
          </a:p>
          <a:p>
            <a:pPr lvl="1"/>
            <a:r>
              <a:rPr lang="en-US" dirty="0" smtClean="0"/>
              <a:t>Determine the trustworthiness and reliability of CHATGPT's responses and classifications for the given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900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Implementation Steps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E3E437A-0141-29D4-2874-566955B2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532" y="1772816"/>
            <a:ext cx="3144936" cy="44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319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16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7216"/>
            <a:ext cx="9144000" cy="297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17008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Annotations Agreement Details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890</Words>
  <Application>Microsoft Office PowerPoint</Application>
  <PresentationFormat>On-screen Show (4:3)</PresentationFormat>
  <Paragraphs>105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Problem Statement</vt:lpstr>
      <vt:lpstr>Motivation</vt:lpstr>
      <vt:lpstr>Related Work</vt:lpstr>
      <vt:lpstr>Timeline of Activities</vt:lpstr>
      <vt:lpstr>Overview of Data Sets</vt:lpstr>
      <vt:lpstr>Algorithm used</vt:lpstr>
      <vt:lpstr>Implementation Steps</vt:lpstr>
      <vt:lpstr>Results</vt:lpstr>
      <vt:lpstr>Results</vt:lpstr>
      <vt:lpstr>Results</vt:lpstr>
      <vt:lpstr>Results</vt:lpstr>
      <vt:lpstr>Results</vt:lpstr>
      <vt:lpstr>Results</vt:lpstr>
      <vt:lpstr>References</vt:lpstr>
      <vt:lpstr>Slide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Raghu Kishore Neelisetti</dc:creator>
  <cp:lastModifiedBy>Gurudeep</cp:lastModifiedBy>
  <cp:revision>589</cp:revision>
  <dcterms:created xsi:type="dcterms:W3CDTF">2017-07-23T12:09:36Z</dcterms:created>
  <dcterms:modified xsi:type="dcterms:W3CDTF">2023-05-31T11:01:14Z</dcterms:modified>
</cp:coreProperties>
</file>