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F6E6-152F-4C03-8E56-4068FD06612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0F47-D55E-40EF-A440-CD078F3A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down into front end </a:t>
            </a:r>
            <a:r>
              <a:rPr lang="en-US" baseline="0" dirty="0"/>
              <a:t>and back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2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C53042-5A96-4DBC-B738-B843823BA6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20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6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1265195"/>
            <a:ext cx="9444445" cy="45745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7806" y="3618410"/>
            <a:ext cx="1410788" cy="248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-104503" y="1946368"/>
            <a:ext cx="2521132" cy="875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End code in 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901337" y="2821578"/>
            <a:ext cx="1136469" cy="104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37806" y="3900534"/>
            <a:ext cx="1410788" cy="248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156858" y="4148730"/>
            <a:ext cx="3034936" cy="158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91793" y="5252541"/>
            <a:ext cx="2756263" cy="1174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code in React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Html , CSS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45474" y="468363"/>
            <a:ext cx="879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Walmart Test Assessment in the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 by </a:t>
            </a:r>
            <a:r>
              <a:rPr lang="en-US" sz="2400" dirty="0" err="1" smtClean="0"/>
              <a:t>Kumaraguru,ITC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3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 in this </a:t>
            </a:r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Front End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React JS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 End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Express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12" y="1737387"/>
            <a:ext cx="3036192" cy="1554454"/>
          </a:xfrm>
          <a:prstGeom prst="rect">
            <a:avLst/>
          </a:prstGeom>
        </p:spPr>
      </p:pic>
      <p:pic>
        <p:nvPicPr>
          <p:cNvPr id="5" name="Picture 4" descr="Image result for react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513" y="2144666"/>
            <a:ext cx="2278213" cy="7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 js and express js imag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t="2898" r="-1545" b="46737"/>
          <a:stretch/>
        </p:blipFill>
        <p:spPr bwMode="auto">
          <a:xfrm>
            <a:off x="4480561" y="3928901"/>
            <a:ext cx="4242344" cy="12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1" y="-53464"/>
            <a:ext cx="10515600" cy="1325563"/>
          </a:xfrm>
        </p:spPr>
        <p:txBody>
          <a:bodyPr/>
          <a:lstStyle/>
          <a:p>
            <a:r>
              <a:rPr lang="en-US" dirty="0"/>
              <a:t>Core Components of </a:t>
            </a:r>
            <a:r>
              <a:rPr lang="en-US" dirty="0" smtClean="0"/>
              <a:t>the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902" y="1017024"/>
            <a:ext cx="7080211" cy="1811701"/>
          </a:xfrm>
        </p:spPr>
        <p:txBody>
          <a:bodyPr/>
          <a:lstStyle/>
          <a:p>
            <a:r>
              <a:rPr lang="en-US" dirty="0"/>
              <a:t>UI (Front End (DOM, Framework))</a:t>
            </a:r>
          </a:p>
          <a:p>
            <a:r>
              <a:rPr lang="en-US" dirty="0"/>
              <a:t>Request Layer (Web API)</a:t>
            </a:r>
          </a:p>
          <a:p>
            <a:r>
              <a:rPr lang="en-US" dirty="0"/>
              <a:t>Back End </a:t>
            </a:r>
            <a:r>
              <a:rPr lang="en-US" dirty="0" smtClean="0"/>
              <a:t>(Server, </a:t>
            </a:r>
            <a:r>
              <a:rPr lang="en-US" dirty="0"/>
              <a:t>Logic)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9827" y="3875389"/>
            <a:ext cx="1090613" cy="13516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Browser</a:t>
            </a:r>
          </a:p>
        </p:txBody>
      </p:sp>
      <p:sp>
        <p:nvSpPr>
          <p:cNvPr id="10" name="Cylinder 9"/>
          <p:cNvSpPr/>
          <p:nvPr/>
        </p:nvSpPr>
        <p:spPr>
          <a:xfrm>
            <a:off x="2721897" y="5670306"/>
            <a:ext cx="2365828" cy="1093527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Cache data and store into local.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2109" y="3730728"/>
            <a:ext cx="1390651" cy="1640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64" y="4371098"/>
            <a:ext cx="933349" cy="74454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87658" y="3730728"/>
            <a:ext cx="1390651" cy="164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Front End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3904811" y="5211877"/>
            <a:ext cx="0" cy="45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18" idx="1"/>
          </p:cNvCxnSpPr>
          <p:nvPr/>
        </p:nvCxnSpPr>
        <p:spPr>
          <a:xfrm>
            <a:off x="6678309" y="4551194"/>
            <a:ext cx="251151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22" idx="1"/>
          </p:cNvCxnSpPr>
          <p:nvPr/>
        </p:nvCxnSpPr>
        <p:spPr>
          <a:xfrm>
            <a:off x="4532759" y="4551194"/>
            <a:ext cx="75489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15802" y="4220474"/>
            <a:ext cx="111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JSON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5" y="4329337"/>
            <a:ext cx="1271734" cy="744543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3270632" y="4253086"/>
            <a:ext cx="1139190" cy="958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</a:rPr>
              <a:t>Logic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01685" y="4589807"/>
            <a:ext cx="840424" cy="15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 rot="16200000">
            <a:off x="9849438" y="2494165"/>
            <a:ext cx="209737" cy="1233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95205" y="3182130"/>
            <a:ext cx="8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58" name="Right Brace 57"/>
          <p:cNvSpPr/>
          <p:nvPr/>
        </p:nvSpPr>
        <p:spPr>
          <a:xfrm rot="16200000">
            <a:off x="4109193" y="1031700"/>
            <a:ext cx="193824" cy="4944407"/>
          </a:xfrm>
          <a:prstGeom prst="rightBrace">
            <a:avLst>
              <a:gd name="adj1" fmla="val 8333"/>
              <a:gd name="adj2" fmla="val 49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58938" y="3048049"/>
            <a:ext cx="24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Server</a:t>
            </a:r>
          </a:p>
        </p:txBody>
      </p:sp>
      <p:sp>
        <p:nvSpPr>
          <p:cNvPr id="23" name="Cloud 22"/>
          <p:cNvSpPr/>
          <p:nvPr/>
        </p:nvSpPr>
        <p:spPr>
          <a:xfrm>
            <a:off x="561094" y="4371098"/>
            <a:ext cx="1779320" cy="104536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Walmart URL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3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129994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Workflow diagram for this Application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824" y="1216112"/>
            <a:ext cx="1567542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2186" y="1216112"/>
            <a:ext cx="1567542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78093" y="1193782"/>
            <a:ext cx="1567542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1162595" y="1921507"/>
            <a:ext cx="0" cy="463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44448" y="1899177"/>
            <a:ext cx="0" cy="463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5955" y="1883583"/>
            <a:ext cx="0" cy="463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62595" y="2455817"/>
            <a:ext cx="402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95550" y="2455817"/>
            <a:ext cx="4248014" cy="1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5955" y="2439383"/>
            <a:ext cx="547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https://mobile-tha-server.firebaseapp.com/walmartproducts/1/30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6995" y="2134473"/>
            <a:ext cx="18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dirty="0" smtClean="0"/>
              <a:t> - 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57930" y="3178074"/>
            <a:ext cx="238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Response-JSON 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84811" y="209776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sz="1400" dirty="0" smtClean="0"/>
              <a:t>URL</a:t>
            </a:r>
            <a:r>
              <a:rPr lang="en-US" dirty="0" smtClean="0"/>
              <a:t> List Items()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165080" y="2966675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72752" y="2143149"/>
            <a:ext cx="93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25" name="Cloud 24"/>
          <p:cNvSpPr/>
          <p:nvPr/>
        </p:nvSpPr>
        <p:spPr>
          <a:xfrm>
            <a:off x="10398037" y="1766044"/>
            <a:ext cx="1519645" cy="1171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Walmart Server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414496" y="2447817"/>
            <a:ext cx="1021848" cy="2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434853" y="3265807"/>
            <a:ext cx="1723006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1"/>
          </p:cNvCxnSpPr>
          <p:nvPr/>
        </p:nvCxnSpPr>
        <p:spPr>
          <a:xfrm flipH="1">
            <a:off x="11157859" y="2935858"/>
            <a:ext cx="1" cy="32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169423" y="3404306"/>
            <a:ext cx="427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162595" y="3404306"/>
            <a:ext cx="4062548" cy="1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95697" y="3114527"/>
            <a:ext cx="203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Response  200 OK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50793" y="4332557"/>
            <a:ext cx="301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Json</a:t>
            </a:r>
            <a:r>
              <a:rPr lang="en-US" sz="1400" dirty="0" smtClean="0"/>
              <a:t> Response for particular Item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404256" y="6025922"/>
            <a:ext cx="3636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 the result and process the response  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1" y="4379292"/>
            <a:ext cx="341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the </a:t>
            </a:r>
            <a:r>
              <a:rPr lang="en-US" sz="1400" dirty="0" smtClean="0"/>
              <a:t>Result</a:t>
            </a:r>
            <a:r>
              <a:rPr lang="en-US" sz="1200" dirty="0" smtClean="0"/>
              <a:t> and process the Response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36468" y="3897046"/>
            <a:ext cx="402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95697" y="3650527"/>
            <a:ext cx="343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Fetch List for Particular Content 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5457040" y="3936755"/>
            <a:ext cx="4005943" cy="28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http://localhost:5000/walmartproducts/:id: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203370" y="3894138"/>
            <a:ext cx="4275909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9087591" y="3999360"/>
            <a:ext cx="1282337" cy="13000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Local Array and to Store the Response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0245634" y="3265807"/>
            <a:ext cx="912225" cy="9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159828" y="4641059"/>
            <a:ext cx="427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136468" y="4677052"/>
            <a:ext cx="402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9745" y="2185551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Step-1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5390" y="3648989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Step-2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15390" y="5108965"/>
            <a:ext cx="129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Step-3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90898" y="5088198"/>
            <a:ext cx="449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Fetch List based on the User Filter Ex </a:t>
            </a:r>
            <a:r>
              <a:rPr lang="en-US" sz="1400" dirty="0" err="1" smtClean="0"/>
              <a:t>Rating,Count</a:t>
            </a:r>
            <a:r>
              <a:rPr lang="en-US" sz="1400" dirty="0" smtClean="0"/>
              <a:t>,…)</a:t>
            </a:r>
            <a:endParaRPr lang="en-US" sz="14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82189" y="5393547"/>
            <a:ext cx="402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169423" y="5393547"/>
            <a:ext cx="429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566760" y="5393547"/>
            <a:ext cx="40059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http://</a:t>
            </a:r>
            <a:r>
              <a:rPr lang="en-US" sz="1200" dirty="0" smtClean="0">
                <a:latin typeface="Consolas" panose="020B0609020204030204" pitchFamily="49" charset="0"/>
              </a:rPr>
              <a:t>localhost:5000/</a:t>
            </a:r>
            <a:r>
              <a:rPr lang="en-US" sz="1200" dirty="0" smtClean="0"/>
              <a:t>products/filter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endParaRPr lang="en-US" sz="12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9940838" y="5323097"/>
            <a:ext cx="0" cy="10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129546" y="6333699"/>
            <a:ext cx="481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42813" y="6028655"/>
            <a:ext cx="340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Json</a:t>
            </a:r>
            <a:r>
              <a:rPr lang="en-US" sz="1400" dirty="0" smtClean="0"/>
              <a:t> Response for filter items in </a:t>
            </a:r>
            <a:r>
              <a:rPr lang="en-US" sz="1400" dirty="0" err="1" smtClean="0"/>
              <a:t>json</a:t>
            </a:r>
            <a:r>
              <a:rPr lang="en-US" sz="1400" dirty="0" smtClean="0"/>
              <a:t> format 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159329" y="6317897"/>
            <a:ext cx="3962498" cy="1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357930" y="3606095"/>
            <a:ext cx="1261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 - request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6327563" y="5122280"/>
            <a:ext cx="1261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 -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121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802"/>
            <a:ext cx="10515600" cy="4351338"/>
          </a:xfrm>
        </p:spPr>
        <p:txBody>
          <a:bodyPr/>
          <a:lstStyle/>
          <a:p>
            <a:r>
              <a:rPr lang="en-US" dirty="0"/>
              <a:t>Postman Chrome </a:t>
            </a:r>
            <a:r>
              <a:rPr lang="en-US" dirty="0" smtClean="0"/>
              <a:t>extension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5" y="1960281"/>
            <a:ext cx="7863841" cy="47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206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Technology Used in this Assesment</vt:lpstr>
      <vt:lpstr>Core Components of the Applications</vt:lpstr>
      <vt:lpstr>    Workflow diagram for this Application </vt:lpstr>
      <vt:lpstr>PowerPoint Presentation</vt:lpstr>
      <vt:lpstr>Tools for Testing WebAPI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Kumaraguru Duraisamy</dc:creator>
  <cp:lastModifiedBy>Kumaraguru Duraisamy</cp:lastModifiedBy>
  <cp:revision>11</cp:revision>
  <dcterms:created xsi:type="dcterms:W3CDTF">2019-06-14T07:21:26Z</dcterms:created>
  <dcterms:modified xsi:type="dcterms:W3CDTF">2019-06-14T09:42:33Z</dcterms:modified>
</cp:coreProperties>
</file>