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01D-7272-4D9F-9C3F-B16880876AD1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88A2-1EA1-491B-AA41-B1AF3B0D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4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01D-7272-4D9F-9C3F-B16880876AD1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88A2-1EA1-491B-AA41-B1AF3B0D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3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01D-7272-4D9F-9C3F-B16880876AD1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88A2-1EA1-491B-AA41-B1AF3B0D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8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01D-7272-4D9F-9C3F-B16880876AD1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88A2-1EA1-491B-AA41-B1AF3B0D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9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01D-7272-4D9F-9C3F-B16880876AD1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88A2-1EA1-491B-AA41-B1AF3B0D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4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01D-7272-4D9F-9C3F-B16880876AD1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88A2-1EA1-491B-AA41-B1AF3B0D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01D-7272-4D9F-9C3F-B16880876AD1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88A2-1EA1-491B-AA41-B1AF3B0D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9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01D-7272-4D9F-9C3F-B16880876AD1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88A2-1EA1-491B-AA41-B1AF3B0D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3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01D-7272-4D9F-9C3F-B16880876AD1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88A2-1EA1-491B-AA41-B1AF3B0D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3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01D-7272-4D9F-9C3F-B16880876AD1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88A2-1EA1-491B-AA41-B1AF3B0D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7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01D-7272-4D9F-9C3F-B16880876AD1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88A2-1EA1-491B-AA41-B1AF3B0D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1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2F01D-7272-4D9F-9C3F-B16880876AD1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288A2-1EA1-491B-AA41-B1AF3B0D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2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49375"/>
            <a:ext cx="10058400" cy="30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21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059"/>
            <a:ext cx="10058400" cy="541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99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95835"/>
            <a:ext cx="10058400" cy="540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49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2952"/>
            <a:ext cx="10058400" cy="537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5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783481"/>
            <a:ext cx="10058400" cy="539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3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752032"/>
            <a:ext cx="10058400" cy="542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5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3250"/>
            <a:ext cx="10058400" cy="539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1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09688"/>
            <a:ext cx="10058400" cy="53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4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61856"/>
            <a:ext cx="10058400" cy="538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4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72" y="645662"/>
            <a:ext cx="10058400" cy="538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4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20145"/>
            <a:ext cx="10058400" cy="541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63606"/>
            <a:ext cx="10058400" cy="540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0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2024-07-04T09:31:00Z</dcterms:created>
  <dcterms:modified xsi:type="dcterms:W3CDTF">2024-07-04T09:32:12Z</dcterms:modified>
</cp:coreProperties>
</file>