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61" d="100"/>
          <a:sy n="61" d="100"/>
        </p:scale>
        <p:origin x="5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176923" y="2665771"/>
            <a:ext cx="5715000" cy="2254463"/>
          </a:xfrm>
          <a:prstGeom prst="rect">
            <a:avLst/>
          </a:prstGeom>
        </p:spPr>
        <p:txBody>
          <a:bodyPr vert="horz" wrap="square" lIns="0" tIns="12700" rIns="0" bIns="0" rtlCol="0">
            <a:spAutoFit/>
          </a:bodyPr>
          <a:lstStyle/>
          <a:p>
            <a:pPr marL="12700">
              <a:lnSpc>
                <a:spcPct val="150000"/>
              </a:lnSpc>
              <a:spcBef>
                <a:spcPts val="100"/>
              </a:spcBef>
            </a:pPr>
            <a:r>
              <a:rPr lang="en-IN" sz="2400" spc="10" dirty="0">
                <a:latin typeface="Trebuchet MS"/>
                <a:cs typeface="Times New Roman" panose="02020603050405020304" pitchFamily="18" charset="0"/>
              </a:rPr>
              <a:t>PRESENTED BY : </a:t>
            </a:r>
            <a:r>
              <a:rPr lang="en-IN" sz="2400" spc="10" dirty="0" smtClean="0">
                <a:latin typeface="Trebuchet MS"/>
                <a:cs typeface="Times New Roman" panose="02020603050405020304" pitchFamily="18" charset="0"/>
              </a:rPr>
              <a:t>GURUJITH PM</a:t>
            </a:r>
            <a:endParaRPr lang="en-IN" sz="2400" spc="10" dirty="0">
              <a:latin typeface="Trebuchet MS"/>
              <a:cs typeface="Times New Roman" panose="02020603050405020304" pitchFamily="18" charset="0"/>
            </a:endParaRPr>
          </a:p>
          <a:p>
            <a:pPr marL="12700">
              <a:lnSpc>
                <a:spcPct val="150000"/>
              </a:lnSpc>
              <a:spcBef>
                <a:spcPts val="100"/>
              </a:spcBef>
            </a:pPr>
            <a:r>
              <a:rPr lang="en-IN" sz="2400" spc="10" dirty="0">
                <a:latin typeface="Trebuchet MS"/>
                <a:cs typeface="Times New Roman" panose="02020603050405020304" pitchFamily="18" charset="0"/>
              </a:rPr>
              <a:t>REGISTER NUMBER </a:t>
            </a:r>
            <a:r>
              <a:rPr lang="en-IN" sz="2400" spc="10">
                <a:latin typeface="Trebuchet MS"/>
                <a:cs typeface="Times New Roman" panose="02020603050405020304" pitchFamily="18" charset="0"/>
              </a:rPr>
              <a:t>: </a:t>
            </a:r>
            <a:r>
              <a:rPr lang="en-IN" sz="2400" spc="10" smtClean="0">
                <a:latin typeface="Trebuchet MS"/>
                <a:cs typeface="Times New Roman" panose="02020603050405020304" pitchFamily="18" charset="0"/>
              </a:rPr>
              <a:t>711721243028</a:t>
            </a:r>
            <a:endParaRPr lang="en-IN" sz="2400" spc="10" dirty="0">
              <a:latin typeface="Trebuchet MS"/>
              <a:cs typeface="Times New Roman" panose="02020603050405020304" pitchFamily="18" charset="0"/>
            </a:endParaRPr>
          </a:p>
          <a:p>
            <a:pPr marL="12700">
              <a:lnSpc>
                <a:spcPct val="150000"/>
              </a:lnSpc>
              <a:spcBef>
                <a:spcPts val="100"/>
              </a:spcBef>
            </a:pPr>
            <a:r>
              <a:rPr lang="en-IN" sz="2400" spc="10" dirty="0">
                <a:latin typeface="Trebuchet MS"/>
                <a:cs typeface="Times New Roman" panose="02020603050405020304" pitchFamily="18" charset="0"/>
              </a:rPr>
              <a:t>DEPARTMENT : ARTIFICIAL INTELLIGENCE AND DATA SCIENCE</a:t>
            </a:r>
            <a:endParaRPr sz="2400" dirty="0">
              <a:latin typeface="Trebuchet MS"/>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F43FB579-E174-E3A9-4309-535476A3DAB1}"/>
              </a:ext>
            </a:extLst>
          </p:cNvPr>
          <p:cNvSpPr>
            <a:spLocks noGrp="1"/>
          </p:cNvSpPr>
          <p:nvPr>
            <p:ph type="ctrTitle"/>
          </p:nvPr>
        </p:nvSpPr>
        <p:spPr>
          <a:xfrm>
            <a:off x="1747837" y="639530"/>
            <a:ext cx="6324600" cy="492443"/>
          </a:xfrm>
        </p:spPr>
        <p:txBody>
          <a:bodyPr/>
          <a:lstStyle/>
          <a:p>
            <a:r>
              <a:rPr lang="en-IN" b="1" dirty="0">
                <a:latin typeface="Times New Roman" panose="02020603050405020304" pitchFamily="18" charset="0"/>
                <a:cs typeface="Times New Roman" panose="02020603050405020304" pitchFamily="18" charset="0"/>
              </a:rPr>
              <a:t>X-RAY DETECTION USING CNN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9E190-C6ED-17B4-4FF0-96DA1674795B}"/>
              </a:ext>
            </a:extLst>
          </p:cNvPr>
          <p:cNvSpPr txBox="1"/>
          <p:nvPr/>
        </p:nvSpPr>
        <p:spPr>
          <a:xfrm>
            <a:off x="152400" y="766732"/>
            <a:ext cx="9906000" cy="5570756"/>
          </a:xfrm>
          <a:prstGeom prst="rect">
            <a:avLst/>
          </a:prstGeom>
          <a:noFill/>
        </p:spPr>
        <p:txBody>
          <a:bodyPr wrap="square">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the model architecture and hyperparameters are defined, the model is trained on the training dataset using an appropriate optimization algorithm (e.g., stochastic gradient descent). During training, the model learns to map input X-ray images to their corresponding abnormalities by adjusting its parameters based on the provided labeled data.</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Validation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Throughout the training process, the model's performance is monitored on the validation set to assess its generalization ability and prevent overfitting. Validation metrics such as accuracy, precision, recall, and F1 score are computed to evaluate the model's performance on unseen data.</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After training is complete, the final model is evaluated on the test set to provide an unbiased estimate of its performance. Evaluation metrics are calculated to assess the model's accuracy and effectiveness in classifying X-ray images into the correct categories of abnormalities.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 and Optimization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Depending on the evaluation results, further fine-tuning and optimization may be performed to improve the model's performance. This could involve adjusting hyperparameters, experimenting with different architectures, or incorporating additional regularization techniques.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a satisfactory model is obtained, it can be deployed into production for real-world use. This involves integrating the model into a user-friendly interface where healthcare professionals can upload X-ray images for automatic analysis, facilitating the diagnosis of abnormalities in clinical practice.</a:t>
            </a:r>
          </a:p>
          <a:p>
            <a:r>
              <a:rPr lang="en-US" dirty="0"/>
              <a:t/>
            </a:r>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84738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34441" y="93726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1066800" y="2133600"/>
            <a:ext cx="7931468" cy="1754326"/>
          </a:xfrm>
          <a:prstGeom prst="rect">
            <a:avLst/>
          </a:prstGeom>
          <a:noFill/>
        </p:spPr>
        <p:txBody>
          <a:bodyPr wrap="square" rtlCol="0">
            <a:spAutoFit/>
          </a:bodyPr>
          <a:lstStyle/>
          <a:p>
            <a:r>
              <a:rPr lang="en-US" dirty="0"/>
              <a:t>The effectiveness of CNNs in X-ray detection depends on various factors, including the quality and size of the training dataset, the design of the CNN architecture, the preprocessing techniques employed, and the optimization algorithms used during training. Researchers and practitioners continuously explore and develop new techniques to improve the accuracy and efficiency of CNN-based X-ray detection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156512" cy="263277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r>
              <a:rPr lang="en-IN" sz="4250" spc="25" dirty="0"/>
              <a:t/>
            </a:r>
            <a:br>
              <a:rPr lang="en-IN" sz="4250" spc="25" dirty="0"/>
            </a:br>
            <a:r>
              <a:rPr lang="en-IN" sz="4250" spc="25" dirty="0"/>
              <a:t/>
            </a:r>
            <a:br>
              <a:rPr lang="en-IN" sz="4250" spc="25" dirty="0"/>
            </a:br>
            <a:r>
              <a:rPr lang="en-IN" sz="4250" b="0" spc="25" dirty="0">
                <a:latin typeface="Times New Roman" panose="02020603050405020304" pitchFamily="18" charset="0"/>
                <a:cs typeface="Times New Roman" panose="02020603050405020304" pitchFamily="18" charset="0"/>
              </a:rPr>
              <a:t>X-RAY DETECTION USING CNN</a:t>
            </a:r>
            <a:endParaRPr sz="425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1800" b="0" spc="25" dirty="0">
                <a:latin typeface="Times New Roman" panose="02020603050405020304" pitchFamily="18" charset="0"/>
                <a:cs typeface="Times New Roman" panose="02020603050405020304" pitchFamily="18"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319336" y="916662"/>
            <a:ext cx="3243263"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FCFC6B19-1DB2-218A-BFD2-EA2A9669EF27}"/>
              </a:ext>
            </a:extLst>
          </p:cNvPr>
          <p:cNvSpPr txBox="1"/>
          <p:nvPr/>
        </p:nvSpPr>
        <p:spPr>
          <a:xfrm>
            <a:off x="2244974" y="1981200"/>
            <a:ext cx="6102220" cy="3816429"/>
          </a:xfrm>
          <a:prstGeom prst="rect">
            <a:avLst/>
          </a:prstGeom>
          <a:noFill/>
        </p:spPr>
        <p:txBody>
          <a:bodyPr wrap="square">
            <a:spAutoFit/>
          </a:bodyPr>
          <a:lstStyle/>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Who are the end users?</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Our solution and its value proposition</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The wow in Our solution</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Modelling</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Result and Evaluation</a:t>
            </a:r>
          </a:p>
          <a:p>
            <a:r>
              <a:rPr lang="en-IN" sz="1800" b="0" spc="25"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E5441A5C-ED37-4180-ED5C-F33394EB3336}"/>
              </a:ext>
            </a:extLst>
          </p:cNvPr>
          <p:cNvSpPr txBox="1"/>
          <p:nvPr/>
        </p:nvSpPr>
        <p:spPr>
          <a:xfrm>
            <a:off x="381000" y="1880702"/>
            <a:ext cx="8619930"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task is to develop a Convolutional Neural Network (CNN) model for the detection of abnormalities in X-ray images. X-ray imaging is a critical tool in medical diagnostics, allowing for the visualization of internal structures of the human body. However, interpreting these images requires specialized expertise, and errors or oversights can lead to misdiagnosis or delayed treatment.</a:t>
            </a:r>
          </a:p>
          <a:p>
            <a:pPr marL="285750" indent="-285750" algn="l">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utilize deep learning techniques, particularly CNNs, to automate the process of detecting abnormalities in X-ray images. The CNN model will be trained on a dataset consisting of X-ray images labeled with different classes of abnormalities such as pneumonia, fractures, tumors, or other anomalies. </a:t>
            </a:r>
          </a:p>
          <a:p>
            <a:pPr marL="285750" indent="-285750"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model's objective is to accurately classify these images into their respective categories, aiding healthcare professionals in the timely and accurate diagnosis of medical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5542" y="31228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1" name="Rectangle 9">
            <a:extLst>
              <a:ext uri="{FF2B5EF4-FFF2-40B4-BE49-F238E27FC236}">
                <a16:creationId xmlns:a16="http://schemas.microsoft.com/office/drawing/2014/main" id="{FE8F313C-AA2F-200A-47AF-24239627D8E8}"/>
              </a:ext>
            </a:extLst>
          </p:cNvPr>
          <p:cNvSpPr>
            <a:spLocks noChangeArrowheads="1"/>
          </p:cNvSpPr>
          <p:nvPr/>
        </p:nvSpPr>
        <p:spPr bwMode="auto">
          <a:xfrm>
            <a:off x="381000" y="1518394"/>
            <a:ext cx="8839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develop an automated system utilizing Convolutional Neural Networks (CNNs) for the detection of abnormalities in X-ray images, addressing the need for more accurate and efficient interpretation of medical imagery.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encompasses various stages, starting from the acquisition and preprocessing of a diverse dataset of X-ray images, followed by the development of CNN architectures tailored for image classification tasks. Through iterative training and evaluation, the CNN model will be fine-tuned to accurately classify X-ray images into different categories of abnormalities.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interpretation and visualization techniques will be employed to provide insights into the decision-making process of the CNN, enhancing transparency and trust in its outputs. Finally, the developed system will be deployed through a user-friendly interface, enabling healthcare professionals to upload X-ray images for automated analysis, with integration into existing medical systems to ensure seamless workflow integration.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comprehensive documentation and reporting, the project aims to deliver a valuable tool that improves diagnostic accuracy, ultimately leading to better patient outcomes and increased healthcare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CEF993BB-4AE0-7232-B627-14DB98E39202}"/>
              </a:ext>
            </a:extLst>
          </p:cNvPr>
          <p:cNvSpPr>
            <a:spLocks noChangeArrowheads="1"/>
          </p:cNvSpPr>
          <p:nvPr/>
        </p:nvSpPr>
        <p:spPr bwMode="auto">
          <a:xfrm>
            <a:off x="-1" y="-323165"/>
            <a:ext cx="88264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09800" y="11701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DE5E297-6ABD-3EAA-3767-7385B8F12A1D}"/>
              </a:ext>
            </a:extLst>
          </p:cNvPr>
          <p:cNvSpPr txBox="1"/>
          <p:nvPr/>
        </p:nvSpPr>
        <p:spPr>
          <a:xfrm>
            <a:off x="2209800" y="2305615"/>
            <a:ext cx="6102220" cy="2246769"/>
          </a:xfrm>
          <a:prstGeom prst="rect">
            <a:avLst/>
          </a:prstGeom>
          <a:noFill/>
        </p:spPr>
        <p:txBody>
          <a:bodyPr wrap="square">
            <a:spAutoFit/>
          </a:bodyPr>
          <a:lstStyle/>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Radiologists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Physicians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Medical Technicians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Facilities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Patients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2525" y="275142"/>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BAF3542-861F-EF21-55F3-9A710ED8CDE5}"/>
              </a:ext>
            </a:extLst>
          </p:cNvPr>
          <p:cNvSpPr txBox="1"/>
          <p:nvPr/>
        </p:nvSpPr>
        <p:spPr>
          <a:xfrm>
            <a:off x="2606066" y="1296025"/>
            <a:ext cx="8001000" cy="1446550"/>
          </a:xfrm>
          <a:prstGeom prst="rect">
            <a:avLst/>
          </a:prstGeom>
          <a:noFill/>
        </p:spPr>
        <p:txBody>
          <a:bodyPr wrap="square">
            <a:spAutoFit/>
          </a:bodyPr>
          <a:lstStyle/>
          <a:p>
            <a:pPr algn="l"/>
            <a:r>
              <a:rPr lang="en-US" sz="24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Solution:</a:t>
            </a:r>
            <a:r>
              <a:rPr lang="en-US" sz="1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The</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solution involves developing and deploying an automated system for detecting abnormalities in X-ray images using Convolutional Neural Networks (CNNs). The system will utilize state-of-the-art deep learning techniques to analyze X-ray images and accurately classify them into different categories of abnormalities, such as pneumonia, fractures, tumors, or other anomalies.</a:t>
            </a:r>
          </a:p>
        </p:txBody>
      </p:sp>
      <p:sp>
        <p:nvSpPr>
          <p:cNvPr id="13" name="TextBox 12">
            <a:extLst>
              <a:ext uri="{FF2B5EF4-FFF2-40B4-BE49-F238E27FC236}">
                <a16:creationId xmlns:a16="http://schemas.microsoft.com/office/drawing/2014/main" id="{57F580F8-5627-DA5C-7112-9A7CDD8F70CA}"/>
              </a:ext>
            </a:extLst>
          </p:cNvPr>
          <p:cNvSpPr txBox="1"/>
          <p:nvPr/>
        </p:nvSpPr>
        <p:spPr>
          <a:xfrm>
            <a:off x="2582675" y="3062124"/>
            <a:ext cx="7934882" cy="2923877"/>
          </a:xfrm>
          <a:prstGeom prst="rect">
            <a:avLst/>
          </a:prstGeom>
          <a:noFill/>
        </p:spPr>
        <p:txBody>
          <a:bodyPr wrap="square">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Value Proposition:</a:t>
            </a:r>
          </a:p>
          <a:p>
            <a:pPr algn="l"/>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Improved Diagnostic Accuracy: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automated X-ray detection system enhances diagnostic accuracy by providing healthcare professionals with a reliable tool for interpreting X-ray images. This reduces the likelihood of errors and misinterpretations, leading to more accurate diagnoses.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 and Workflow Optimization: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By automating the analysis of X-ray images, the system streamlines healthcare workflows and reduces the time and effort required for image interpretation. This allows healthcare professionals to focus on other critical tasks, ultimately improving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3529" y="781050"/>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YOUR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C6901321-998E-7BB6-0B30-BEF7936B63BD}"/>
              </a:ext>
            </a:extLst>
          </p:cNvPr>
          <p:cNvSpPr txBox="1"/>
          <p:nvPr/>
        </p:nvSpPr>
        <p:spPr>
          <a:xfrm>
            <a:off x="2971800" y="2209800"/>
            <a:ext cx="6102220" cy="3108543"/>
          </a:xfrm>
          <a:prstGeom prst="rect">
            <a:avLst/>
          </a:prstGeom>
          <a:noFill/>
        </p:spPr>
        <p:txBody>
          <a:bodyPr wrap="square">
            <a:spAutoFit/>
          </a:bodyPr>
          <a:lstStyle/>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Unprecedented Accuracy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Analysis </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Enhanced Efficiency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and Scalability</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Empowering Healthcare Professionals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Continual Improvement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8794751" cy="5042406"/>
          </a:xfrm>
          <a:prstGeom prst="rect">
            <a:avLst/>
          </a:prstGeom>
        </p:spPr>
        <p:txBody>
          <a:bodyPr vert="horz" wrap="square" lIns="0" tIns="12700" rIns="0" bIns="0" rtlCol="0">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Preparation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Before modeling, it's crucial to prepare the dataset. This involves acquiring a diverse collection of X-ray images labeled with different types of abnormalities, such as pneumonia, fractures, tumors, etc. The dataset should be split into training, validation, and test sets to ensure proper evaluation of the model's performance.</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CNN Architecture Design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next step is to design the architecture of the CNN model. This includes defining the number of convolutional layers, pooling layers, and fully connected layers. Additionally, considerations such as activation functions, regularization techniques (e.g., dropout), and normalization layers may be incorporated to improve the model's performance and generalization capabilities.</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Hyperparameter Tuning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Hyperparameters such as learning rate, batch size, optimizer choice (e.g., Adam, SGD), and model depth play a crucial role in the training process. Hyperparameter tuning involves experimenting with different combinations of hyperparameters to optimize the model's performance on the validation set.</a:t>
            </a:r>
          </a:p>
          <a:p>
            <a:pPr algn="l">
              <a:buFont typeface="+mj-lt"/>
              <a:buAutoNum type="arabicPeriod"/>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Since medical datasets are often limited in size, data augmentation techniques such as rotation, scaling, flipping, and cropping can be applied to artificially increase the diversity of the training data. Data augmentation helps prevent overfitting and improves the model's ability to generalize to unseen data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756151"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1140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X-RAY DETECTION USING CNN</vt:lpstr>
      <vt:lpstr>PROJECT TITLE  X-RAY DETECTION USING CNN</vt:lpstr>
      <vt:lpstr>AGENDA</vt:lpstr>
      <vt:lpstr>PROBLEM STATEMENT</vt:lpstr>
      <vt:lpstr>PROJECT OVERVIEW</vt:lpstr>
      <vt:lpstr>WHO ARE THE END USERS?</vt:lpstr>
      <vt:lpstr>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DETECTION USING CNN</dc:title>
  <dc:creator>Divya R</dc:creator>
  <cp:lastModifiedBy>DELL</cp:lastModifiedBy>
  <cp:revision>4</cp:revision>
  <dcterms:created xsi:type="dcterms:W3CDTF">2024-04-03T03:59:50Z</dcterms:created>
  <dcterms:modified xsi:type="dcterms:W3CDTF">2024-04-17T17:24:21Z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