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134805485" r:id="rId2"/>
    <p:sldId id="2134805495" r:id="rId3"/>
    <p:sldId id="264" r:id="rId4"/>
    <p:sldId id="265" r:id="rId5"/>
    <p:sldId id="270" r:id="rId6"/>
    <p:sldId id="2134805490" r:id="rId7"/>
    <p:sldId id="269" r:id="rId8"/>
    <p:sldId id="272" r:id="rId9"/>
    <p:sldId id="273" r:id="rId10"/>
    <p:sldId id="275" r:id="rId11"/>
    <p:sldId id="2134805491" r:id="rId12"/>
    <p:sldId id="277" r:id="rId13"/>
    <p:sldId id="278" r:id="rId14"/>
    <p:sldId id="2134805492" r:id="rId15"/>
    <p:sldId id="279" r:id="rId16"/>
    <p:sldId id="2134805493" r:id="rId17"/>
    <p:sldId id="2134805494" r:id="rId18"/>
    <p:sldId id="280" r:id="rId19"/>
    <p:sldId id="271" r:id="rId20"/>
    <p:sldId id="276" r:id="rId21"/>
    <p:sldId id="2134805488" r:id="rId22"/>
    <p:sldId id="213480548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B0BEABB-9EF7-DACE-24D1-131FFA755E02}" name="Kalpit Shrivastava (Nokia)" initials="KS" userId="S::kalpit.shrivastava@nokia.com::741d59fc-ccad-45c4-9657-669e7d2c45a4"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8/10/relationships/authors" Targe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F12273-FFC1-492B-864A-DEF25396C348}"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7D41AA0F-B809-42E7-B127-42505CC76FAB}">
      <dgm:prSet/>
      <dgm:spPr/>
      <dgm:t>
        <a:bodyPr/>
        <a:lstStyle/>
        <a:p>
          <a:r>
            <a:rPr lang="en-US"/>
            <a:t>Type Casting</a:t>
          </a:r>
        </a:p>
      </dgm:t>
    </dgm:pt>
    <dgm:pt modelId="{D1DDCAC7-3593-4F0B-84B3-250F4941C0B5}" type="parTrans" cxnId="{BF28A4D2-9665-4C41-82BA-19FF7D7B3197}">
      <dgm:prSet/>
      <dgm:spPr/>
      <dgm:t>
        <a:bodyPr/>
        <a:lstStyle/>
        <a:p>
          <a:endParaRPr lang="en-US"/>
        </a:p>
      </dgm:t>
    </dgm:pt>
    <dgm:pt modelId="{F9F9BF9B-DD2B-46F2-B764-DE792EF2AF6A}" type="sibTrans" cxnId="{BF28A4D2-9665-4C41-82BA-19FF7D7B3197}">
      <dgm:prSet/>
      <dgm:spPr/>
      <dgm:t>
        <a:bodyPr/>
        <a:lstStyle/>
        <a:p>
          <a:endParaRPr lang="en-US"/>
        </a:p>
      </dgm:t>
    </dgm:pt>
    <dgm:pt modelId="{2F77A53B-4F71-4767-8725-22FBDC5C5F50}">
      <dgm:prSet/>
      <dgm:spPr/>
      <dgm:t>
        <a:bodyPr/>
        <a:lstStyle/>
        <a:p>
          <a:r>
            <a:rPr lang="en-US"/>
            <a:t>Operators</a:t>
          </a:r>
        </a:p>
      </dgm:t>
    </dgm:pt>
    <dgm:pt modelId="{292B19C0-EE50-49E8-872F-5288028B4B68}" type="parTrans" cxnId="{3864749E-654B-47D1-A08F-3DEAEDF01F53}">
      <dgm:prSet/>
      <dgm:spPr/>
      <dgm:t>
        <a:bodyPr/>
        <a:lstStyle/>
        <a:p>
          <a:endParaRPr lang="en-US"/>
        </a:p>
      </dgm:t>
    </dgm:pt>
    <dgm:pt modelId="{75DD3E22-0380-44DB-87E7-F7C473A52595}" type="sibTrans" cxnId="{3864749E-654B-47D1-A08F-3DEAEDF01F53}">
      <dgm:prSet/>
      <dgm:spPr/>
      <dgm:t>
        <a:bodyPr/>
        <a:lstStyle/>
        <a:p>
          <a:endParaRPr lang="en-US"/>
        </a:p>
      </dgm:t>
    </dgm:pt>
    <dgm:pt modelId="{39570199-1430-4510-B0CB-4ADB85FB5B3D}">
      <dgm:prSet/>
      <dgm:spPr/>
      <dgm:t>
        <a:bodyPr/>
        <a:lstStyle/>
        <a:p>
          <a:r>
            <a:rPr lang="en-US"/>
            <a:t>Reading Input from the Keyboard</a:t>
          </a:r>
        </a:p>
      </dgm:t>
    </dgm:pt>
    <dgm:pt modelId="{EA7FEF94-FEE4-4AE5-AFE2-794C5534D176}" type="parTrans" cxnId="{F4FB2E86-8122-4073-AF2D-5E6034CF44E3}">
      <dgm:prSet/>
      <dgm:spPr/>
      <dgm:t>
        <a:bodyPr/>
        <a:lstStyle/>
        <a:p>
          <a:endParaRPr lang="en-US"/>
        </a:p>
      </dgm:t>
    </dgm:pt>
    <dgm:pt modelId="{031AD9A6-C9FC-444B-AFEE-43A8DA64791E}" type="sibTrans" cxnId="{F4FB2E86-8122-4073-AF2D-5E6034CF44E3}">
      <dgm:prSet/>
      <dgm:spPr/>
      <dgm:t>
        <a:bodyPr/>
        <a:lstStyle/>
        <a:p>
          <a:endParaRPr lang="en-US"/>
        </a:p>
      </dgm:t>
    </dgm:pt>
    <dgm:pt modelId="{B9B682CF-D46F-4118-B291-DF042EBCDFF5}">
      <dgm:prSet/>
      <dgm:spPr/>
      <dgm:t>
        <a:bodyPr/>
        <a:lstStyle/>
        <a:p>
          <a:r>
            <a:rPr lang="en-US"/>
            <a:t>Flow Control</a:t>
          </a:r>
        </a:p>
      </dgm:t>
    </dgm:pt>
    <dgm:pt modelId="{829D1921-A4D2-4930-BE30-2C294DBF6933}" type="parTrans" cxnId="{1D180FB9-4B9F-4ABE-AF90-4E43EE8F74D3}">
      <dgm:prSet/>
      <dgm:spPr/>
      <dgm:t>
        <a:bodyPr/>
        <a:lstStyle/>
        <a:p>
          <a:endParaRPr lang="en-US"/>
        </a:p>
      </dgm:t>
    </dgm:pt>
    <dgm:pt modelId="{253ACADA-761B-4E31-91A0-C290F1A3FFCE}" type="sibTrans" cxnId="{1D180FB9-4B9F-4ABE-AF90-4E43EE8F74D3}">
      <dgm:prSet/>
      <dgm:spPr/>
      <dgm:t>
        <a:bodyPr/>
        <a:lstStyle/>
        <a:p>
          <a:endParaRPr lang="en-US"/>
        </a:p>
      </dgm:t>
    </dgm:pt>
    <dgm:pt modelId="{9CE1B379-999E-4D62-8B97-3EE4A66D6A73}">
      <dgm:prSet/>
      <dgm:spPr/>
      <dgm:t>
        <a:bodyPr/>
        <a:lstStyle/>
        <a:p>
          <a:r>
            <a:rPr lang="en-US"/>
            <a:t>File handling</a:t>
          </a:r>
        </a:p>
      </dgm:t>
    </dgm:pt>
    <dgm:pt modelId="{FCD136C0-4AD7-4505-9A00-21FD861A43EB}" type="parTrans" cxnId="{BD2EC478-42D6-4E3B-925F-EE8372D16089}">
      <dgm:prSet/>
      <dgm:spPr/>
      <dgm:t>
        <a:bodyPr/>
        <a:lstStyle/>
        <a:p>
          <a:endParaRPr lang="en-US"/>
        </a:p>
      </dgm:t>
    </dgm:pt>
    <dgm:pt modelId="{9A4261E0-70D0-4294-8D13-0431AF7AE9E4}" type="sibTrans" cxnId="{BD2EC478-42D6-4E3B-925F-EE8372D16089}">
      <dgm:prSet/>
      <dgm:spPr/>
      <dgm:t>
        <a:bodyPr/>
        <a:lstStyle/>
        <a:p>
          <a:endParaRPr lang="en-US"/>
        </a:p>
      </dgm:t>
    </dgm:pt>
    <dgm:pt modelId="{06321BA8-0420-44E4-9EA7-5B02833C7F62}" type="pres">
      <dgm:prSet presAssocID="{BFF12273-FFC1-492B-864A-DEF25396C348}" presName="linear" presStyleCnt="0">
        <dgm:presLayoutVars>
          <dgm:animLvl val="lvl"/>
          <dgm:resizeHandles val="exact"/>
        </dgm:presLayoutVars>
      </dgm:prSet>
      <dgm:spPr/>
    </dgm:pt>
    <dgm:pt modelId="{024BC5E7-BB8A-4010-9AB4-D7DC0086FA82}" type="pres">
      <dgm:prSet presAssocID="{7D41AA0F-B809-42E7-B127-42505CC76FAB}" presName="parentText" presStyleLbl="node1" presStyleIdx="0" presStyleCnt="5">
        <dgm:presLayoutVars>
          <dgm:chMax val="0"/>
          <dgm:bulletEnabled val="1"/>
        </dgm:presLayoutVars>
      </dgm:prSet>
      <dgm:spPr/>
    </dgm:pt>
    <dgm:pt modelId="{25FB79A7-8832-493A-8C22-62BE441DBD28}" type="pres">
      <dgm:prSet presAssocID="{F9F9BF9B-DD2B-46F2-B764-DE792EF2AF6A}" presName="spacer" presStyleCnt="0"/>
      <dgm:spPr/>
    </dgm:pt>
    <dgm:pt modelId="{3AE7A494-5430-42AE-9A58-75C5D946D24F}" type="pres">
      <dgm:prSet presAssocID="{2F77A53B-4F71-4767-8725-22FBDC5C5F50}" presName="parentText" presStyleLbl="node1" presStyleIdx="1" presStyleCnt="5">
        <dgm:presLayoutVars>
          <dgm:chMax val="0"/>
          <dgm:bulletEnabled val="1"/>
        </dgm:presLayoutVars>
      </dgm:prSet>
      <dgm:spPr/>
    </dgm:pt>
    <dgm:pt modelId="{476C3143-F184-412F-B889-80EBC9A69062}" type="pres">
      <dgm:prSet presAssocID="{75DD3E22-0380-44DB-87E7-F7C473A52595}" presName="spacer" presStyleCnt="0"/>
      <dgm:spPr/>
    </dgm:pt>
    <dgm:pt modelId="{8B225160-8533-492A-A92C-4B4D2D5CACF8}" type="pres">
      <dgm:prSet presAssocID="{39570199-1430-4510-B0CB-4ADB85FB5B3D}" presName="parentText" presStyleLbl="node1" presStyleIdx="2" presStyleCnt="5">
        <dgm:presLayoutVars>
          <dgm:chMax val="0"/>
          <dgm:bulletEnabled val="1"/>
        </dgm:presLayoutVars>
      </dgm:prSet>
      <dgm:spPr/>
    </dgm:pt>
    <dgm:pt modelId="{C81BB1A5-BF00-4213-9006-44602DE71494}" type="pres">
      <dgm:prSet presAssocID="{031AD9A6-C9FC-444B-AFEE-43A8DA64791E}" presName="spacer" presStyleCnt="0"/>
      <dgm:spPr/>
    </dgm:pt>
    <dgm:pt modelId="{9DF224C8-A407-404F-B775-8F8C5107AA92}" type="pres">
      <dgm:prSet presAssocID="{B9B682CF-D46F-4118-B291-DF042EBCDFF5}" presName="parentText" presStyleLbl="node1" presStyleIdx="3" presStyleCnt="5">
        <dgm:presLayoutVars>
          <dgm:chMax val="0"/>
          <dgm:bulletEnabled val="1"/>
        </dgm:presLayoutVars>
      </dgm:prSet>
      <dgm:spPr/>
    </dgm:pt>
    <dgm:pt modelId="{12BDAEE9-434C-4946-A7CD-0C4C303EDD2F}" type="pres">
      <dgm:prSet presAssocID="{253ACADA-761B-4E31-91A0-C290F1A3FFCE}" presName="spacer" presStyleCnt="0"/>
      <dgm:spPr/>
    </dgm:pt>
    <dgm:pt modelId="{A4726469-FCA3-46D0-8B88-6F5E8D7FD6EC}" type="pres">
      <dgm:prSet presAssocID="{9CE1B379-999E-4D62-8B97-3EE4A66D6A73}" presName="parentText" presStyleLbl="node1" presStyleIdx="4" presStyleCnt="5">
        <dgm:presLayoutVars>
          <dgm:chMax val="0"/>
          <dgm:bulletEnabled val="1"/>
        </dgm:presLayoutVars>
      </dgm:prSet>
      <dgm:spPr/>
    </dgm:pt>
  </dgm:ptLst>
  <dgm:cxnLst>
    <dgm:cxn modelId="{1B30C808-2F1B-485B-B578-068529B43915}" type="presOf" srcId="{9CE1B379-999E-4D62-8B97-3EE4A66D6A73}" destId="{A4726469-FCA3-46D0-8B88-6F5E8D7FD6EC}" srcOrd="0" destOrd="0" presId="urn:microsoft.com/office/officeart/2005/8/layout/vList2"/>
    <dgm:cxn modelId="{FBB84E3F-D401-4D52-81FA-CEA7E26DF3F5}" type="presOf" srcId="{39570199-1430-4510-B0CB-4ADB85FB5B3D}" destId="{8B225160-8533-492A-A92C-4B4D2D5CACF8}" srcOrd="0" destOrd="0" presId="urn:microsoft.com/office/officeart/2005/8/layout/vList2"/>
    <dgm:cxn modelId="{BD2EC478-42D6-4E3B-925F-EE8372D16089}" srcId="{BFF12273-FFC1-492B-864A-DEF25396C348}" destId="{9CE1B379-999E-4D62-8B97-3EE4A66D6A73}" srcOrd="4" destOrd="0" parTransId="{FCD136C0-4AD7-4505-9A00-21FD861A43EB}" sibTransId="{9A4261E0-70D0-4294-8D13-0431AF7AE9E4}"/>
    <dgm:cxn modelId="{083A9A59-96D3-4CDB-AC3B-90646FA98BFF}" type="presOf" srcId="{2F77A53B-4F71-4767-8725-22FBDC5C5F50}" destId="{3AE7A494-5430-42AE-9A58-75C5D946D24F}" srcOrd="0" destOrd="0" presId="urn:microsoft.com/office/officeart/2005/8/layout/vList2"/>
    <dgm:cxn modelId="{F4FB2E86-8122-4073-AF2D-5E6034CF44E3}" srcId="{BFF12273-FFC1-492B-864A-DEF25396C348}" destId="{39570199-1430-4510-B0CB-4ADB85FB5B3D}" srcOrd="2" destOrd="0" parTransId="{EA7FEF94-FEE4-4AE5-AFE2-794C5534D176}" sibTransId="{031AD9A6-C9FC-444B-AFEE-43A8DA64791E}"/>
    <dgm:cxn modelId="{EF65048F-2987-4751-AC62-5E9F97AF442A}" type="presOf" srcId="{B9B682CF-D46F-4118-B291-DF042EBCDFF5}" destId="{9DF224C8-A407-404F-B775-8F8C5107AA92}" srcOrd="0" destOrd="0" presId="urn:microsoft.com/office/officeart/2005/8/layout/vList2"/>
    <dgm:cxn modelId="{3864749E-654B-47D1-A08F-3DEAEDF01F53}" srcId="{BFF12273-FFC1-492B-864A-DEF25396C348}" destId="{2F77A53B-4F71-4767-8725-22FBDC5C5F50}" srcOrd="1" destOrd="0" parTransId="{292B19C0-EE50-49E8-872F-5288028B4B68}" sibTransId="{75DD3E22-0380-44DB-87E7-F7C473A52595}"/>
    <dgm:cxn modelId="{6B24F1AC-B072-4135-8E8C-7A7108120AC7}" type="presOf" srcId="{7D41AA0F-B809-42E7-B127-42505CC76FAB}" destId="{024BC5E7-BB8A-4010-9AB4-D7DC0086FA82}" srcOrd="0" destOrd="0" presId="urn:microsoft.com/office/officeart/2005/8/layout/vList2"/>
    <dgm:cxn modelId="{1D180FB9-4B9F-4ABE-AF90-4E43EE8F74D3}" srcId="{BFF12273-FFC1-492B-864A-DEF25396C348}" destId="{B9B682CF-D46F-4118-B291-DF042EBCDFF5}" srcOrd="3" destOrd="0" parTransId="{829D1921-A4D2-4930-BE30-2C294DBF6933}" sibTransId="{253ACADA-761B-4E31-91A0-C290F1A3FFCE}"/>
    <dgm:cxn modelId="{290C67BF-6CBC-488E-9E07-E763B42C799F}" type="presOf" srcId="{BFF12273-FFC1-492B-864A-DEF25396C348}" destId="{06321BA8-0420-44E4-9EA7-5B02833C7F62}" srcOrd="0" destOrd="0" presId="urn:microsoft.com/office/officeart/2005/8/layout/vList2"/>
    <dgm:cxn modelId="{BF28A4D2-9665-4C41-82BA-19FF7D7B3197}" srcId="{BFF12273-FFC1-492B-864A-DEF25396C348}" destId="{7D41AA0F-B809-42E7-B127-42505CC76FAB}" srcOrd="0" destOrd="0" parTransId="{D1DDCAC7-3593-4F0B-84B3-250F4941C0B5}" sibTransId="{F9F9BF9B-DD2B-46F2-B764-DE792EF2AF6A}"/>
    <dgm:cxn modelId="{AC3728B8-0E60-4319-AE0C-0D0248F5B121}" type="presParOf" srcId="{06321BA8-0420-44E4-9EA7-5B02833C7F62}" destId="{024BC5E7-BB8A-4010-9AB4-D7DC0086FA82}" srcOrd="0" destOrd="0" presId="urn:microsoft.com/office/officeart/2005/8/layout/vList2"/>
    <dgm:cxn modelId="{6946641F-8302-41B4-869D-CC20E6D7B81D}" type="presParOf" srcId="{06321BA8-0420-44E4-9EA7-5B02833C7F62}" destId="{25FB79A7-8832-493A-8C22-62BE441DBD28}" srcOrd="1" destOrd="0" presId="urn:microsoft.com/office/officeart/2005/8/layout/vList2"/>
    <dgm:cxn modelId="{F3F081B8-5513-418A-B8CD-08CC9C3C10CB}" type="presParOf" srcId="{06321BA8-0420-44E4-9EA7-5B02833C7F62}" destId="{3AE7A494-5430-42AE-9A58-75C5D946D24F}" srcOrd="2" destOrd="0" presId="urn:microsoft.com/office/officeart/2005/8/layout/vList2"/>
    <dgm:cxn modelId="{90942A58-AED9-48DB-9681-A92FF6A2B9FC}" type="presParOf" srcId="{06321BA8-0420-44E4-9EA7-5B02833C7F62}" destId="{476C3143-F184-412F-B889-80EBC9A69062}" srcOrd="3" destOrd="0" presId="urn:microsoft.com/office/officeart/2005/8/layout/vList2"/>
    <dgm:cxn modelId="{C74B3CFF-9E81-4AAF-B518-684E16C080B3}" type="presParOf" srcId="{06321BA8-0420-44E4-9EA7-5B02833C7F62}" destId="{8B225160-8533-492A-A92C-4B4D2D5CACF8}" srcOrd="4" destOrd="0" presId="urn:microsoft.com/office/officeart/2005/8/layout/vList2"/>
    <dgm:cxn modelId="{0B855C37-E433-44DB-A454-05CF92A546C9}" type="presParOf" srcId="{06321BA8-0420-44E4-9EA7-5B02833C7F62}" destId="{C81BB1A5-BF00-4213-9006-44602DE71494}" srcOrd="5" destOrd="0" presId="urn:microsoft.com/office/officeart/2005/8/layout/vList2"/>
    <dgm:cxn modelId="{146CA2F2-79EB-4F4B-B2ED-88C1A126C408}" type="presParOf" srcId="{06321BA8-0420-44E4-9EA7-5B02833C7F62}" destId="{9DF224C8-A407-404F-B775-8F8C5107AA92}" srcOrd="6" destOrd="0" presId="urn:microsoft.com/office/officeart/2005/8/layout/vList2"/>
    <dgm:cxn modelId="{A7E5EBB7-3EE1-426F-B717-068A67890AF7}" type="presParOf" srcId="{06321BA8-0420-44E4-9EA7-5B02833C7F62}" destId="{12BDAEE9-434C-4946-A7CD-0C4C303EDD2F}" srcOrd="7" destOrd="0" presId="urn:microsoft.com/office/officeart/2005/8/layout/vList2"/>
    <dgm:cxn modelId="{BAE0C746-796F-459F-9F16-F599AE55A3C5}" type="presParOf" srcId="{06321BA8-0420-44E4-9EA7-5B02833C7F62}" destId="{A4726469-FCA3-46D0-8B88-6F5E8D7FD6EC}"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4BC5E7-BB8A-4010-9AB4-D7DC0086FA82}">
      <dsp:nvSpPr>
        <dsp:cNvPr id="0" name=""/>
        <dsp:cNvSpPr/>
      </dsp:nvSpPr>
      <dsp:spPr>
        <a:xfrm>
          <a:off x="0" y="349410"/>
          <a:ext cx="6900512" cy="884520"/>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a:t>Type Casting</a:t>
          </a:r>
        </a:p>
      </dsp:txBody>
      <dsp:txXfrm>
        <a:off x="43179" y="392589"/>
        <a:ext cx="6814154" cy="798162"/>
      </dsp:txXfrm>
    </dsp:sp>
    <dsp:sp modelId="{3AE7A494-5430-42AE-9A58-75C5D946D24F}">
      <dsp:nvSpPr>
        <dsp:cNvPr id="0" name=""/>
        <dsp:cNvSpPr/>
      </dsp:nvSpPr>
      <dsp:spPr>
        <a:xfrm>
          <a:off x="0" y="1337610"/>
          <a:ext cx="6900512" cy="884520"/>
        </a:xfrm>
        <a:prstGeom prst="roundRect">
          <a:avLst/>
        </a:prstGeom>
        <a:solidFill>
          <a:schemeClr val="accent5">
            <a:hueOff val="-3038037"/>
            <a:satOff val="-207"/>
            <a:lumOff val="49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a:t>Operators</a:t>
          </a:r>
        </a:p>
      </dsp:txBody>
      <dsp:txXfrm>
        <a:off x="43179" y="1380789"/>
        <a:ext cx="6814154" cy="798162"/>
      </dsp:txXfrm>
    </dsp:sp>
    <dsp:sp modelId="{8B225160-8533-492A-A92C-4B4D2D5CACF8}">
      <dsp:nvSpPr>
        <dsp:cNvPr id="0" name=""/>
        <dsp:cNvSpPr/>
      </dsp:nvSpPr>
      <dsp:spPr>
        <a:xfrm>
          <a:off x="0" y="2325810"/>
          <a:ext cx="6900512" cy="884520"/>
        </a:xfrm>
        <a:prstGeom prst="roundRect">
          <a:avLst/>
        </a:prstGeom>
        <a:solidFill>
          <a:schemeClr val="accent5">
            <a:hueOff val="-6076075"/>
            <a:satOff val="-413"/>
            <a:lumOff val="98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a:t>Reading Input from the Keyboard</a:t>
          </a:r>
        </a:p>
      </dsp:txBody>
      <dsp:txXfrm>
        <a:off x="43179" y="2368989"/>
        <a:ext cx="6814154" cy="798162"/>
      </dsp:txXfrm>
    </dsp:sp>
    <dsp:sp modelId="{9DF224C8-A407-404F-B775-8F8C5107AA92}">
      <dsp:nvSpPr>
        <dsp:cNvPr id="0" name=""/>
        <dsp:cNvSpPr/>
      </dsp:nvSpPr>
      <dsp:spPr>
        <a:xfrm>
          <a:off x="0" y="3314010"/>
          <a:ext cx="6900512" cy="884520"/>
        </a:xfrm>
        <a:prstGeom prst="roundRect">
          <a:avLst/>
        </a:prstGeom>
        <a:solidFill>
          <a:schemeClr val="accent5">
            <a:hueOff val="-9114112"/>
            <a:satOff val="-620"/>
            <a:lumOff val="147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a:t>Flow Control</a:t>
          </a:r>
        </a:p>
      </dsp:txBody>
      <dsp:txXfrm>
        <a:off x="43179" y="3357189"/>
        <a:ext cx="6814154" cy="798162"/>
      </dsp:txXfrm>
    </dsp:sp>
    <dsp:sp modelId="{A4726469-FCA3-46D0-8B88-6F5E8D7FD6EC}">
      <dsp:nvSpPr>
        <dsp:cNvPr id="0" name=""/>
        <dsp:cNvSpPr/>
      </dsp:nvSpPr>
      <dsp:spPr>
        <a:xfrm>
          <a:off x="0" y="4302210"/>
          <a:ext cx="6900512" cy="884520"/>
        </a:xfrm>
        <a:prstGeom prst="roundRect">
          <a:avLst/>
        </a:prstGeom>
        <a:solidFill>
          <a:schemeClr val="accent5">
            <a:hueOff val="-12152150"/>
            <a:satOff val="-826"/>
            <a:lumOff val="196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a:t>File handling</a:t>
          </a:r>
        </a:p>
      </dsp:txBody>
      <dsp:txXfrm>
        <a:off x="43179" y="4345389"/>
        <a:ext cx="6814154" cy="79816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26D1B-2B8B-CA5E-2881-0D543D8CBC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4296D67-6F68-DC5A-766B-803972783E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AB1595A-D071-F760-85AE-90989941E314}"/>
              </a:ext>
            </a:extLst>
          </p:cNvPr>
          <p:cNvSpPr>
            <a:spLocks noGrp="1"/>
          </p:cNvSpPr>
          <p:nvPr>
            <p:ph type="dt" sz="half" idx="10"/>
          </p:nvPr>
        </p:nvSpPr>
        <p:spPr/>
        <p:txBody>
          <a:bodyPr/>
          <a:lstStyle/>
          <a:p>
            <a:fld id="{EFB42DA1-B569-4B78-8903-D851F7A8A04A}" type="datetimeFigureOut">
              <a:rPr lang="en-IN" smtClean="0"/>
              <a:t>20-09-2024</a:t>
            </a:fld>
            <a:endParaRPr lang="en-IN"/>
          </a:p>
        </p:txBody>
      </p:sp>
      <p:sp>
        <p:nvSpPr>
          <p:cNvPr id="5" name="Footer Placeholder 4">
            <a:extLst>
              <a:ext uri="{FF2B5EF4-FFF2-40B4-BE49-F238E27FC236}">
                <a16:creationId xmlns:a16="http://schemas.microsoft.com/office/drawing/2014/main" id="{E3E909E9-B9CF-ED7B-E372-20F7757497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A03B38-0413-EA6B-59AC-93890FEA3C14}"/>
              </a:ext>
            </a:extLst>
          </p:cNvPr>
          <p:cNvSpPr>
            <a:spLocks noGrp="1"/>
          </p:cNvSpPr>
          <p:nvPr>
            <p:ph type="sldNum" sz="quarter" idx="12"/>
          </p:nvPr>
        </p:nvSpPr>
        <p:spPr/>
        <p:txBody>
          <a:bodyPr/>
          <a:lstStyle/>
          <a:p>
            <a:fld id="{2C5AC7E4-5A82-460E-AC65-251B272CA069}" type="slidenum">
              <a:rPr lang="en-IN" smtClean="0"/>
              <a:t>‹#›</a:t>
            </a:fld>
            <a:endParaRPr lang="en-IN"/>
          </a:p>
        </p:txBody>
      </p:sp>
    </p:spTree>
    <p:extLst>
      <p:ext uri="{BB962C8B-B14F-4D97-AF65-F5344CB8AC3E}">
        <p14:creationId xmlns:p14="http://schemas.microsoft.com/office/powerpoint/2010/main" val="2384546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6D9EE-62AE-C943-4495-593F50E91D8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A5D4B0A-2F84-A019-4485-680631E6BC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F9FD04-DBB4-368E-6351-43EB9022A7F7}"/>
              </a:ext>
            </a:extLst>
          </p:cNvPr>
          <p:cNvSpPr>
            <a:spLocks noGrp="1"/>
          </p:cNvSpPr>
          <p:nvPr>
            <p:ph type="dt" sz="half" idx="10"/>
          </p:nvPr>
        </p:nvSpPr>
        <p:spPr/>
        <p:txBody>
          <a:bodyPr/>
          <a:lstStyle/>
          <a:p>
            <a:fld id="{EFB42DA1-B569-4B78-8903-D851F7A8A04A}" type="datetimeFigureOut">
              <a:rPr lang="en-IN" smtClean="0"/>
              <a:t>20-09-2024</a:t>
            </a:fld>
            <a:endParaRPr lang="en-IN"/>
          </a:p>
        </p:txBody>
      </p:sp>
      <p:sp>
        <p:nvSpPr>
          <p:cNvPr id="5" name="Footer Placeholder 4">
            <a:extLst>
              <a:ext uri="{FF2B5EF4-FFF2-40B4-BE49-F238E27FC236}">
                <a16:creationId xmlns:a16="http://schemas.microsoft.com/office/drawing/2014/main" id="{60B698B6-87F1-2A23-3914-C5D1303414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2080B0-3E6D-5015-20B9-7B56DB3067AA}"/>
              </a:ext>
            </a:extLst>
          </p:cNvPr>
          <p:cNvSpPr>
            <a:spLocks noGrp="1"/>
          </p:cNvSpPr>
          <p:nvPr>
            <p:ph type="sldNum" sz="quarter" idx="12"/>
          </p:nvPr>
        </p:nvSpPr>
        <p:spPr/>
        <p:txBody>
          <a:bodyPr/>
          <a:lstStyle/>
          <a:p>
            <a:fld id="{2C5AC7E4-5A82-460E-AC65-251B272CA069}" type="slidenum">
              <a:rPr lang="en-IN" smtClean="0"/>
              <a:t>‹#›</a:t>
            </a:fld>
            <a:endParaRPr lang="en-IN"/>
          </a:p>
        </p:txBody>
      </p:sp>
    </p:spTree>
    <p:extLst>
      <p:ext uri="{BB962C8B-B14F-4D97-AF65-F5344CB8AC3E}">
        <p14:creationId xmlns:p14="http://schemas.microsoft.com/office/powerpoint/2010/main" val="3544807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B3FDA5-B605-7AD5-29CD-8A6FF6672A2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0DBFFCE-510F-062A-1F2D-B27ADDAA22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629B7C-6F05-E933-5178-172ECC0E938F}"/>
              </a:ext>
            </a:extLst>
          </p:cNvPr>
          <p:cNvSpPr>
            <a:spLocks noGrp="1"/>
          </p:cNvSpPr>
          <p:nvPr>
            <p:ph type="dt" sz="half" idx="10"/>
          </p:nvPr>
        </p:nvSpPr>
        <p:spPr/>
        <p:txBody>
          <a:bodyPr/>
          <a:lstStyle/>
          <a:p>
            <a:fld id="{EFB42DA1-B569-4B78-8903-D851F7A8A04A}" type="datetimeFigureOut">
              <a:rPr lang="en-IN" smtClean="0"/>
              <a:t>20-09-2024</a:t>
            </a:fld>
            <a:endParaRPr lang="en-IN"/>
          </a:p>
        </p:txBody>
      </p:sp>
      <p:sp>
        <p:nvSpPr>
          <p:cNvPr id="5" name="Footer Placeholder 4">
            <a:extLst>
              <a:ext uri="{FF2B5EF4-FFF2-40B4-BE49-F238E27FC236}">
                <a16:creationId xmlns:a16="http://schemas.microsoft.com/office/drawing/2014/main" id="{FC280D74-EE42-61B9-BFA8-D1646CA72B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C1BB3A-46D4-15D2-3E53-5F942B68427D}"/>
              </a:ext>
            </a:extLst>
          </p:cNvPr>
          <p:cNvSpPr>
            <a:spLocks noGrp="1"/>
          </p:cNvSpPr>
          <p:nvPr>
            <p:ph type="sldNum" sz="quarter" idx="12"/>
          </p:nvPr>
        </p:nvSpPr>
        <p:spPr/>
        <p:txBody>
          <a:bodyPr/>
          <a:lstStyle/>
          <a:p>
            <a:fld id="{2C5AC7E4-5A82-460E-AC65-251B272CA069}" type="slidenum">
              <a:rPr lang="en-IN" smtClean="0"/>
              <a:t>‹#›</a:t>
            </a:fld>
            <a:endParaRPr lang="en-IN"/>
          </a:p>
        </p:txBody>
      </p:sp>
    </p:spTree>
    <p:extLst>
      <p:ext uri="{BB962C8B-B14F-4D97-AF65-F5344CB8AC3E}">
        <p14:creationId xmlns:p14="http://schemas.microsoft.com/office/powerpoint/2010/main" val="33915791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1_Blue Title Slide">
    <p:bg>
      <p:bgPr>
        <a:solidFill>
          <a:schemeClr val="tx1">
            <a:alpha val="0"/>
          </a:schemeClr>
        </a:solidFill>
        <a:effectLst/>
      </p:bgPr>
    </p:bg>
    <p:spTree>
      <p:nvGrpSpPr>
        <p:cNvPr id="1" name=""/>
        <p:cNvGrpSpPr/>
        <p:nvPr/>
      </p:nvGrpSpPr>
      <p:grpSpPr>
        <a:xfrm>
          <a:off x="0" y="0"/>
          <a:ext cx="0" cy="0"/>
          <a:chOff x="0" y="0"/>
          <a:chExt cx="0" cy="0"/>
        </a:xfrm>
      </p:grpSpPr>
      <p:sp>
        <p:nvSpPr>
          <p:cNvPr id="10" name="Footer Placeholder 14">
            <a:extLst>
              <a:ext uri="{FF2B5EF4-FFF2-40B4-BE49-F238E27FC236}">
                <a16:creationId xmlns:a16="http://schemas.microsoft.com/office/drawing/2014/main" id="{995CA636-7E5C-445C-8E21-B7E7B6B1A92B}"/>
              </a:ext>
            </a:extLst>
          </p:cNvPr>
          <p:cNvSpPr>
            <a:spLocks noGrp="1"/>
          </p:cNvSpPr>
          <p:nvPr>
            <p:ph type="ftr" sz="quarter" idx="3"/>
          </p:nvPr>
        </p:nvSpPr>
        <p:spPr>
          <a:xfrm>
            <a:off x="3072000" y="6422400"/>
            <a:ext cx="6048000" cy="163200"/>
          </a:xfrm>
          <a:prstGeom prst="rect">
            <a:avLst/>
          </a:prstGeom>
        </p:spPr>
        <p:txBody>
          <a:bodyPr vert="horz" lIns="0" tIns="0" rIns="0" bIns="0" rtlCol="0" anchor="ctr"/>
          <a:lstStyle>
            <a:lvl1pPr algn="ctr">
              <a:defRPr sz="1067">
                <a:solidFill>
                  <a:schemeClr val="bg1"/>
                </a:solidFill>
              </a:defRPr>
            </a:lvl1pPr>
          </a:lstStyle>
          <a:p>
            <a:endParaRPr lang="en-US"/>
          </a:p>
        </p:txBody>
      </p:sp>
      <p:grpSp>
        <p:nvGrpSpPr>
          <p:cNvPr id="3" name="Graphic 3">
            <a:extLst>
              <a:ext uri="{FF2B5EF4-FFF2-40B4-BE49-F238E27FC236}">
                <a16:creationId xmlns:a16="http://schemas.microsoft.com/office/drawing/2014/main" id="{A85FC4A5-ADE2-C06F-4B6F-6CD5B98FE20C}"/>
              </a:ext>
            </a:extLst>
          </p:cNvPr>
          <p:cNvGrpSpPr/>
          <p:nvPr userDrawn="1"/>
        </p:nvGrpSpPr>
        <p:grpSpPr>
          <a:xfrm>
            <a:off x="1016925" y="5794288"/>
            <a:ext cx="1817989" cy="409417"/>
            <a:chOff x="469958" y="1647414"/>
            <a:chExt cx="8205029" cy="1847802"/>
          </a:xfrm>
          <a:solidFill>
            <a:schemeClr val="bg1"/>
          </a:solidFill>
        </p:grpSpPr>
        <p:sp>
          <p:nvSpPr>
            <p:cNvPr id="4" name="Freeform 33">
              <a:extLst>
                <a:ext uri="{FF2B5EF4-FFF2-40B4-BE49-F238E27FC236}">
                  <a16:creationId xmlns:a16="http://schemas.microsoft.com/office/drawing/2014/main" id="{93FB96CA-3B38-731E-2E2A-CBF4B62F38B2}"/>
                </a:ext>
              </a:extLst>
            </p:cNvPr>
            <p:cNvSpPr/>
            <p:nvPr/>
          </p:nvSpPr>
          <p:spPr>
            <a:xfrm>
              <a:off x="6648498" y="1648478"/>
              <a:ext cx="2026489" cy="1793370"/>
            </a:xfrm>
            <a:custGeom>
              <a:avLst/>
              <a:gdLst>
                <a:gd name="connsiteX0" fmla="*/ 1019683 w 2026489"/>
                <a:gd name="connsiteY0" fmla="*/ 11431 h 1793370"/>
                <a:gd name="connsiteX1" fmla="*/ 1013215 w 2026489"/>
                <a:gd name="connsiteY1" fmla="*/ 0 h 1793370"/>
                <a:gd name="connsiteX2" fmla="*/ 864805 w 2026489"/>
                <a:gd name="connsiteY2" fmla="*/ 264656 h 1793370"/>
                <a:gd name="connsiteX3" fmla="*/ 1366453 w 2026489"/>
                <a:gd name="connsiteY3" fmla="*/ 1150009 h 1793370"/>
                <a:gd name="connsiteX4" fmla="*/ 362940 w 2026489"/>
                <a:gd name="connsiteY4" fmla="*/ 1150009 h 1793370"/>
                <a:gd name="connsiteX5" fmla="*/ 0 w 2026489"/>
                <a:gd name="connsiteY5" fmla="*/ 1793331 h 1793370"/>
                <a:gd name="connsiteX6" fmla="*/ 299127 w 2026489"/>
                <a:gd name="connsiteY6" fmla="*/ 1793370 h 1793370"/>
                <a:gd name="connsiteX7" fmla="*/ 517917 w 2026489"/>
                <a:gd name="connsiteY7" fmla="*/ 1406250 h 1793370"/>
                <a:gd name="connsiteX8" fmla="*/ 1508375 w 2026489"/>
                <a:gd name="connsiteY8" fmla="*/ 1406250 h 1793370"/>
                <a:gd name="connsiteX9" fmla="*/ 1727480 w 2026489"/>
                <a:gd name="connsiteY9" fmla="*/ 1793370 h 1793370"/>
                <a:gd name="connsiteX10" fmla="*/ 2026490 w 2026489"/>
                <a:gd name="connsiteY10" fmla="*/ 1793331 h 1793370"/>
                <a:gd name="connsiteX11" fmla="*/ 1019683 w 2026489"/>
                <a:gd name="connsiteY11" fmla="*/ 11431 h 1793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26489" h="1793370">
                  <a:moveTo>
                    <a:pt x="1019683" y="11431"/>
                  </a:moveTo>
                  <a:lnTo>
                    <a:pt x="1013215" y="0"/>
                  </a:lnTo>
                  <a:lnTo>
                    <a:pt x="864805" y="264656"/>
                  </a:lnTo>
                  <a:lnTo>
                    <a:pt x="1366453" y="1150009"/>
                  </a:lnTo>
                  <a:lnTo>
                    <a:pt x="362940" y="1150009"/>
                  </a:lnTo>
                  <a:lnTo>
                    <a:pt x="0" y="1793331"/>
                  </a:lnTo>
                  <a:lnTo>
                    <a:pt x="299127" y="1793370"/>
                  </a:lnTo>
                  <a:lnTo>
                    <a:pt x="517917" y="1406250"/>
                  </a:lnTo>
                  <a:lnTo>
                    <a:pt x="1508375" y="1406250"/>
                  </a:lnTo>
                  <a:lnTo>
                    <a:pt x="1727480" y="1793370"/>
                  </a:lnTo>
                  <a:lnTo>
                    <a:pt x="2026490" y="1793331"/>
                  </a:lnTo>
                  <a:lnTo>
                    <a:pt x="1019683" y="11431"/>
                  </a:lnTo>
                  <a:close/>
                </a:path>
              </a:pathLst>
            </a:custGeom>
            <a:grpFill/>
            <a:ln w="1972" cap="flat">
              <a:noFill/>
              <a:prstDash val="solid"/>
              <a:miter/>
            </a:ln>
          </p:spPr>
          <p:txBody>
            <a:bodyPr rtlCol="0" anchor="ctr"/>
            <a:lstStyle/>
            <a:p>
              <a:endParaRPr lang="en-US" sz="3200">
                <a:solidFill>
                  <a:schemeClr val="tx2"/>
                </a:solidFill>
              </a:endParaRPr>
            </a:p>
          </p:txBody>
        </p:sp>
        <p:sp>
          <p:nvSpPr>
            <p:cNvPr id="5" name="Freeform 34">
              <a:extLst>
                <a:ext uri="{FF2B5EF4-FFF2-40B4-BE49-F238E27FC236}">
                  <a16:creationId xmlns:a16="http://schemas.microsoft.com/office/drawing/2014/main" id="{743A6714-B045-25CA-9454-11FB39BF1CF3}"/>
                </a:ext>
              </a:extLst>
            </p:cNvPr>
            <p:cNvSpPr/>
            <p:nvPr/>
          </p:nvSpPr>
          <p:spPr>
            <a:xfrm>
              <a:off x="6141802" y="1706399"/>
              <a:ext cx="271953" cy="1735409"/>
            </a:xfrm>
            <a:custGeom>
              <a:avLst/>
              <a:gdLst>
                <a:gd name="connsiteX0" fmla="*/ 39 w 271953"/>
                <a:gd name="connsiteY0" fmla="*/ 0 h 1735409"/>
                <a:gd name="connsiteX1" fmla="*/ 0 w 271953"/>
                <a:gd name="connsiteY1" fmla="*/ 1735409 h 1735409"/>
                <a:gd name="connsiteX2" fmla="*/ 271934 w 271953"/>
                <a:gd name="connsiteY2" fmla="*/ 1735409 h 1735409"/>
                <a:gd name="connsiteX3" fmla="*/ 271953 w 271953"/>
                <a:gd name="connsiteY3" fmla="*/ 218776 h 1735409"/>
                <a:gd name="connsiteX4" fmla="*/ 271953 w 271953"/>
                <a:gd name="connsiteY4" fmla="*/ 0 h 1735409"/>
                <a:gd name="connsiteX5" fmla="*/ 39 w 271953"/>
                <a:gd name="connsiteY5" fmla="*/ 0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953" h="1735409">
                  <a:moveTo>
                    <a:pt x="39" y="0"/>
                  </a:moveTo>
                  <a:lnTo>
                    <a:pt x="0" y="1735409"/>
                  </a:lnTo>
                  <a:lnTo>
                    <a:pt x="271934" y="1735409"/>
                  </a:lnTo>
                  <a:lnTo>
                    <a:pt x="271953" y="218776"/>
                  </a:lnTo>
                  <a:lnTo>
                    <a:pt x="271953" y="0"/>
                  </a:lnTo>
                  <a:lnTo>
                    <a:pt x="39" y="0"/>
                  </a:lnTo>
                  <a:close/>
                </a:path>
              </a:pathLst>
            </a:custGeom>
            <a:grpFill/>
            <a:ln w="1972" cap="flat">
              <a:noFill/>
              <a:prstDash val="solid"/>
              <a:miter/>
            </a:ln>
          </p:spPr>
          <p:txBody>
            <a:bodyPr rtlCol="0" anchor="ctr"/>
            <a:lstStyle/>
            <a:p>
              <a:endParaRPr lang="en-US" sz="3200">
                <a:solidFill>
                  <a:schemeClr val="tx2"/>
                </a:solidFill>
              </a:endParaRPr>
            </a:p>
          </p:txBody>
        </p:sp>
        <p:sp>
          <p:nvSpPr>
            <p:cNvPr id="6" name="Freeform 35">
              <a:extLst>
                <a:ext uri="{FF2B5EF4-FFF2-40B4-BE49-F238E27FC236}">
                  <a16:creationId xmlns:a16="http://schemas.microsoft.com/office/drawing/2014/main" id="{74593FC5-D942-DE61-9810-27C9DAF1A50C}"/>
                </a:ext>
              </a:extLst>
            </p:cNvPr>
            <p:cNvSpPr/>
            <p:nvPr/>
          </p:nvSpPr>
          <p:spPr>
            <a:xfrm>
              <a:off x="4382809" y="1706399"/>
              <a:ext cx="1429220" cy="1735409"/>
            </a:xfrm>
            <a:custGeom>
              <a:avLst/>
              <a:gdLst>
                <a:gd name="connsiteX0" fmla="*/ 403030 w 1429220"/>
                <a:gd name="connsiteY0" fmla="*/ 867715 h 1735409"/>
                <a:gd name="connsiteX1" fmla="*/ 1429102 w 1429220"/>
                <a:gd name="connsiteY1" fmla="*/ 0 h 1735409"/>
                <a:gd name="connsiteX2" fmla="*/ 1026072 w 1429220"/>
                <a:gd name="connsiteY2" fmla="*/ 0 h 1735409"/>
                <a:gd name="connsiteX3" fmla="*/ 6665 w 1429220"/>
                <a:gd name="connsiteY3" fmla="*/ 862058 h 1735409"/>
                <a:gd name="connsiteX4" fmla="*/ 0 w 1429220"/>
                <a:gd name="connsiteY4" fmla="*/ 867715 h 1735409"/>
                <a:gd name="connsiteX5" fmla="*/ 1024022 w 1429220"/>
                <a:gd name="connsiteY5" fmla="*/ 1733655 h 1735409"/>
                <a:gd name="connsiteX6" fmla="*/ 1026072 w 1429220"/>
                <a:gd name="connsiteY6" fmla="*/ 1735409 h 1735409"/>
                <a:gd name="connsiteX7" fmla="*/ 1429221 w 1429220"/>
                <a:gd name="connsiteY7" fmla="*/ 1735409 h 1735409"/>
                <a:gd name="connsiteX8" fmla="*/ 403030 w 1429220"/>
                <a:gd name="connsiteY8" fmla="*/ 867715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9220" h="1735409">
                  <a:moveTo>
                    <a:pt x="403030" y="867715"/>
                  </a:moveTo>
                  <a:lnTo>
                    <a:pt x="1429102" y="0"/>
                  </a:lnTo>
                  <a:lnTo>
                    <a:pt x="1026072" y="0"/>
                  </a:lnTo>
                  <a:lnTo>
                    <a:pt x="6665" y="862058"/>
                  </a:lnTo>
                  <a:lnTo>
                    <a:pt x="0" y="867715"/>
                  </a:lnTo>
                  <a:lnTo>
                    <a:pt x="1024022" y="1733655"/>
                  </a:lnTo>
                  <a:lnTo>
                    <a:pt x="1026072" y="1735409"/>
                  </a:lnTo>
                  <a:lnTo>
                    <a:pt x="1429221" y="1735409"/>
                  </a:lnTo>
                  <a:lnTo>
                    <a:pt x="403030" y="867715"/>
                  </a:lnTo>
                  <a:close/>
                </a:path>
              </a:pathLst>
            </a:custGeom>
            <a:grpFill/>
            <a:ln w="1972" cap="flat">
              <a:noFill/>
              <a:prstDash val="solid"/>
              <a:miter/>
            </a:ln>
          </p:spPr>
          <p:txBody>
            <a:bodyPr rtlCol="0" anchor="ctr"/>
            <a:lstStyle/>
            <a:p>
              <a:endParaRPr lang="en-US" sz="3200" dirty="0">
                <a:solidFill>
                  <a:schemeClr val="tx2"/>
                </a:solidFill>
              </a:endParaRPr>
            </a:p>
          </p:txBody>
        </p:sp>
        <p:sp>
          <p:nvSpPr>
            <p:cNvPr id="11" name="Freeform 36">
              <a:extLst>
                <a:ext uri="{FF2B5EF4-FFF2-40B4-BE49-F238E27FC236}">
                  <a16:creationId xmlns:a16="http://schemas.microsoft.com/office/drawing/2014/main" id="{6521563D-A284-A7AD-3FF8-EB5865BD1F09}"/>
                </a:ext>
              </a:extLst>
            </p:cNvPr>
            <p:cNvSpPr/>
            <p:nvPr/>
          </p:nvSpPr>
          <p:spPr>
            <a:xfrm>
              <a:off x="2295838" y="1674374"/>
              <a:ext cx="1881493" cy="1794690"/>
            </a:xfrm>
            <a:custGeom>
              <a:avLst/>
              <a:gdLst>
                <a:gd name="connsiteX0" fmla="*/ 1814643 w 1881493"/>
                <a:gd name="connsiteY0" fmla="*/ 547443 h 1794690"/>
                <a:gd name="connsiteX1" fmla="*/ 1612674 w 1881493"/>
                <a:gd name="connsiteY1" fmla="*/ 257739 h 1794690"/>
                <a:gd name="connsiteX2" fmla="*/ 1309110 w 1881493"/>
                <a:gd name="connsiteY2" fmla="*/ 64720 h 1794690"/>
                <a:gd name="connsiteX3" fmla="*/ 937848 w 1881493"/>
                <a:gd name="connsiteY3" fmla="*/ 0 h 1794690"/>
                <a:gd name="connsiteX4" fmla="*/ 935876 w 1881493"/>
                <a:gd name="connsiteY4" fmla="*/ 0 h 1794690"/>
                <a:gd name="connsiteX5" fmla="*/ 567434 w 1881493"/>
                <a:gd name="connsiteY5" fmla="*/ 63577 h 1794690"/>
                <a:gd name="connsiteX6" fmla="*/ 266532 w 1881493"/>
                <a:gd name="connsiteY6" fmla="*/ 255669 h 1794690"/>
                <a:gd name="connsiteX7" fmla="*/ 66910 w 1881493"/>
                <a:gd name="connsiteY7" fmla="*/ 546044 h 1794690"/>
                <a:gd name="connsiteX8" fmla="*/ 1 w 1881493"/>
                <a:gd name="connsiteY8" fmla="*/ 903997 h 1794690"/>
                <a:gd name="connsiteX9" fmla="*/ 65352 w 1881493"/>
                <a:gd name="connsiteY9" fmla="*/ 1253928 h 1794690"/>
                <a:gd name="connsiteX10" fmla="*/ 262687 w 1881493"/>
                <a:gd name="connsiteY10" fmla="*/ 1540085 h 1794690"/>
                <a:gd name="connsiteX11" fmla="*/ 559113 w 1881493"/>
                <a:gd name="connsiteY11" fmla="*/ 1730758 h 1794690"/>
                <a:gd name="connsiteX12" fmla="*/ 921382 w 1881493"/>
                <a:gd name="connsiteY12" fmla="*/ 1794691 h 1794690"/>
                <a:gd name="connsiteX13" fmla="*/ 923354 w 1881493"/>
                <a:gd name="connsiteY13" fmla="*/ 1794691 h 1794690"/>
                <a:gd name="connsiteX14" fmla="*/ 1299861 w 1881493"/>
                <a:gd name="connsiteY14" fmla="*/ 1731941 h 1794690"/>
                <a:gd name="connsiteX15" fmla="*/ 1608040 w 1881493"/>
                <a:gd name="connsiteY15" fmla="*/ 1542253 h 1794690"/>
                <a:gd name="connsiteX16" fmla="*/ 1812848 w 1881493"/>
                <a:gd name="connsiteY16" fmla="*/ 1255446 h 1794690"/>
                <a:gd name="connsiteX17" fmla="*/ 1881493 w 1881493"/>
                <a:gd name="connsiteY17" fmla="*/ 901927 h 1794690"/>
                <a:gd name="connsiteX18" fmla="*/ 1814643 w 1881493"/>
                <a:gd name="connsiteY18" fmla="*/ 547443 h 1794690"/>
                <a:gd name="connsiteX19" fmla="*/ 1417982 w 1881493"/>
                <a:gd name="connsiteY19" fmla="*/ 1364193 h 1794690"/>
                <a:gd name="connsiteX20" fmla="*/ 1201815 w 1881493"/>
                <a:gd name="connsiteY20" fmla="*/ 1504808 h 1794690"/>
                <a:gd name="connsiteX21" fmla="*/ 939288 w 1881493"/>
                <a:gd name="connsiteY21" fmla="*/ 1551398 h 1794690"/>
                <a:gd name="connsiteX22" fmla="*/ 937947 w 1881493"/>
                <a:gd name="connsiteY22" fmla="*/ 1551398 h 1794690"/>
                <a:gd name="connsiteX23" fmla="*/ 675675 w 1881493"/>
                <a:gd name="connsiteY23" fmla="*/ 1504907 h 1794690"/>
                <a:gd name="connsiteX24" fmla="*/ 461638 w 1881493"/>
                <a:gd name="connsiteY24" fmla="*/ 1366420 h 1794690"/>
                <a:gd name="connsiteX25" fmla="*/ 319322 w 1881493"/>
                <a:gd name="connsiteY25" fmla="*/ 1158779 h 1794690"/>
                <a:gd name="connsiteX26" fmla="*/ 272172 w 1881493"/>
                <a:gd name="connsiteY26" fmla="*/ 904411 h 1794690"/>
                <a:gd name="connsiteX27" fmla="*/ 319972 w 1881493"/>
                <a:gd name="connsiteY27" fmla="*/ 643598 h 1794690"/>
                <a:gd name="connsiteX28" fmla="*/ 462467 w 1881493"/>
                <a:gd name="connsiteY28" fmla="*/ 434281 h 1794690"/>
                <a:gd name="connsiteX29" fmla="*/ 678574 w 1881493"/>
                <a:gd name="connsiteY29" fmla="*/ 296484 h 1794690"/>
                <a:gd name="connsiteX30" fmla="*/ 946071 w 1881493"/>
                <a:gd name="connsiteY30" fmla="*/ 250782 h 1794690"/>
                <a:gd name="connsiteX31" fmla="*/ 947491 w 1881493"/>
                <a:gd name="connsiteY31" fmla="*/ 250782 h 1794690"/>
                <a:gd name="connsiteX32" fmla="*/ 1205621 w 1881493"/>
                <a:gd name="connsiteY32" fmla="*/ 297706 h 1794690"/>
                <a:gd name="connsiteX33" fmla="*/ 1419520 w 1881493"/>
                <a:gd name="connsiteY33" fmla="*/ 437631 h 1794690"/>
                <a:gd name="connsiteX34" fmla="*/ 1563217 w 1881493"/>
                <a:gd name="connsiteY34" fmla="*/ 645470 h 1794690"/>
                <a:gd name="connsiteX35" fmla="*/ 1610860 w 1881493"/>
                <a:gd name="connsiteY35" fmla="*/ 896547 h 1794690"/>
                <a:gd name="connsiteX36" fmla="*/ 1599324 w 1881493"/>
                <a:gd name="connsiteY36" fmla="*/ 1027229 h 1794690"/>
                <a:gd name="connsiteX37" fmla="*/ 1417982 w 1881493"/>
                <a:gd name="connsiteY37" fmla="*/ 1364193 h 1794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81493" h="1794690">
                  <a:moveTo>
                    <a:pt x="1814643" y="547443"/>
                  </a:moveTo>
                  <a:cubicBezTo>
                    <a:pt x="1769998" y="440528"/>
                    <a:pt x="1702043" y="343054"/>
                    <a:pt x="1612674" y="257739"/>
                  </a:cubicBezTo>
                  <a:cubicBezTo>
                    <a:pt x="1523305" y="172423"/>
                    <a:pt x="1421137" y="107486"/>
                    <a:pt x="1309110" y="64720"/>
                  </a:cubicBezTo>
                  <a:cubicBezTo>
                    <a:pt x="1197083" y="21954"/>
                    <a:pt x="1072277" y="197"/>
                    <a:pt x="937848" y="0"/>
                  </a:cubicBezTo>
                  <a:lnTo>
                    <a:pt x="935876" y="0"/>
                  </a:lnTo>
                  <a:cubicBezTo>
                    <a:pt x="802216" y="0"/>
                    <a:pt x="678258" y="21383"/>
                    <a:pt x="567434" y="63577"/>
                  </a:cubicBezTo>
                  <a:cubicBezTo>
                    <a:pt x="455979" y="106008"/>
                    <a:pt x="354738" y="170630"/>
                    <a:pt x="266532" y="255669"/>
                  </a:cubicBezTo>
                  <a:cubicBezTo>
                    <a:pt x="178326" y="340708"/>
                    <a:pt x="111121" y="438420"/>
                    <a:pt x="66910" y="546044"/>
                  </a:cubicBezTo>
                  <a:cubicBezTo>
                    <a:pt x="22699" y="653668"/>
                    <a:pt x="198" y="774024"/>
                    <a:pt x="1" y="903997"/>
                  </a:cubicBezTo>
                  <a:cubicBezTo>
                    <a:pt x="-196" y="1030659"/>
                    <a:pt x="21693" y="1148373"/>
                    <a:pt x="65352" y="1253928"/>
                  </a:cubicBezTo>
                  <a:cubicBezTo>
                    <a:pt x="109012" y="1359483"/>
                    <a:pt x="175349" y="1455795"/>
                    <a:pt x="262687" y="1540085"/>
                  </a:cubicBezTo>
                  <a:cubicBezTo>
                    <a:pt x="350025" y="1624376"/>
                    <a:pt x="449747" y="1688505"/>
                    <a:pt x="559113" y="1730758"/>
                  </a:cubicBezTo>
                  <a:cubicBezTo>
                    <a:pt x="668478" y="1773012"/>
                    <a:pt x="790266" y="1794493"/>
                    <a:pt x="921382" y="1794691"/>
                  </a:cubicBezTo>
                  <a:lnTo>
                    <a:pt x="923354" y="1794691"/>
                  </a:lnTo>
                  <a:cubicBezTo>
                    <a:pt x="1059834" y="1794691"/>
                    <a:pt x="1186513" y="1773583"/>
                    <a:pt x="1299861" y="1731941"/>
                  </a:cubicBezTo>
                  <a:cubicBezTo>
                    <a:pt x="1414196" y="1689845"/>
                    <a:pt x="1518986" y="1625359"/>
                    <a:pt x="1608040" y="1542253"/>
                  </a:cubicBezTo>
                  <a:cubicBezTo>
                    <a:pt x="1698553" y="1458219"/>
                    <a:pt x="1767473" y="1361730"/>
                    <a:pt x="1812848" y="1255446"/>
                  </a:cubicBezTo>
                  <a:cubicBezTo>
                    <a:pt x="1858223" y="1149162"/>
                    <a:pt x="1881295" y="1030264"/>
                    <a:pt x="1881493" y="901927"/>
                  </a:cubicBezTo>
                  <a:cubicBezTo>
                    <a:pt x="1881689" y="773590"/>
                    <a:pt x="1859268" y="654358"/>
                    <a:pt x="1814643" y="547443"/>
                  </a:cubicBezTo>
                  <a:close/>
                  <a:moveTo>
                    <a:pt x="1417982" y="1364193"/>
                  </a:moveTo>
                  <a:cubicBezTo>
                    <a:pt x="1354130" y="1426450"/>
                    <a:pt x="1281404" y="1473749"/>
                    <a:pt x="1201815" y="1504808"/>
                  </a:cubicBezTo>
                  <a:cubicBezTo>
                    <a:pt x="1122562" y="1535730"/>
                    <a:pt x="1034198" y="1551398"/>
                    <a:pt x="939288" y="1551398"/>
                  </a:cubicBezTo>
                  <a:lnTo>
                    <a:pt x="937947" y="1551398"/>
                  </a:lnTo>
                  <a:cubicBezTo>
                    <a:pt x="842898" y="1551240"/>
                    <a:pt x="754554" y="1535631"/>
                    <a:pt x="675675" y="1504907"/>
                  </a:cubicBezTo>
                  <a:cubicBezTo>
                    <a:pt x="596797" y="1474183"/>
                    <a:pt x="524702" y="1427653"/>
                    <a:pt x="461638" y="1366420"/>
                  </a:cubicBezTo>
                  <a:cubicBezTo>
                    <a:pt x="398575" y="1305188"/>
                    <a:pt x="350735" y="1235364"/>
                    <a:pt x="319322" y="1158779"/>
                  </a:cubicBezTo>
                  <a:cubicBezTo>
                    <a:pt x="287908" y="1082195"/>
                    <a:pt x="271995" y="996584"/>
                    <a:pt x="272172" y="904411"/>
                  </a:cubicBezTo>
                  <a:cubicBezTo>
                    <a:pt x="272310" y="809320"/>
                    <a:pt x="288401" y="721581"/>
                    <a:pt x="319972" y="643598"/>
                  </a:cubicBezTo>
                  <a:cubicBezTo>
                    <a:pt x="351544" y="565614"/>
                    <a:pt x="399462" y="495257"/>
                    <a:pt x="462467" y="434281"/>
                  </a:cubicBezTo>
                  <a:cubicBezTo>
                    <a:pt x="524288" y="374026"/>
                    <a:pt x="597842" y="327122"/>
                    <a:pt x="678574" y="296484"/>
                  </a:cubicBezTo>
                  <a:cubicBezTo>
                    <a:pt x="758656" y="266154"/>
                    <a:pt x="848656" y="250782"/>
                    <a:pt x="946071" y="250782"/>
                  </a:cubicBezTo>
                  <a:lnTo>
                    <a:pt x="947491" y="250782"/>
                  </a:lnTo>
                  <a:cubicBezTo>
                    <a:pt x="1040469" y="250920"/>
                    <a:pt x="1127314" y="266706"/>
                    <a:pt x="1205621" y="297706"/>
                  </a:cubicBezTo>
                  <a:cubicBezTo>
                    <a:pt x="1283928" y="328706"/>
                    <a:pt x="1355846" y="375749"/>
                    <a:pt x="1419520" y="437631"/>
                  </a:cubicBezTo>
                  <a:cubicBezTo>
                    <a:pt x="1483195" y="499514"/>
                    <a:pt x="1531488" y="569417"/>
                    <a:pt x="1563217" y="645470"/>
                  </a:cubicBezTo>
                  <a:cubicBezTo>
                    <a:pt x="1594946" y="721522"/>
                    <a:pt x="1610998" y="806069"/>
                    <a:pt x="1610860" y="896547"/>
                  </a:cubicBezTo>
                  <a:cubicBezTo>
                    <a:pt x="1610919" y="940365"/>
                    <a:pt x="1607054" y="984099"/>
                    <a:pt x="1599324" y="1027229"/>
                  </a:cubicBezTo>
                  <a:cubicBezTo>
                    <a:pt x="1575621" y="1156532"/>
                    <a:pt x="1514628" y="1269911"/>
                    <a:pt x="1417982" y="1364193"/>
                  </a:cubicBezTo>
                  <a:close/>
                </a:path>
              </a:pathLst>
            </a:custGeom>
            <a:grpFill/>
            <a:ln w="1972" cap="flat">
              <a:noFill/>
              <a:prstDash val="solid"/>
              <a:miter/>
            </a:ln>
          </p:spPr>
          <p:txBody>
            <a:bodyPr rtlCol="0" anchor="ctr"/>
            <a:lstStyle/>
            <a:p>
              <a:endParaRPr lang="en-US" sz="3200">
                <a:solidFill>
                  <a:schemeClr val="tx2"/>
                </a:solidFill>
              </a:endParaRPr>
            </a:p>
          </p:txBody>
        </p:sp>
        <p:sp>
          <p:nvSpPr>
            <p:cNvPr id="13" name="Freeform 37">
              <a:extLst>
                <a:ext uri="{FF2B5EF4-FFF2-40B4-BE49-F238E27FC236}">
                  <a16:creationId xmlns:a16="http://schemas.microsoft.com/office/drawing/2014/main" id="{19C7DD4A-8DAE-B960-E82A-EAEE3F4427AB}"/>
                </a:ext>
              </a:extLst>
            </p:cNvPr>
            <p:cNvSpPr/>
            <p:nvPr/>
          </p:nvSpPr>
          <p:spPr>
            <a:xfrm>
              <a:off x="469958" y="1647414"/>
              <a:ext cx="1719691" cy="1847802"/>
            </a:xfrm>
            <a:custGeom>
              <a:avLst/>
              <a:gdLst>
                <a:gd name="connsiteX0" fmla="*/ 0 w 1719691"/>
                <a:gd name="connsiteY0" fmla="*/ 0 h 1847802"/>
                <a:gd name="connsiteX1" fmla="*/ 0 w 1719691"/>
                <a:gd name="connsiteY1" fmla="*/ 1794395 h 1847802"/>
                <a:gd name="connsiteX2" fmla="*/ 277515 w 1719691"/>
                <a:gd name="connsiteY2" fmla="*/ 1794395 h 1847802"/>
                <a:gd name="connsiteX3" fmla="*/ 277534 w 1719691"/>
                <a:gd name="connsiteY3" fmla="*/ 607611 h 1847802"/>
                <a:gd name="connsiteX4" fmla="*/ 1707485 w 1719691"/>
                <a:gd name="connsiteY4" fmla="*/ 1837299 h 1847802"/>
                <a:gd name="connsiteX5" fmla="*/ 1719691 w 1719691"/>
                <a:gd name="connsiteY5" fmla="*/ 1847803 h 1847802"/>
                <a:gd name="connsiteX6" fmla="*/ 1719691 w 1719691"/>
                <a:gd name="connsiteY6" fmla="*/ 1476350 h 1847802"/>
                <a:gd name="connsiteX7" fmla="*/ 0 w 1719691"/>
                <a:gd name="connsiteY7" fmla="*/ 0 h 1847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9691" h="1847802">
                  <a:moveTo>
                    <a:pt x="0" y="0"/>
                  </a:moveTo>
                  <a:lnTo>
                    <a:pt x="0" y="1794395"/>
                  </a:lnTo>
                  <a:lnTo>
                    <a:pt x="277515" y="1794395"/>
                  </a:lnTo>
                  <a:lnTo>
                    <a:pt x="277534" y="607611"/>
                  </a:lnTo>
                  <a:lnTo>
                    <a:pt x="1707485" y="1837299"/>
                  </a:lnTo>
                  <a:lnTo>
                    <a:pt x="1719691" y="1847803"/>
                  </a:lnTo>
                  <a:lnTo>
                    <a:pt x="1719691" y="1476350"/>
                  </a:lnTo>
                  <a:lnTo>
                    <a:pt x="0" y="0"/>
                  </a:lnTo>
                  <a:close/>
                </a:path>
              </a:pathLst>
            </a:custGeom>
            <a:grpFill/>
            <a:ln w="1972" cap="flat">
              <a:noFill/>
              <a:prstDash val="solid"/>
              <a:miter/>
            </a:ln>
          </p:spPr>
          <p:txBody>
            <a:bodyPr rtlCol="0" anchor="ctr"/>
            <a:lstStyle/>
            <a:p>
              <a:endParaRPr lang="en-US" sz="3200">
                <a:solidFill>
                  <a:schemeClr val="tx2"/>
                </a:solidFill>
              </a:endParaRPr>
            </a:p>
          </p:txBody>
        </p:sp>
      </p:grpSp>
      <p:pic>
        <p:nvPicPr>
          <p:cNvPr id="7" name="Picture 6" descr="Background pattern&#10;&#10;Description automatically generated">
            <a:extLst>
              <a:ext uri="{FF2B5EF4-FFF2-40B4-BE49-F238E27FC236}">
                <a16:creationId xmlns:a16="http://schemas.microsoft.com/office/drawing/2014/main" id="{4F605AAD-3696-98CA-2199-5515E7C9B12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pic>
        <p:nvPicPr>
          <p:cNvPr id="8" name="Graphic 7">
            <a:extLst>
              <a:ext uri="{FF2B5EF4-FFF2-40B4-BE49-F238E27FC236}">
                <a16:creationId xmlns:a16="http://schemas.microsoft.com/office/drawing/2014/main" id="{341FC814-49C7-1314-F06D-942FEBF6026A}"/>
              </a:ext>
            </a:extLst>
          </p:cNvPr>
          <p:cNvPicPr>
            <a:picLocks noChangeAspect="1"/>
          </p:cNvPicPr>
          <p:nvPr userDrawn="1"/>
        </p:nvPicPr>
        <p:blipFill rotWithShape="1">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6623541" y="0"/>
            <a:ext cx="5568459" cy="6859200"/>
          </a:xfrm>
          <a:prstGeom prst="rect">
            <a:avLst/>
          </a:prstGeom>
        </p:spPr>
      </p:pic>
      <p:grpSp>
        <p:nvGrpSpPr>
          <p:cNvPr id="9" name="Graphic 3">
            <a:extLst>
              <a:ext uri="{FF2B5EF4-FFF2-40B4-BE49-F238E27FC236}">
                <a16:creationId xmlns:a16="http://schemas.microsoft.com/office/drawing/2014/main" id="{9CEC0610-896E-8898-5783-92F2B502B6BC}"/>
              </a:ext>
            </a:extLst>
          </p:cNvPr>
          <p:cNvGrpSpPr/>
          <p:nvPr userDrawn="1"/>
        </p:nvGrpSpPr>
        <p:grpSpPr>
          <a:xfrm>
            <a:off x="9308198" y="3224292"/>
            <a:ext cx="1817989" cy="409417"/>
            <a:chOff x="469958" y="1647414"/>
            <a:chExt cx="8205029" cy="1847802"/>
          </a:xfrm>
          <a:solidFill>
            <a:schemeClr val="bg1"/>
          </a:solidFill>
        </p:grpSpPr>
        <p:sp>
          <p:nvSpPr>
            <p:cNvPr id="12" name="Freeform 24">
              <a:extLst>
                <a:ext uri="{FF2B5EF4-FFF2-40B4-BE49-F238E27FC236}">
                  <a16:creationId xmlns:a16="http://schemas.microsoft.com/office/drawing/2014/main" id="{66722147-5E03-122A-B1BF-C8D48F647E96}"/>
                </a:ext>
              </a:extLst>
            </p:cNvPr>
            <p:cNvSpPr/>
            <p:nvPr/>
          </p:nvSpPr>
          <p:spPr>
            <a:xfrm>
              <a:off x="6648498" y="1648478"/>
              <a:ext cx="2026489" cy="1793370"/>
            </a:xfrm>
            <a:custGeom>
              <a:avLst/>
              <a:gdLst>
                <a:gd name="connsiteX0" fmla="*/ 1019683 w 2026489"/>
                <a:gd name="connsiteY0" fmla="*/ 11431 h 1793370"/>
                <a:gd name="connsiteX1" fmla="*/ 1013215 w 2026489"/>
                <a:gd name="connsiteY1" fmla="*/ 0 h 1793370"/>
                <a:gd name="connsiteX2" fmla="*/ 864805 w 2026489"/>
                <a:gd name="connsiteY2" fmla="*/ 264656 h 1793370"/>
                <a:gd name="connsiteX3" fmla="*/ 1366453 w 2026489"/>
                <a:gd name="connsiteY3" fmla="*/ 1150009 h 1793370"/>
                <a:gd name="connsiteX4" fmla="*/ 362940 w 2026489"/>
                <a:gd name="connsiteY4" fmla="*/ 1150009 h 1793370"/>
                <a:gd name="connsiteX5" fmla="*/ 0 w 2026489"/>
                <a:gd name="connsiteY5" fmla="*/ 1793331 h 1793370"/>
                <a:gd name="connsiteX6" fmla="*/ 299127 w 2026489"/>
                <a:gd name="connsiteY6" fmla="*/ 1793370 h 1793370"/>
                <a:gd name="connsiteX7" fmla="*/ 517917 w 2026489"/>
                <a:gd name="connsiteY7" fmla="*/ 1406250 h 1793370"/>
                <a:gd name="connsiteX8" fmla="*/ 1508375 w 2026489"/>
                <a:gd name="connsiteY8" fmla="*/ 1406250 h 1793370"/>
                <a:gd name="connsiteX9" fmla="*/ 1727480 w 2026489"/>
                <a:gd name="connsiteY9" fmla="*/ 1793370 h 1793370"/>
                <a:gd name="connsiteX10" fmla="*/ 2026490 w 2026489"/>
                <a:gd name="connsiteY10" fmla="*/ 1793331 h 1793370"/>
                <a:gd name="connsiteX11" fmla="*/ 1019683 w 2026489"/>
                <a:gd name="connsiteY11" fmla="*/ 11431 h 1793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26489" h="1793370">
                  <a:moveTo>
                    <a:pt x="1019683" y="11431"/>
                  </a:moveTo>
                  <a:lnTo>
                    <a:pt x="1013215" y="0"/>
                  </a:lnTo>
                  <a:lnTo>
                    <a:pt x="864805" y="264656"/>
                  </a:lnTo>
                  <a:lnTo>
                    <a:pt x="1366453" y="1150009"/>
                  </a:lnTo>
                  <a:lnTo>
                    <a:pt x="362940" y="1150009"/>
                  </a:lnTo>
                  <a:lnTo>
                    <a:pt x="0" y="1793331"/>
                  </a:lnTo>
                  <a:lnTo>
                    <a:pt x="299127" y="1793370"/>
                  </a:lnTo>
                  <a:lnTo>
                    <a:pt x="517917" y="1406250"/>
                  </a:lnTo>
                  <a:lnTo>
                    <a:pt x="1508375" y="1406250"/>
                  </a:lnTo>
                  <a:lnTo>
                    <a:pt x="1727480" y="1793370"/>
                  </a:lnTo>
                  <a:lnTo>
                    <a:pt x="2026490" y="1793331"/>
                  </a:lnTo>
                  <a:lnTo>
                    <a:pt x="1019683" y="11431"/>
                  </a:lnTo>
                  <a:close/>
                </a:path>
              </a:pathLst>
            </a:custGeom>
            <a:grpFill/>
            <a:ln w="1972" cap="flat">
              <a:noFill/>
              <a:prstDash val="solid"/>
              <a:miter/>
            </a:ln>
          </p:spPr>
          <p:txBody>
            <a:bodyPr rtlCol="0" anchor="ctr"/>
            <a:lstStyle/>
            <a:p>
              <a:endParaRPr lang="en-US" sz="2400"/>
            </a:p>
          </p:txBody>
        </p:sp>
        <p:sp>
          <p:nvSpPr>
            <p:cNvPr id="14" name="Freeform 25">
              <a:extLst>
                <a:ext uri="{FF2B5EF4-FFF2-40B4-BE49-F238E27FC236}">
                  <a16:creationId xmlns:a16="http://schemas.microsoft.com/office/drawing/2014/main" id="{1A7E676B-1EEF-D8D1-C003-F85B6867E68B}"/>
                </a:ext>
              </a:extLst>
            </p:cNvPr>
            <p:cNvSpPr/>
            <p:nvPr/>
          </p:nvSpPr>
          <p:spPr>
            <a:xfrm>
              <a:off x="6141802" y="1706399"/>
              <a:ext cx="271953" cy="1735409"/>
            </a:xfrm>
            <a:custGeom>
              <a:avLst/>
              <a:gdLst>
                <a:gd name="connsiteX0" fmla="*/ 39 w 271953"/>
                <a:gd name="connsiteY0" fmla="*/ 0 h 1735409"/>
                <a:gd name="connsiteX1" fmla="*/ 0 w 271953"/>
                <a:gd name="connsiteY1" fmla="*/ 1735409 h 1735409"/>
                <a:gd name="connsiteX2" fmla="*/ 271934 w 271953"/>
                <a:gd name="connsiteY2" fmla="*/ 1735409 h 1735409"/>
                <a:gd name="connsiteX3" fmla="*/ 271953 w 271953"/>
                <a:gd name="connsiteY3" fmla="*/ 218776 h 1735409"/>
                <a:gd name="connsiteX4" fmla="*/ 271953 w 271953"/>
                <a:gd name="connsiteY4" fmla="*/ 0 h 1735409"/>
                <a:gd name="connsiteX5" fmla="*/ 39 w 271953"/>
                <a:gd name="connsiteY5" fmla="*/ 0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953" h="1735409">
                  <a:moveTo>
                    <a:pt x="39" y="0"/>
                  </a:moveTo>
                  <a:lnTo>
                    <a:pt x="0" y="1735409"/>
                  </a:lnTo>
                  <a:lnTo>
                    <a:pt x="271934" y="1735409"/>
                  </a:lnTo>
                  <a:lnTo>
                    <a:pt x="271953" y="218776"/>
                  </a:lnTo>
                  <a:lnTo>
                    <a:pt x="271953" y="0"/>
                  </a:lnTo>
                  <a:lnTo>
                    <a:pt x="39" y="0"/>
                  </a:lnTo>
                  <a:close/>
                </a:path>
              </a:pathLst>
            </a:custGeom>
            <a:grpFill/>
            <a:ln w="1972" cap="flat">
              <a:noFill/>
              <a:prstDash val="solid"/>
              <a:miter/>
            </a:ln>
          </p:spPr>
          <p:txBody>
            <a:bodyPr rtlCol="0" anchor="ctr"/>
            <a:lstStyle/>
            <a:p>
              <a:endParaRPr lang="en-US" sz="2400"/>
            </a:p>
          </p:txBody>
        </p:sp>
        <p:sp>
          <p:nvSpPr>
            <p:cNvPr id="15" name="Freeform 26">
              <a:extLst>
                <a:ext uri="{FF2B5EF4-FFF2-40B4-BE49-F238E27FC236}">
                  <a16:creationId xmlns:a16="http://schemas.microsoft.com/office/drawing/2014/main" id="{CC93E04D-6876-E203-F764-82DBB300A29B}"/>
                </a:ext>
              </a:extLst>
            </p:cNvPr>
            <p:cNvSpPr/>
            <p:nvPr/>
          </p:nvSpPr>
          <p:spPr>
            <a:xfrm>
              <a:off x="4382809" y="1706399"/>
              <a:ext cx="1429220" cy="1735409"/>
            </a:xfrm>
            <a:custGeom>
              <a:avLst/>
              <a:gdLst>
                <a:gd name="connsiteX0" fmla="*/ 403030 w 1429220"/>
                <a:gd name="connsiteY0" fmla="*/ 867715 h 1735409"/>
                <a:gd name="connsiteX1" fmla="*/ 1429102 w 1429220"/>
                <a:gd name="connsiteY1" fmla="*/ 0 h 1735409"/>
                <a:gd name="connsiteX2" fmla="*/ 1026072 w 1429220"/>
                <a:gd name="connsiteY2" fmla="*/ 0 h 1735409"/>
                <a:gd name="connsiteX3" fmla="*/ 6665 w 1429220"/>
                <a:gd name="connsiteY3" fmla="*/ 862058 h 1735409"/>
                <a:gd name="connsiteX4" fmla="*/ 0 w 1429220"/>
                <a:gd name="connsiteY4" fmla="*/ 867715 h 1735409"/>
                <a:gd name="connsiteX5" fmla="*/ 1024022 w 1429220"/>
                <a:gd name="connsiteY5" fmla="*/ 1733655 h 1735409"/>
                <a:gd name="connsiteX6" fmla="*/ 1026072 w 1429220"/>
                <a:gd name="connsiteY6" fmla="*/ 1735409 h 1735409"/>
                <a:gd name="connsiteX7" fmla="*/ 1429221 w 1429220"/>
                <a:gd name="connsiteY7" fmla="*/ 1735409 h 1735409"/>
                <a:gd name="connsiteX8" fmla="*/ 403030 w 1429220"/>
                <a:gd name="connsiteY8" fmla="*/ 867715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9220" h="1735409">
                  <a:moveTo>
                    <a:pt x="403030" y="867715"/>
                  </a:moveTo>
                  <a:lnTo>
                    <a:pt x="1429102" y="0"/>
                  </a:lnTo>
                  <a:lnTo>
                    <a:pt x="1026072" y="0"/>
                  </a:lnTo>
                  <a:lnTo>
                    <a:pt x="6665" y="862058"/>
                  </a:lnTo>
                  <a:lnTo>
                    <a:pt x="0" y="867715"/>
                  </a:lnTo>
                  <a:lnTo>
                    <a:pt x="1024022" y="1733655"/>
                  </a:lnTo>
                  <a:lnTo>
                    <a:pt x="1026072" y="1735409"/>
                  </a:lnTo>
                  <a:lnTo>
                    <a:pt x="1429221" y="1735409"/>
                  </a:lnTo>
                  <a:lnTo>
                    <a:pt x="403030" y="867715"/>
                  </a:lnTo>
                  <a:close/>
                </a:path>
              </a:pathLst>
            </a:custGeom>
            <a:grpFill/>
            <a:ln w="1972" cap="flat">
              <a:noFill/>
              <a:prstDash val="solid"/>
              <a:miter/>
            </a:ln>
          </p:spPr>
          <p:txBody>
            <a:bodyPr rtlCol="0" anchor="ctr"/>
            <a:lstStyle/>
            <a:p>
              <a:endParaRPr lang="en-US" sz="2400"/>
            </a:p>
          </p:txBody>
        </p:sp>
        <p:sp>
          <p:nvSpPr>
            <p:cNvPr id="16" name="Freeform 27">
              <a:extLst>
                <a:ext uri="{FF2B5EF4-FFF2-40B4-BE49-F238E27FC236}">
                  <a16:creationId xmlns:a16="http://schemas.microsoft.com/office/drawing/2014/main" id="{AB5DD8FE-C438-CE1F-2C05-4957EA59E69A}"/>
                </a:ext>
              </a:extLst>
            </p:cNvPr>
            <p:cNvSpPr/>
            <p:nvPr/>
          </p:nvSpPr>
          <p:spPr>
            <a:xfrm>
              <a:off x="2295838" y="1674374"/>
              <a:ext cx="1881493" cy="1794690"/>
            </a:xfrm>
            <a:custGeom>
              <a:avLst/>
              <a:gdLst>
                <a:gd name="connsiteX0" fmla="*/ 1814643 w 1881493"/>
                <a:gd name="connsiteY0" fmla="*/ 547443 h 1794690"/>
                <a:gd name="connsiteX1" fmla="*/ 1612674 w 1881493"/>
                <a:gd name="connsiteY1" fmla="*/ 257739 h 1794690"/>
                <a:gd name="connsiteX2" fmla="*/ 1309110 w 1881493"/>
                <a:gd name="connsiteY2" fmla="*/ 64720 h 1794690"/>
                <a:gd name="connsiteX3" fmla="*/ 937848 w 1881493"/>
                <a:gd name="connsiteY3" fmla="*/ 0 h 1794690"/>
                <a:gd name="connsiteX4" fmla="*/ 935876 w 1881493"/>
                <a:gd name="connsiteY4" fmla="*/ 0 h 1794690"/>
                <a:gd name="connsiteX5" fmla="*/ 567434 w 1881493"/>
                <a:gd name="connsiteY5" fmla="*/ 63577 h 1794690"/>
                <a:gd name="connsiteX6" fmla="*/ 266532 w 1881493"/>
                <a:gd name="connsiteY6" fmla="*/ 255669 h 1794690"/>
                <a:gd name="connsiteX7" fmla="*/ 66910 w 1881493"/>
                <a:gd name="connsiteY7" fmla="*/ 546044 h 1794690"/>
                <a:gd name="connsiteX8" fmla="*/ 1 w 1881493"/>
                <a:gd name="connsiteY8" fmla="*/ 903997 h 1794690"/>
                <a:gd name="connsiteX9" fmla="*/ 65352 w 1881493"/>
                <a:gd name="connsiteY9" fmla="*/ 1253928 h 1794690"/>
                <a:gd name="connsiteX10" fmla="*/ 262687 w 1881493"/>
                <a:gd name="connsiteY10" fmla="*/ 1540085 h 1794690"/>
                <a:gd name="connsiteX11" fmla="*/ 559113 w 1881493"/>
                <a:gd name="connsiteY11" fmla="*/ 1730758 h 1794690"/>
                <a:gd name="connsiteX12" fmla="*/ 921382 w 1881493"/>
                <a:gd name="connsiteY12" fmla="*/ 1794691 h 1794690"/>
                <a:gd name="connsiteX13" fmla="*/ 923354 w 1881493"/>
                <a:gd name="connsiteY13" fmla="*/ 1794691 h 1794690"/>
                <a:gd name="connsiteX14" fmla="*/ 1299861 w 1881493"/>
                <a:gd name="connsiteY14" fmla="*/ 1731941 h 1794690"/>
                <a:gd name="connsiteX15" fmla="*/ 1608040 w 1881493"/>
                <a:gd name="connsiteY15" fmla="*/ 1542253 h 1794690"/>
                <a:gd name="connsiteX16" fmla="*/ 1812848 w 1881493"/>
                <a:gd name="connsiteY16" fmla="*/ 1255446 h 1794690"/>
                <a:gd name="connsiteX17" fmla="*/ 1881493 w 1881493"/>
                <a:gd name="connsiteY17" fmla="*/ 901927 h 1794690"/>
                <a:gd name="connsiteX18" fmla="*/ 1814643 w 1881493"/>
                <a:gd name="connsiteY18" fmla="*/ 547443 h 1794690"/>
                <a:gd name="connsiteX19" fmla="*/ 1417982 w 1881493"/>
                <a:gd name="connsiteY19" fmla="*/ 1364193 h 1794690"/>
                <a:gd name="connsiteX20" fmla="*/ 1201815 w 1881493"/>
                <a:gd name="connsiteY20" fmla="*/ 1504808 h 1794690"/>
                <a:gd name="connsiteX21" fmla="*/ 939288 w 1881493"/>
                <a:gd name="connsiteY21" fmla="*/ 1551398 h 1794690"/>
                <a:gd name="connsiteX22" fmla="*/ 937947 w 1881493"/>
                <a:gd name="connsiteY22" fmla="*/ 1551398 h 1794690"/>
                <a:gd name="connsiteX23" fmla="*/ 675675 w 1881493"/>
                <a:gd name="connsiteY23" fmla="*/ 1504907 h 1794690"/>
                <a:gd name="connsiteX24" fmla="*/ 461638 w 1881493"/>
                <a:gd name="connsiteY24" fmla="*/ 1366420 h 1794690"/>
                <a:gd name="connsiteX25" fmla="*/ 319322 w 1881493"/>
                <a:gd name="connsiteY25" fmla="*/ 1158779 h 1794690"/>
                <a:gd name="connsiteX26" fmla="*/ 272172 w 1881493"/>
                <a:gd name="connsiteY26" fmla="*/ 904411 h 1794690"/>
                <a:gd name="connsiteX27" fmla="*/ 319972 w 1881493"/>
                <a:gd name="connsiteY27" fmla="*/ 643598 h 1794690"/>
                <a:gd name="connsiteX28" fmla="*/ 462467 w 1881493"/>
                <a:gd name="connsiteY28" fmla="*/ 434281 h 1794690"/>
                <a:gd name="connsiteX29" fmla="*/ 678574 w 1881493"/>
                <a:gd name="connsiteY29" fmla="*/ 296484 h 1794690"/>
                <a:gd name="connsiteX30" fmla="*/ 946071 w 1881493"/>
                <a:gd name="connsiteY30" fmla="*/ 250782 h 1794690"/>
                <a:gd name="connsiteX31" fmla="*/ 947491 w 1881493"/>
                <a:gd name="connsiteY31" fmla="*/ 250782 h 1794690"/>
                <a:gd name="connsiteX32" fmla="*/ 1205621 w 1881493"/>
                <a:gd name="connsiteY32" fmla="*/ 297706 h 1794690"/>
                <a:gd name="connsiteX33" fmla="*/ 1419520 w 1881493"/>
                <a:gd name="connsiteY33" fmla="*/ 437631 h 1794690"/>
                <a:gd name="connsiteX34" fmla="*/ 1563217 w 1881493"/>
                <a:gd name="connsiteY34" fmla="*/ 645470 h 1794690"/>
                <a:gd name="connsiteX35" fmla="*/ 1610860 w 1881493"/>
                <a:gd name="connsiteY35" fmla="*/ 896547 h 1794690"/>
                <a:gd name="connsiteX36" fmla="*/ 1599324 w 1881493"/>
                <a:gd name="connsiteY36" fmla="*/ 1027229 h 1794690"/>
                <a:gd name="connsiteX37" fmla="*/ 1417982 w 1881493"/>
                <a:gd name="connsiteY37" fmla="*/ 1364193 h 1794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81493" h="1794690">
                  <a:moveTo>
                    <a:pt x="1814643" y="547443"/>
                  </a:moveTo>
                  <a:cubicBezTo>
                    <a:pt x="1769998" y="440528"/>
                    <a:pt x="1702043" y="343054"/>
                    <a:pt x="1612674" y="257739"/>
                  </a:cubicBezTo>
                  <a:cubicBezTo>
                    <a:pt x="1523305" y="172423"/>
                    <a:pt x="1421137" y="107486"/>
                    <a:pt x="1309110" y="64720"/>
                  </a:cubicBezTo>
                  <a:cubicBezTo>
                    <a:pt x="1197083" y="21954"/>
                    <a:pt x="1072277" y="197"/>
                    <a:pt x="937848" y="0"/>
                  </a:cubicBezTo>
                  <a:lnTo>
                    <a:pt x="935876" y="0"/>
                  </a:lnTo>
                  <a:cubicBezTo>
                    <a:pt x="802216" y="0"/>
                    <a:pt x="678258" y="21383"/>
                    <a:pt x="567434" y="63577"/>
                  </a:cubicBezTo>
                  <a:cubicBezTo>
                    <a:pt x="455979" y="106008"/>
                    <a:pt x="354738" y="170630"/>
                    <a:pt x="266532" y="255669"/>
                  </a:cubicBezTo>
                  <a:cubicBezTo>
                    <a:pt x="178326" y="340708"/>
                    <a:pt x="111121" y="438420"/>
                    <a:pt x="66910" y="546044"/>
                  </a:cubicBezTo>
                  <a:cubicBezTo>
                    <a:pt x="22699" y="653668"/>
                    <a:pt x="198" y="774024"/>
                    <a:pt x="1" y="903997"/>
                  </a:cubicBezTo>
                  <a:cubicBezTo>
                    <a:pt x="-196" y="1030659"/>
                    <a:pt x="21693" y="1148373"/>
                    <a:pt x="65352" y="1253928"/>
                  </a:cubicBezTo>
                  <a:cubicBezTo>
                    <a:pt x="109012" y="1359483"/>
                    <a:pt x="175349" y="1455795"/>
                    <a:pt x="262687" y="1540085"/>
                  </a:cubicBezTo>
                  <a:cubicBezTo>
                    <a:pt x="350025" y="1624376"/>
                    <a:pt x="449747" y="1688505"/>
                    <a:pt x="559113" y="1730758"/>
                  </a:cubicBezTo>
                  <a:cubicBezTo>
                    <a:pt x="668478" y="1773012"/>
                    <a:pt x="790266" y="1794493"/>
                    <a:pt x="921382" y="1794691"/>
                  </a:cubicBezTo>
                  <a:lnTo>
                    <a:pt x="923354" y="1794691"/>
                  </a:lnTo>
                  <a:cubicBezTo>
                    <a:pt x="1059834" y="1794691"/>
                    <a:pt x="1186513" y="1773583"/>
                    <a:pt x="1299861" y="1731941"/>
                  </a:cubicBezTo>
                  <a:cubicBezTo>
                    <a:pt x="1414196" y="1689845"/>
                    <a:pt x="1518986" y="1625359"/>
                    <a:pt x="1608040" y="1542253"/>
                  </a:cubicBezTo>
                  <a:cubicBezTo>
                    <a:pt x="1698553" y="1458219"/>
                    <a:pt x="1767473" y="1361730"/>
                    <a:pt x="1812848" y="1255446"/>
                  </a:cubicBezTo>
                  <a:cubicBezTo>
                    <a:pt x="1858223" y="1149162"/>
                    <a:pt x="1881295" y="1030264"/>
                    <a:pt x="1881493" y="901927"/>
                  </a:cubicBezTo>
                  <a:cubicBezTo>
                    <a:pt x="1881689" y="773590"/>
                    <a:pt x="1859268" y="654358"/>
                    <a:pt x="1814643" y="547443"/>
                  </a:cubicBezTo>
                  <a:close/>
                  <a:moveTo>
                    <a:pt x="1417982" y="1364193"/>
                  </a:moveTo>
                  <a:cubicBezTo>
                    <a:pt x="1354130" y="1426450"/>
                    <a:pt x="1281404" y="1473749"/>
                    <a:pt x="1201815" y="1504808"/>
                  </a:cubicBezTo>
                  <a:cubicBezTo>
                    <a:pt x="1122562" y="1535730"/>
                    <a:pt x="1034198" y="1551398"/>
                    <a:pt x="939288" y="1551398"/>
                  </a:cubicBezTo>
                  <a:lnTo>
                    <a:pt x="937947" y="1551398"/>
                  </a:lnTo>
                  <a:cubicBezTo>
                    <a:pt x="842898" y="1551240"/>
                    <a:pt x="754554" y="1535631"/>
                    <a:pt x="675675" y="1504907"/>
                  </a:cubicBezTo>
                  <a:cubicBezTo>
                    <a:pt x="596797" y="1474183"/>
                    <a:pt x="524702" y="1427653"/>
                    <a:pt x="461638" y="1366420"/>
                  </a:cubicBezTo>
                  <a:cubicBezTo>
                    <a:pt x="398575" y="1305188"/>
                    <a:pt x="350735" y="1235364"/>
                    <a:pt x="319322" y="1158779"/>
                  </a:cubicBezTo>
                  <a:cubicBezTo>
                    <a:pt x="287908" y="1082195"/>
                    <a:pt x="271995" y="996584"/>
                    <a:pt x="272172" y="904411"/>
                  </a:cubicBezTo>
                  <a:cubicBezTo>
                    <a:pt x="272310" y="809320"/>
                    <a:pt x="288401" y="721581"/>
                    <a:pt x="319972" y="643598"/>
                  </a:cubicBezTo>
                  <a:cubicBezTo>
                    <a:pt x="351544" y="565614"/>
                    <a:pt x="399462" y="495257"/>
                    <a:pt x="462467" y="434281"/>
                  </a:cubicBezTo>
                  <a:cubicBezTo>
                    <a:pt x="524288" y="374026"/>
                    <a:pt x="597842" y="327122"/>
                    <a:pt x="678574" y="296484"/>
                  </a:cubicBezTo>
                  <a:cubicBezTo>
                    <a:pt x="758656" y="266154"/>
                    <a:pt x="848656" y="250782"/>
                    <a:pt x="946071" y="250782"/>
                  </a:cubicBezTo>
                  <a:lnTo>
                    <a:pt x="947491" y="250782"/>
                  </a:lnTo>
                  <a:cubicBezTo>
                    <a:pt x="1040469" y="250920"/>
                    <a:pt x="1127314" y="266706"/>
                    <a:pt x="1205621" y="297706"/>
                  </a:cubicBezTo>
                  <a:cubicBezTo>
                    <a:pt x="1283928" y="328706"/>
                    <a:pt x="1355846" y="375749"/>
                    <a:pt x="1419520" y="437631"/>
                  </a:cubicBezTo>
                  <a:cubicBezTo>
                    <a:pt x="1483195" y="499514"/>
                    <a:pt x="1531488" y="569417"/>
                    <a:pt x="1563217" y="645470"/>
                  </a:cubicBezTo>
                  <a:cubicBezTo>
                    <a:pt x="1594946" y="721522"/>
                    <a:pt x="1610998" y="806069"/>
                    <a:pt x="1610860" y="896547"/>
                  </a:cubicBezTo>
                  <a:cubicBezTo>
                    <a:pt x="1610919" y="940365"/>
                    <a:pt x="1607054" y="984099"/>
                    <a:pt x="1599324" y="1027229"/>
                  </a:cubicBezTo>
                  <a:cubicBezTo>
                    <a:pt x="1575621" y="1156532"/>
                    <a:pt x="1514628" y="1269911"/>
                    <a:pt x="1417982" y="1364193"/>
                  </a:cubicBezTo>
                  <a:close/>
                </a:path>
              </a:pathLst>
            </a:custGeom>
            <a:grpFill/>
            <a:ln w="1972" cap="flat">
              <a:noFill/>
              <a:prstDash val="solid"/>
              <a:miter/>
            </a:ln>
          </p:spPr>
          <p:txBody>
            <a:bodyPr rtlCol="0" anchor="ctr"/>
            <a:lstStyle/>
            <a:p>
              <a:endParaRPr lang="en-US" sz="2400"/>
            </a:p>
          </p:txBody>
        </p:sp>
        <p:sp>
          <p:nvSpPr>
            <p:cNvPr id="17" name="Freeform 28">
              <a:extLst>
                <a:ext uri="{FF2B5EF4-FFF2-40B4-BE49-F238E27FC236}">
                  <a16:creationId xmlns:a16="http://schemas.microsoft.com/office/drawing/2014/main" id="{49482C04-6B43-828E-3D34-1703DF45BE6B}"/>
                </a:ext>
              </a:extLst>
            </p:cNvPr>
            <p:cNvSpPr/>
            <p:nvPr/>
          </p:nvSpPr>
          <p:spPr>
            <a:xfrm>
              <a:off x="469958" y="1647414"/>
              <a:ext cx="1719691" cy="1847802"/>
            </a:xfrm>
            <a:custGeom>
              <a:avLst/>
              <a:gdLst>
                <a:gd name="connsiteX0" fmla="*/ 0 w 1719691"/>
                <a:gd name="connsiteY0" fmla="*/ 0 h 1847802"/>
                <a:gd name="connsiteX1" fmla="*/ 0 w 1719691"/>
                <a:gd name="connsiteY1" fmla="*/ 1794395 h 1847802"/>
                <a:gd name="connsiteX2" fmla="*/ 277515 w 1719691"/>
                <a:gd name="connsiteY2" fmla="*/ 1794395 h 1847802"/>
                <a:gd name="connsiteX3" fmla="*/ 277534 w 1719691"/>
                <a:gd name="connsiteY3" fmla="*/ 607611 h 1847802"/>
                <a:gd name="connsiteX4" fmla="*/ 1707485 w 1719691"/>
                <a:gd name="connsiteY4" fmla="*/ 1837299 h 1847802"/>
                <a:gd name="connsiteX5" fmla="*/ 1719691 w 1719691"/>
                <a:gd name="connsiteY5" fmla="*/ 1847803 h 1847802"/>
                <a:gd name="connsiteX6" fmla="*/ 1719691 w 1719691"/>
                <a:gd name="connsiteY6" fmla="*/ 1476350 h 1847802"/>
                <a:gd name="connsiteX7" fmla="*/ 0 w 1719691"/>
                <a:gd name="connsiteY7" fmla="*/ 0 h 1847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9691" h="1847802">
                  <a:moveTo>
                    <a:pt x="0" y="0"/>
                  </a:moveTo>
                  <a:lnTo>
                    <a:pt x="0" y="1794395"/>
                  </a:lnTo>
                  <a:lnTo>
                    <a:pt x="277515" y="1794395"/>
                  </a:lnTo>
                  <a:lnTo>
                    <a:pt x="277534" y="607611"/>
                  </a:lnTo>
                  <a:lnTo>
                    <a:pt x="1707485" y="1837299"/>
                  </a:lnTo>
                  <a:lnTo>
                    <a:pt x="1719691" y="1847803"/>
                  </a:lnTo>
                  <a:lnTo>
                    <a:pt x="1719691" y="1476350"/>
                  </a:lnTo>
                  <a:lnTo>
                    <a:pt x="0" y="0"/>
                  </a:lnTo>
                  <a:close/>
                </a:path>
              </a:pathLst>
            </a:custGeom>
            <a:grpFill/>
            <a:ln w="1972" cap="flat">
              <a:noFill/>
              <a:prstDash val="solid"/>
              <a:miter/>
            </a:ln>
          </p:spPr>
          <p:txBody>
            <a:bodyPr rtlCol="0" anchor="ctr"/>
            <a:lstStyle/>
            <a:p>
              <a:endParaRPr lang="en-US" sz="2400"/>
            </a:p>
          </p:txBody>
        </p:sp>
      </p:grpSp>
    </p:spTree>
    <p:extLst>
      <p:ext uri="{BB962C8B-B14F-4D97-AF65-F5344CB8AC3E}">
        <p14:creationId xmlns:p14="http://schemas.microsoft.com/office/powerpoint/2010/main" val="4047694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CC4B4-B227-5028-9DF6-0748B3570C2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881FF22-A6E2-23F8-2340-A717372856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9DA80E-0A43-5F0A-3BE5-000120CF659F}"/>
              </a:ext>
            </a:extLst>
          </p:cNvPr>
          <p:cNvSpPr>
            <a:spLocks noGrp="1"/>
          </p:cNvSpPr>
          <p:nvPr>
            <p:ph type="dt" sz="half" idx="10"/>
          </p:nvPr>
        </p:nvSpPr>
        <p:spPr/>
        <p:txBody>
          <a:bodyPr/>
          <a:lstStyle/>
          <a:p>
            <a:fld id="{EFB42DA1-B569-4B78-8903-D851F7A8A04A}" type="datetimeFigureOut">
              <a:rPr lang="en-IN" smtClean="0"/>
              <a:t>20-09-2024</a:t>
            </a:fld>
            <a:endParaRPr lang="en-IN"/>
          </a:p>
        </p:txBody>
      </p:sp>
      <p:sp>
        <p:nvSpPr>
          <p:cNvPr id="5" name="Footer Placeholder 4">
            <a:extLst>
              <a:ext uri="{FF2B5EF4-FFF2-40B4-BE49-F238E27FC236}">
                <a16:creationId xmlns:a16="http://schemas.microsoft.com/office/drawing/2014/main" id="{23988B05-7003-8823-864E-6E1BBF539A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6B2E8A5-7202-83D5-55A6-3C77084AB691}"/>
              </a:ext>
            </a:extLst>
          </p:cNvPr>
          <p:cNvSpPr>
            <a:spLocks noGrp="1"/>
          </p:cNvSpPr>
          <p:nvPr>
            <p:ph type="sldNum" sz="quarter" idx="12"/>
          </p:nvPr>
        </p:nvSpPr>
        <p:spPr/>
        <p:txBody>
          <a:bodyPr/>
          <a:lstStyle/>
          <a:p>
            <a:fld id="{2C5AC7E4-5A82-460E-AC65-251B272CA069}" type="slidenum">
              <a:rPr lang="en-IN" smtClean="0"/>
              <a:t>‹#›</a:t>
            </a:fld>
            <a:endParaRPr lang="en-IN"/>
          </a:p>
        </p:txBody>
      </p:sp>
    </p:spTree>
    <p:extLst>
      <p:ext uri="{BB962C8B-B14F-4D97-AF65-F5344CB8AC3E}">
        <p14:creationId xmlns:p14="http://schemas.microsoft.com/office/powerpoint/2010/main" val="1692437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B4DF5-B203-6411-0131-762F176E364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EA64DD7-0B83-47AA-0EFB-15CF6238535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51B663-6C03-445D-2068-CE15179F8B96}"/>
              </a:ext>
            </a:extLst>
          </p:cNvPr>
          <p:cNvSpPr>
            <a:spLocks noGrp="1"/>
          </p:cNvSpPr>
          <p:nvPr>
            <p:ph type="dt" sz="half" idx="10"/>
          </p:nvPr>
        </p:nvSpPr>
        <p:spPr/>
        <p:txBody>
          <a:bodyPr/>
          <a:lstStyle/>
          <a:p>
            <a:fld id="{EFB42DA1-B569-4B78-8903-D851F7A8A04A}" type="datetimeFigureOut">
              <a:rPr lang="en-IN" smtClean="0"/>
              <a:t>20-09-2024</a:t>
            </a:fld>
            <a:endParaRPr lang="en-IN"/>
          </a:p>
        </p:txBody>
      </p:sp>
      <p:sp>
        <p:nvSpPr>
          <p:cNvPr id="5" name="Footer Placeholder 4">
            <a:extLst>
              <a:ext uri="{FF2B5EF4-FFF2-40B4-BE49-F238E27FC236}">
                <a16:creationId xmlns:a16="http://schemas.microsoft.com/office/drawing/2014/main" id="{CE0D0924-0C31-7A32-FAF2-75A8E2C50C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7B3736-F0A2-7B1B-A4C2-CE4AA5C2AA81}"/>
              </a:ext>
            </a:extLst>
          </p:cNvPr>
          <p:cNvSpPr>
            <a:spLocks noGrp="1"/>
          </p:cNvSpPr>
          <p:nvPr>
            <p:ph type="sldNum" sz="quarter" idx="12"/>
          </p:nvPr>
        </p:nvSpPr>
        <p:spPr/>
        <p:txBody>
          <a:bodyPr/>
          <a:lstStyle/>
          <a:p>
            <a:fld id="{2C5AC7E4-5A82-460E-AC65-251B272CA069}" type="slidenum">
              <a:rPr lang="en-IN" smtClean="0"/>
              <a:t>‹#›</a:t>
            </a:fld>
            <a:endParaRPr lang="en-IN"/>
          </a:p>
        </p:txBody>
      </p:sp>
    </p:spTree>
    <p:extLst>
      <p:ext uri="{BB962C8B-B14F-4D97-AF65-F5344CB8AC3E}">
        <p14:creationId xmlns:p14="http://schemas.microsoft.com/office/powerpoint/2010/main" val="2220977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3BA63-2BF6-CE51-1A1C-60B7654C248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40A61D2-83E0-B618-9A02-A2C83EEF28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8ACC719-0021-8D5F-0483-5292ED7E39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4A0FF5D-79CB-5C85-2B06-0DBACFB38624}"/>
              </a:ext>
            </a:extLst>
          </p:cNvPr>
          <p:cNvSpPr>
            <a:spLocks noGrp="1"/>
          </p:cNvSpPr>
          <p:nvPr>
            <p:ph type="dt" sz="half" idx="10"/>
          </p:nvPr>
        </p:nvSpPr>
        <p:spPr/>
        <p:txBody>
          <a:bodyPr/>
          <a:lstStyle/>
          <a:p>
            <a:fld id="{EFB42DA1-B569-4B78-8903-D851F7A8A04A}" type="datetimeFigureOut">
              <a:rPr lang="en-IN" smtClean="0"/>
              <a:t>20-09-2024</a:t>
            </a:fld>
            <a:endParaRPr lang="en-IN"/>
          </a:p>
        </p:txBody>
      </p:sp>
      <p:sp>
        <p:nvSpPr>
          <p:cNvPr id="6" name="Footer Placeholder 5">
            <a:extLst>
              <a:ext uri="{FF2B5EF4-FFF2-40B4-BE49-F238E27FC236}">
                <a16:creationId xmlns:a16="http://schemas.microsoft.com/office/drawing/2014/main" id="{9590E2E9-9869-7962-8F45-EC67C5AF4D7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A701A88-F412-AD0E-3D5C-8AF270C1A477}"/>
              </a:ext>
            </a:extLst>
          </p:cNvPr>
          <p:cNvSpPr>
            <a:spLocks noGrp="1"/>
          </p:cNvSpPr>
          <p:nvPr>
            <p:ph type="sldNum" sz="quarter" idx="12"/>
          </p:nvPr>
        </p:nvSpPr>
        <p:spPr/>
        <p:txBody>
          <a:bodyPr/>
          <a:lstStyle/>
          <a:p>
            <a:fld id="{2C5AC7E4-5A82-460E-AC65-251B272CA069}" type="slidenum">
              <a:rPr lang="en-IN" smtClean="0"/>
              <a:t>‹#›</a:t>
            </a:fld>
            <a:endParaRPr lang="en-IN"/>
          </a:p>
        </p:txBody>
      </p:sp>
    </p:spTree>
    <p:extLst>
      <p:ext uri="{BB962C8B-B14F-4D97-AF65-F5344CB8AC3E}">
        <p14:creationId xmlns:p14="http://schemas.microsoft.com/office/powerpoint/2010/main" val="3928519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C9D2A-C8F6-6ACA-1ECC-357AE4B252C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9F63C5A-BEB0-C0D4-B6CE-6C6F082017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0CCE2E-071A-B46D-6CFE-91563AC2005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453C8D2-96C0-16C5-8BA6-B7BF156F43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CFA72E-E0F9-06A3-2B8A-7B303487CAD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67A8304-93D1-4BE7-77C6-7802B4435987}"/>
              </a:ext>
            </a:extLst>
          </p:cNvPr>
          <p:cNvSpPr>
            <a:spLocks noGrp="1"/>
          </p:cNvSpPr>
          <p:nvPr>
            <p:ph type="dt" sz="half" idx="10"/>
          </p:nvPr>
        </p:nvSpPr>
        <p:spPr/>
        <p:txBody>
          <a:bodyPr/>
          <a:lstStyle/>
          <a:p>
            <a:fld id="{EFB42DA1-B569-4B78-8903-D851F7A8A04A}" type="datetimeFigureOut">
              <a:rPr lang="en-IN" smtClean="0"/>
              <a:t>20-09-2024</a:t>
            </a:fld>
            <a:endParaRPr lang="en-IN"/>
          </a:p>
        </p:txBody>
      </p:sp>
      <p:sp>
        <p:nvSpPr>
          <p:cNvPr id="8" name="Footer Placeholder 7">
            <a:extLst>
              <a:ext uri="{FF2B5EF4-FFF2-40B4-BE49-F238E27FC236}">
                <a16:creationId xmlns:a16="http://schemas.microsoft.com/office/drawing/2014/main" id="{C9095287-8F1E-5EBB-8E75-76027E20FFA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977D2B4-6624-E9DE-F8A7-B2B0B520C823}"/>
              </a:ext>
            </a:extLst>
          </p:cNvPr>
          <p:cNvSpPr>
            <a:spLocks noGrp="1"/>
          </p:cNvSpPr>
          <p:nvPr>
            <p:ph type="sldNum" sz="quarter" idx="12"/>
          </p:nvPr>
        </p:nvSpPr>
        <p:spPr/>
        <p:txBody>
          <a:bodyPr/>
          <a:lstStyle/>
          <a:p>
            <a:fld id="{2C5AC7E4-5A82-460E-AC65-251B272CA069}" type="slidenum">
              <a:rPr lang="en-IN" smtClean="0"/>
              <a:t>‹#›</a:t>
            </a:fld>
            <a:endParaRPr lang="en-IN"/>
          </a:p>
        </p:txBody>
      </p:sp>
    </p:spTree>
    <p:extLst>
      <p:ext uri="{BB962C8B-B14F-4D97-AF65-F5344CB8AC3E}">
        <p14:creationId xmlns:p14="http://schemas.microsoft.com/office/powerpoint/2010/main" val="2137818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B4EF3-3F35-C83C-EE3D-5A7D1905154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13E8D1C-2D0D-8862-DF14-4E5E9E6B6658}"/>
              </a:ext>
            </a:extLst>
          </p:cNvPr>
          <p:cNvSpPr>
            <a:spLocks noGrp="1"/>
          </p:cNvSpPr>
          <p:nvPr>
            <p:ph type="dt" sz="half" idx="10"/>
          </p:nvPr>
        </p:nvSpPr>
        <p:spPr/>
        <p:txBody>
          <a:bodyPr/>
          <a:lstStyle/>
          <a:p>
            <a:fld id="{EFB42DA1-B569-4B78-8903-D851F7A8A04A}" type="datetimeFigureOut">
              <a:rPr lang="en-IN" smtClean="0"/>
              <a:t>20-09-2024</a:t>
            </a:fld>
            <a:endParaRPr lang="en-IN"/>
          </a:p>
        </p:txBody>
      </p:sp>
      <p:sp>
        <p:nvSpPr>
          <p:cNvPr id="4" name="Footer Placeholder 3">
            <a:extLst>
              <a:ext uri="{FF2B5EF4-FFF2-40B4-BE49-F238E27FC236}">
                <a16:creationId xmlns:a16="http://schemas.microsoft.com/office/drawing/2014/main" id="{7926DE5E-B53D-1F54-7968-8FD152C9C7B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F080A74-BD39-E470-C6C2-150775716356}"/>
              </a:ext>
            </a:extLst>
          </p:cNvPr>
          <p:cNvSpPr>
            <a:spLocks noGrp="1"/>
          </p:cNvSpPr>
          <p:nvPr>
            <p:ph type="sldNum" sz="quarter" idx="12"/>
          </p:nvPr>
        </p:nvSpPr>
        <p:spPr/>
        <p:txBody>
          <a:bodyPr/>
          <a:lstStyle/>
          <a:p>
            <a:fld id="{2C5AC7E4-5A82-460E-AC65-251B272CA069}" type="slidenum">
              <a:rPr lang="en-IN" smtClean="0"/>
              <a:t>‹#›</a:t>
            </a:fld>
            <a:endParaRPr lang="en-IN"/>
          </a:p>
        </p:txBody>
      </p:sp>
    </p:spTree>
    <p:extLst>
      <p:ext uri="{BB962C8B-B14F-4D97-AF65-F5344CB8AC3E}">
        <p14:creationId xmlns:p14="http://schemas.microsoft.com/office/powerpoint/2010/main" val="74098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C2AFF5-5C8F-2223-8E2E-A769910E8231}"/>
              </a:ext>
            </a:extLst>
          </p:cNvPr>
          <p:cNvSpPr>
            <a:spLocks noGrp="1"/>
          </p:cNvSpPr>
          <p:nvPr>
            <p:ph type="dt" sz="half" idx="10"/>
          </p:nvPr>
        </p:nvSpPr>
        <p:spPr/>
        <p:txBody>
          <a:bodyPr/>
          <a:lstStyle/>
          <a:p>
            <a:fld id="{EFB42DA1-B569-4B78-8903-D851F7A8A04A}" type="datetimeFigureOut">
              <a:rPr lang="en-IN" smtClean="0"/>
              <a:t>20-09-2024</a:t>
            </a:fld>
            <a:endParaRPr lang="en-IN"/>
          </a:p>
        </p:txBody>
      </p:sp>
      <p:sp>
        <p:nvSpPr>
          <p:cNvPr id="3" name="Footer Placeholder 2">
            <a:extLst>
              <a:ext uri="{FF2B5EF4-FFF2-40B4-BE49-F238E27FC236}">
                <a16:creationId xmlns:a16="http://schemas.microsoft.com/office/drawing/2014/main" id="{F24BD9A7-02A1-AB5E-2B5B-65563700733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EE03A40-0D5F-C693-BFDE-D617B0620D54}"/>
              </a:ext>
            </a:extLst>
          </p:cNvPr>
          <p:cNvSpPr>
            <a:spLocks noGrp="1"/>
          </p:cNvSpPr>
          <p:nvPr>
            <p:ph type="sldNum" sz="quarter" idx="12"/>
          </p:nvPr>
        </p:nvSpPr>
        <p:spPr/>
        <p:txBody>
          <a:bodyPr/>
          <a:lstStyle/>
          <a:p>
            <a:fld id="{2C5AC7E4-5A82-460E-AC65-251B272CA069}" type="slidenum">
              <a:rPr lang="en-IN" smtClean="0"/>
              <a:t>‹#›</a:t>
            </a:fld>
            <a:endParaRPr lang="en-IN"/>
          </a:p>
        </p:txBody>
      </p:sp>
    </p:spTree>
    <p:extLst>
      <p:ext uri="{BB962C8B-B14F-4D97-AF65-F5344CB8AC3E}">
        <p14:creationId xmlns:p14="http://schemas.microsoft.com/office/powerpoint/2010/main" val="26128614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6103D-F5F2-4844-65C4-4D5C0D67E7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788721E-51D2-AC9A-5C2D-8645640212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C1EAB41-E1ED-ABFB-9DC8-E0031EC0B6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AA9AB9-C9AA-337D-6A8E-1CDEDBE89045}"/>
              </a:ext>
            </a:extLst>
          </p:cNvPr>
          <p:cNvSpPr>
            <a:spLocks noGrp="1"/>
          </p:cNvSpPr>
          <p:nvPr>
            <p:ph type="dt" sz="half" idx="10"/>
          </p:nvPr>
        </p:nvSpPr>
        <p:spPr/>
        <p:txBody>
          <a:bodyPr/>
          <a:lstStyle/>
          <a:p>
            <a:fld id="{EFB42DA1-B569-4B78-8903-D851F7A8A04A}" type="datetimeFigureOut">
              <a:rPr lang="en-IN" smtClean="0"/>
              <a:t>20-09-2024</a:t>
            </a:fld>
            <a:endParaRPr lang="en-IN"/>
          </a:p>
        </p:txBody>
      </p:sp>
      <p:sp>
        <p:nvSpPr>
          <p:cNvPr id="6" name="Footer Placeholder 5">
            <a:extLst>
              <a:ext uri="{FF2B5EF4-FFF2-40B4-BE49-F238E27FC236}">
                <a16:creationId xmlns:a16="http://schemas.microsoft.com/office/drawing/2014/main" id="{56B7FCB1-2A01-29EA-3D03-8344A7C96A1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F4FE31F-1F0E-789E-BD94-F09DAF823040}"/>
              </a:ext>
            </a:extLst>
          </p:cNvPr>
          <p:cNvSpPr>
            <a:spLocks noGrp="1"/>
          </p:cNvSpPr>
          <p:nvPr>
            <p:ph type="sldNum" sz="quarter" idx="12"/>
          </p:nvPr>
        </p:nvSpPr>
        <p:spPr/>
        <p:txBody>
          <a:bodyPr/>
          <a:lstStyle/>
          <a:p>
            <a:fld id="{2C5AC7E4-5A82-460E-AC65-251B272CA069}" type="slidenum">
              <a:rPr lang="en-IN" smtClean="0"/>
              <a:t>‹#›</a:t>
            </a:fld>
            <a:endParaRPr lang="en-IN"/>
          </a:p>
        </p:txBody>
      </p:sp>
    </p:spTree>
    <p:extLst>
      <p:ext uri="{BB962C8B-B14F-4D97-AF65-F5344CB8AC3E}">
        <p14:creationId xmlns:p14="http://schemas.microsoft.com/office/powerpoint/2010/main" val="2302342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F9C27-CAC5-E4FE-AECC-61C73AAAD3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D7BD835-BBE9-8FE3-B999-F461094B5C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4CF5BC8-49AC-C9B7-46D8-E861F04CF8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D35A97-606D-697E-7E3C-2A6948276A4E}"/>
              </a:ext>
            </a:extLst>
          </p:cNvPr>
          <p:cNvSpPr>
            <a:spLocks noGrp="1"/>
          </p:cNvSpPr>
          <p:nvPr>
            <p:ph type="dt" sz="half" idx="10"/>
          </p:nvPr>
        </p:nvSpPr>
        <p:spPr/>
        <p:txBody>
          <a:bodyPr/>
          <a:lstStyle/>
          <a:p>
            <a:fld id="{EFB42DA1-B569-4B78-8903-D851F7A8A04A}" type="datetimeFigureOut">
              <a:rPr lang="en-IN" smtClean="0"/>
              <a:t>20-09-2024</a:t>
            </a:fld>
            <a:endParaRPr lang="en-IN"/>
          </a:p>
        </p:txBody>
      </p:sp>
      <p:sp>
        <p:nvSpPr>
          <p:cNvPr id="6" name="Footer Placeholder 5">
            <a:extLst>
              <a:ext uri="{FF2B5EF4-FFF2-40B4-BE49-F238E27FC236}">
                <a16:creationId xmlns:a16="http://schemas.microsoft.com/office/drawing/2014/main" id="{C83FBDF3-6B83-B08A-5287-5108255A926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D8B4399-E9AE-7288-7753-8685F43228FC}"/>
              </a:ext>
            </a:extLst>
          </p:cNvPr>
          <p:cNvSpPr>
            <a:spLocks noGrp="1"/>
          </p:cNvSpPr>
          <p:nvPr>
            <p:ph type="sldNum" sz="quarter" idx="12"/>
          </p:nvPr>
        </p:nvSpPr>
        <p:spPr/>
        <p:txBody>
          <a:bodyPr/>
          <a:lstStyle/>
          <a:p>
            <a:fld id="{2C5AC7E4-5A82-460E-AC65-251B272CA069}" type="slidenum">
              <a:rPr lang="en-IN" smtClean="0"/>
              <a:t>‹#›</a:t>
            </a:fld>
            <a:endParaRPr lang="en-IN"/>
          </a:p>
        </p:txBody>
      </p:sp>
    </p:spTree>
    <p:extLst>
      <p:ext uri="{BB962C8B-B14F-4D97-AF65-F5344CB8AC3E}">
        <p14:creationId xmlns:p14="http://schemas.microsoft.com/office/powerpoint/2010/main" val="37348577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0D8C69D-77F8-619F-B312-FF16E089F1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1E40F33-4184-FEA8-A877-D589DA630D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DC23C1-89BA-67CB-14E1-8BBEF4495E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FB42DA1-B569-4B78-8903-D851F7A8A04A}" type="datetimeFigureOut">
              <a:rPr lang="en-IN" smtClean="0"/>
              <a:t>20-09-2024</a:t>
            </a:fld>
            <a:endParaRPr lang="en-IN"/>
          </a:p>
        </p:txBody>
      </p:sp>
      <p:sp>
        <p:nvSpPr>
          <p:cNvPr id="5" name="Footer Placeholder 4">
            <a:extLst>
              <a:ext uri="{FF2B5EF4-FFF2-40B4-BE49-F238E27FC236}">
                <a16:creationId xmlns:a16="http://schemas.microsoft.com/office/drawing/2014/main" id="{AC8DB8B1-1382-1D04-C67C-21532E6BFC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B9BC50FE-9C8C-F661-CCE7-8F7DEF0A90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C5AC7E4-5A82-460E-AC65-251B272CA069}" type="slidenum">
              <a:rPr lang="en-IN" smtClean="0"/>
              <a:t>‹#›</a:t>
            </a:fld>
            <a:endParaRPr lang="en-IN"/>
          </a:p>
        </p:txBody>
      </p:sp>
    </p:spTree>
    <p:extLst>
      <p:ext uri="{BB962C8B-B14F-4D97-AF65-F5344CB8AC3E}">
        <p14:creationId xmlns:p14="http://schemas.microsoft.com/office/powerpoint/2010/main" val="8976291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geeksforgeeks.org/python-programming-language/" TargetMode="External"/><Relationship Id="rId2" Type="http://schemas.openxmlformats.org/officeDocument/2006/relationships/hyperlink" Target="https://www.geeksforgeeks.org/python-data-types/"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hyperlink" Target="https://www.geeksforgeeks.org/float-in-python/" TargetMode="External"/><Relationship Id="rId2" Type="http://schemas.openxmlformats.org/officeDocument/2006/relationships/hyperlink" Target="https://www.geeksforgeeks.org/python-int-function/" TargetMode="Externa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s://www.geeksforgeeks.org/python-str-function/"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73AE4A4-F521-4B46-BB77-BDFFF6278B02}"/>
              </a:ext>
            </a:extLst>
          </p:cNvPr>
          <p:cNvSpPr>
            <a:spLocks noGrp="1"/>
          </p:cNvSpPr>
          <p:nvPr>
            <p:ph type="body" sz="quarter" idx="4294967295"/>
          </p:nvPr>
        </p:nvSpPr>
        <p:spPr>
          <a:xfrm>
            <a:off x="0" y="460375"/>
            <a:ext cx="11156950" cy="1016000"/>
          </a:xfrm>
          <a:prstGeom prst="rect">
            <a:avLst/>
          </a:prstGeom>
        </p:spPr>
        <p:txBody>
          <a:bodyPr vert="horz" lIns="0" tIns="0" rIns="0" bIns="0" rtlCol="0" anchor="t" anchorCtr="0">
            <a:noAutofit/>
          </a:bodyPr>
          <a:lstStyle/>
          <a:p>
            <a:pPr marL="0" indent="0">
              <a:spcBef>
                <a:spcPts val="0"/>
              </a:spcBef>
              <a:buNone/>
            </a:pPr>
            <a:r>
              <a:rPr lang="en-US" sz="3600" b="1" dirty="0">
                <a:solidFill>
                  <a:schemeClr val="bg1"/>
                </a:solidFill>
                <a:latin typeface="+mj-lt"/>
              </a:rPr>
              <a:t>GURUKUL Boot Camp Python (Day-1 Continued)</a:t>
            </a:r>
          </a:p>
        </p:txBody>
      </p:sp>
      <p:sp>
        <p:nvSpPr>
          <p:cNvPr id="3" name="Text Placeholder 1">
            <a:extLst>
              <a:ext uri="{FF2B5EF4-FFF2-40B4-BE49-F238E27FC236}">
                <a16:creationId xmlns:a16="http://schemas.microsoft.com/office/drawing/2014/main" id="{44698D02-AFC7-4C93-80E2-F36EAA89BA34}"/>
              </a:ext>
            </a:extLst>
          </p:cNvPr>
          <p:cNvSpPr txBox="1">
            <a:spLocks/>
          </p:cNvSpPr>
          <p:nvPr/>
        </p:nvSpPr>
        <p:spPr>
          <a:xfrm>
            <a:off x="478243" y="3999244"/>
            <a:ext cx="11156957" cy="1709895"/>
          </a:xfrm>
          <a:prstGeom prst="rect">
            <a:avLst/>
          </a:prstGeom>
        </p:spPr>
        <p:txBody>
          <a:bodyPr lIns="0" tIns="0" rIns="0" bIns="0"/>
          <a:lstStyle>
            <a:lvl1pPr marL="0" indent="0" algn="l" defTabSz="1219170" rtl="0" eaLnBrk="1" latinLnBrk="0" hangingPunct="1">
              <a:spcBef>
                <a:spcPts val="0"/>
              </a:spcBef>
              <a:spcAft>
                <a:spcPts val="800"/>
              </a:spcAft>
              <a:buFont typeface="Arial" panose="020B0604020202020204" pitchFamily="34" charset="0"/>
              <a:buNone/>
              <a:defRPr sz="8800" kern="1200" baseline="0">
                <a:solidFill>
                  <a:schemeClr val="bg1"/>
                </a:solidFill>
                <a:latin typeface="Nokia Pure Headline Ultra Light" panose="020B0204020202020204" pitchFamily="34" charset="0"/>
                <a:ea typeface="+mn-ea"/>
                <a:cs typeface="+mn-cs"/>
              </a:defRPr>
            </a:lvl1pPr>
            <a:lvl2pPr marL="990575" indent="-380990" algn="l" defTabSz="1219170" rtl="0" eaLnBrk="1" latinLnBrk="0" hangingPunct="1">
              <a:spcBef>
                <a:spcPct val="20000"/>
              </a:spcBef>
              <a:buFont typeface="Arial" panose="020B0604020202020204"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endParaRPr lang="en-IN" sz="5333" dirty="0"/>
          </a:p>
          <a:p>
            <a:endParaRPr lang="en-IN" sz="5333" dirty="0"/>
          </a:p>
          <a:p>
            <a:endParaRPr lang="en-US" sz="5333" dirty="0"/>
          </a:p>
        </p:txBody>
      </p:sp>
      <p:sp>
        <p:nvSpPr>
          <p:cNvPr id="5" name="Text Placeholder 1">
            <a:extLst>
              <a:ext uri="{FF2B5EF4-FFF2-40B4-BE49-F238E27FC236}">
                <a16:creationId xmlns:a16="http://schemas.microsoft.com/office/drawing/2014/main" id="{20483C89-ECAD-0621-088E-B3A0C32229DE}"/>
              </a:ext>
            </a:extLst>
          </p:cNvPr>
          <p:cNvSpPr txBox="1">
            <a:spLocks/>
          </p:cNvSpPr>
          <p:nvPr/>
        </p:nvSpPr>
        <p:spPr>
          <a:xfrm>
            <a:off x="635357" y="4491278"/>
            <a:ext cx="11280158" cy="1709895"/>
          </a:xfrm>
          <a:prstGeom prst="rect">
            <a:avLst/>
          </a:prstGeom>
        </p:spPr>
        <p:txBody>
          <a:bodyPr lIns="0" tIns="0" rIns="0" bIns="0"/>
          <a:lstStyle>
            <a:lvl1pPr marL="0" indent="0" algn="l" defTabSz="1219170" rtl="0" eaLnBrk="1" latinLnBrk="0" hangingPunct="1">
              <a:spcBef>
                <a:spcPts val="0"/>
              </a:spcBef>
              <a:spcAft>
                <a:spcPts val="800"/>
              </a:spcAft>
              <a:buFont typeface="Arial" panose="020B0604020202020204" pitchFamily="34" charset="0"/>
              <a:buNone/>
              <a:defRPr sz="8800" kern="1200" baseline="0">
                <a:solidFill>
                  <a:schemeClr val="bg1"/>
                </a:solidFill>
                <a:latin typeface="Nokia Pure Headline Ultra Light" panose="020B0204020202020204" pitchFamily="34" charset="0"/>
                <a:ea typeface="+mn-ea"/>
                <a:cs typeface="+mn-cs"/>
              </a:defRPr>
            </a:lvl1pPr>
            <a:lvl2pPr marL="990575" indent="-380990" algn="l" defTabSz="1219170" rtl="0" eaLnBrk="1" latinLnBrk="0" hangingPunct="1">
              <a:spcBef>
                <a:spcPct val="20000"/>
              </a:spcBef>
              <a:buFont typeface="Arial" panose="020B0604020202020204"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IN" sz="2400" dirty="0">
                <a:latin typeface="+mj-lt"/>
              </a:rPr>
              <a:t>Date </a:t>
            </a:r>
            <a:r>
              <a:rPr lang="en-IN" sz="2400">
                <a:latin typeface="+mj-lt"/>
              </a:rPr>
              <a:t>– 2024-09-20</a:t>
            </a:r>
            <a:endParaRPr lang="en-IN" sz="2400" dirty="0">
              <a:latin typeface="+mj-lt"/>
            </a:endParaRPr>
          </a:p>
        </p:txBody>
      </p:sp>
      <p:sp>
        <p:nvSpPr>
          <p:cNvPr id="4" name="Footer Placeholder 3">
            <a:extLst>
              <a:ext uri="{FF2B5EF4-FFF2-40B4-BE49-F238E27FC236}">
                <a16:creationId xmlns:a16="http://schemas.microsoft.com/office/drawing/2014/main" id="{ABAE83AF-E957-0D65-EE62-F47A79AEBAF9}"/>
              </a:ext>
            </a:extLst>
          </p:cNvPr>
          <p:cNvSpPr>
            <a:spLocks noGrp="1"/>
          </p:cNvSpPr>
          <p:nvPr>
            <p:ph type="ftr" sz="quarter" idx="3"/>
          </p:nvPr>
        </p:nvSpPr>
        <p:spPr>
          <a:xfrm>
            <a:off x="478243" y="6422572"/>
            <a:ext cx="6048000" cy="163200"/>
          </a:xfrm>
        </p:spPr>
        <p:txBody>
          <a:bodyPr/>
          <a:lstStyle/>
          <a:p>
            <a:r>
              <a:rPr lang="en-US" dirty="0"/>
              <a:t>1      © 2024   Nokia Confidential		</a:t>
            </a:r>
          </a:p>
        </p:txBody>
      </p:sp>
    </p:spTree>
    <p:extLst>
      <p:ext uri="{BB962C8B-B14F-4D97-AF65-F5344CB8AC3E}">
        <p14:creationId xmlns:p14="http://schemas.microsoft.com/office/powerpoint/2010/main" val="165582228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76E23-3539-355D-F85F-FD581D654C05}"/>
              </a:ext>
            </a:extLst>
          </p:cNvPr>
          <p:cNvSpPr>
            <a:spLocks noGrp="1"/>
          </p:cNvSpPr>
          <p:nvPr>
            <p:ph type="title"/>
          </p:nvPr>
        </p:nvSpPr>
        <p:spPr>
          <a:xfrm>
            <a:off x="457200" y="0"/>
            <a:ext cx="10074963" cy="690771"/>
          </a:xfrm>
        </p:spPr>
        <p:txBody>
          <a:bodyPr vert="horz" lIns="0" tIns="0" rIns="0" bIns="0" rtlCol="0" anchor="t" anchorCtr="0">
            <a:normAutofit/>
          </a:bodyPr>
          <a:lstStyle/>
          <a:p>
            <a:r>
              <a:rPr lang="en-US" sz="3600" b="1" u="sng" dirty="0">
                <a:solidFill>
                  <a:schemeClr val="accent6"/>
                </a:solidFill>
              </a:rPr>
              <a:t>Flow Control :</a:t>
            </a:r>
          </a:p>
        </p:txBody>
      </p:sp>
      <p:sp>
        <p:nvSpPr>
          <p:cNvPr id="7" name="Title 1">
            <a:extLst>
              <a:ext uri="{FF2B5EF4-FFF2-40B4-BE49-F238E27FC236}">
                <a16:creationId xmlns:a16="http://schemas.microsoft.com/office/drawing/2014/main" id="{E0EE6CF6-CFCC-2313-AB10-678D187E306C}"/>
              </a:ext>
            </a:extLst>
          </p:cNvPr>
          <p:cNvSpPr txBox="1">
            <a:spLocks/>
          </p:cNvSpPr>
          <p:nvPr/>
        </p:nvSpPr>
        <p:spPr>
          <a:xfrm>
            <a:off x="984377" y="2905312"/>
            <a:ext cx="10074963" cy="690771"/>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p>
        </p:txBody>
      </p:sp>
      <p:sp>
        <p:nvSpPr>
          <p:cNvPr id="4" name="Content Placeholder 2">
            <a:extLst>
              <a:ext uri="{FF2B5EF4-FFF2-40B4-BE49-F238E27FC236}">
                <a16:creationId xmlns:a16="http://schemas.microsoft.com/office/drawing/2014/main" id="{6BF17C8F-FAC9-85E1-53AC-894C59C822AD}"/>
              </a:ext>
            </a:extLst>
          </p:cNvPr>
          <p:cNvSpPr txBox="1">
            <a:spLocks/>
          </p:cNvSpPr>
          <p:nvPr/>
        </p:nvSpPr>
        <p:spPr>
          <a:xfrm>
            <a:off x="380472" y="908606"/>
            <a:ext cx="11282771" cy="1675567"/>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buNone/>
            </a:pPr>
            <a:r>
              <a:rPr lang="en-IN" b="1" dirty="0">
                <a:effectLst/>
                <a:latin typeface="Helvetica" pitchFamily="2" charset="0"/>
              </a:rPr>
              <a:t>Conditional Statements : if - else</a:t>
            </a:r>
          </a:p>
          <a:p>
            <a:pPr marL="0" indent="0">
              <a:buNone/>
            </a:pPr>
            <a:r>
              <a:rPr lang="en-US" sz="1500" dirty="0">
                <a:effectLst/>
                <a:latin typeface="Helvetica" pitchFamily="2" charset="0"/>
              </a:rPr>
              <a:t>		</a:t>
            </a:r>
            <a:r>
              <a:rPr lang="en-US" sz="1400" dirty="0">
                <a:effectLst/>
                <a:latin typeface="Helvetica" pitchFamily="2" charset="0"/>
              </a:rPr>
              <a:t>if condition:</a:t>
            </a:r>
          </a:p>
          <a:p>
            <a:pPr marL="0" indent="0">
              <a:buNone/>
            </a:pPr>
            <a:r>
              <a:rPr lang="en-US" sz="1400" dirty="0">
                <a:effectLst/>
                <a:latin typeface="Helvetica" pitchFamily="2" charset="0"/>
              </a:rPr>
              <a:t>			Action-1</a:t>
            </a:r>
          </a:p>
          <a:p>
            <a:pPr marL="0" indent="0">
              <a:buNone/>
            </a:pPr>
            <a:r>
              <a:rPr lang="en-US" sz="1400" dirty="0">
                <a:effectLst/>
                <a:latin typeface="Helvetica" pitchFamily="2" charset="0"/>
              </a:rPr>
              <a:t>		else:</a:t>
            </a:r>
          </a:p>
          <a:p>
            <a:pPr marL="0" indent="0">
              <a:buNone/>
            </a:pPr>
            <a:r>
              <a:rPr lang="en-US" sz="1400" dirty="0">
                <a:effectLst/>
                <a:latin typeface="Helvetica" pitchFamily="2" charset="0"/>
              </a:rPr>
              <a:t>			Action-2</a:t>
            </a:r>
          </a:p>
        </p:txBody>
      </p:sp>
      <p:sp>
        <p:nvSpPr>
          <p:cNvPr id="11" name="Content Placeholder 2">
            <a:extLst>
              <a:ext uri="{FF2B5EF4-FFF2-40B4-BE49-F238E27FC236}">
                <a16:creationId xmlns:a16="http://schemas.microsoft.com/office/drawing/2014/main" id="{6C8D19DE-1ED9-8A66-238A-3DC30F8483D9}"/>
              </a:ext>
            </a:extLst>
          </p:cNvPr>
          <p:cNvSpPr txBox="1">
            <a:spLocks/>
          </p:cNvSpPr>
          <p:nvPr/>
        </p:nvSpPr>
        <p:spPr>
          <a:xfrm>
            <a:off x="5130879" y="989662"/>
            <a:ext cx="4554660" cy="1698047"/>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defTabSz="914377" eaLnBrk="0" fontAlgn="base" hangingPunct="0">
              <a:spcBef>
                <a:spcPct val="0"/>
              </a:spcBef>
              <a:spcAft>
                <a:spcPct val="0"/>
              </a:spcAft>
              <a:buClrTx/>
              <a:buSzTx/>
              <a:buNone/>
            </a:pPr>
            <a:r>
              <a:rPr lang="en-US" altLang="en-US" sz="1400" cap="none" dirty="0">
                <a:solidFill>
                  <a:srgbClr val="A9B7C6"/>
                </a:solidFill>
                <a:effectLst/>
                <a:latin typeface="Helvetica" panose="020B0604020202020204" pitchFamily="34" charset="0"/>
                <a:cs typeface="Helvetica" panose="020B0604020202020204" pitchFamily="34" charset="0"/>
              </a:rPr>
              <a:t>name = </a:t>
            </a:r>
            <a:r>
              <a:rPr lang="en-US" altLang="en-US" sz="1400" cap="none" dirty="0">
                <a:solidFill>
                  <a:srgbClr val="8888C6"/>
                </a:solidFill>
                <a:effectLst/>
                <a:latin typeface="Helvetica" panose="020B0604020202020204" pitchFamily="34" charset="0"/>
                <a:cs typeface="Helvetica" panose="020B0604020202020204" pitchFamily="34" charset="0"/>
              </a:rPr>
              <a:t>input</a:t>
            </a:r>
            <a:r>
              <a:rPr lang="en-US" altLang="en-US" sz="1400" cap="none" dirty="0">
                <a:solidFill>
                  <a:srgbClr val="A9B7C6"/>
                </a:solidFill>
                <a:effectLst/>
                <a:latin typeface="Helvetica" panose="020B0604020202020204" pitchFamily="34" charset="0"/>
                <a:cs typeface="Helvetica" panose="020B0604020202020204" pitchFamily="34" charset="0"/>
              </a:rPr>
              <a:t>(</a:t>
            </a:r>
            <a:r>
              <a:rPr lang="en-US" altLang="en-US" sz="1400" cap="none" dirty="0">
                <a:solidFill>
                  <a:srgbClr val="6A8759"/>
                </a:solidFill>
                <a:effectLst/>
                <a:latin typeface="Helvetica" panose="020B0604020202020204" pitchFamily="34" charset="0"/>
                <a:cs typeface="Helvetica" panose="020B0604020202020204" pitchFamily="34" charset="0"/>
              </a:rPr>
              <a:t>"Enter Name:"</a:t>
            </a:r>
            <a:r>
              <a:rPr lang="en-US" altLang="en-US" sz="1400" cap="none" dirty="0">
                <a:solidFill>
                  <a:srgbClr val="A9B7C6"/>
                </a:solidFill>
                <a:effectLst/>
                <a:latin typeface="Helvetica" panose="020B0604020202020204" pitchFamily="34" charset="0"/>
                <a:cs typeface="Helvetica" panose="020B0604020202020204" pitchFamily="34" charset="0"/>
              </a:rPr>
              <a:t>)</a:t>
            </a:r>
            <a:br>
              <a:rPr lang="en-US" altLang="en-US" sz="1400" cap="none" dirty="0">
                <a:solidFill>
                  <a:srgbClr val="A9B7C6"/>
                </a:solidFill>
                <a:effectLst/>
                <a:latin typeface="Helvetica" panose="020B0604020202020204" pitchFamily="34" charset="0"/>
                <a:cs typeface="Helvetica" panose="020B0604020202020204" pitchFamily="34" charset="0"/>
              </a:rPr>
            </a:br>
            <a:r>
              <a:rPr lang="en-US" altLang="en-US" sz="1400" cap="none" dirty="0">
                <a:solidFill>
                  <a:srgbClr val="CC7832"/>
                </a:solidFill>
                <a:effectLst/>
                <a:latin typeface="Helvetica" panose="020B0604020202020204" pitchFamily="34" charset="0"/>
                <a:cs typeface="Helvetica" panose="020B0604020202020204" pitchFamily="34" charset="0"/>
              </a:rPr>
              <a:t>if </a:t>
            </a:r>
            <a:r>
              <a:rPr lang="en-US" altLang="en-US" sz="1400" cap="none" dirty="0">
                <a:solidFill>
                  <a:srgbClr val="A9B7C6"/>
                </a:solidFill>
                <a:effectLst/>
                <a:latin typeface="Helvetica" panose="020B0604020202020204" pitchFamily="34" charset="0"/>
                <a:cs typeface="Helvetica" panose="020B0604020202020204" pitchFamily="34" charset="0"/>
              </a:rPr>
              <a:t>name == </a:t>
            </a:r>
            <a:r>
              <a:rPr lang="en-US" altLang="en-US" sz="1400" cap="none" dirty="0">
                <a:solidFill>
                  <a:srgbClr val="6A8759"/>
                </a:solidFill>
                <a:effectLst/>
                <a:latin typeface="Helvetica" panose="020B0604020202020204" pitchFamily="34" charset="0"/>
                <a:cs typeface="Helvetica" panose="020B0604020202020204" pitchFamily="34" charset="0"/>
              </a:rPr>
              <a:t>"Raj"</a:t>
            </a:r>
            <a:r>
              <a:rPr lang="en-US" altLang="en-US" sz="1400" cap="none" dirty="0">
                <a:solidFill>
                  <a:srgbClr val="A9B7C6"/>
                </a:solidFill>
                <a:effectLst/>
                <a:latin typeface="Helvetica" panose="020B0604020202020204" pitchFamily="34" charset="0"/>
                <a:cs typeface="Helvetica" panose="020B0604020202020204" pitchFamily="34" charset="0"/>
              </a:rPr>
              <a:t>:</a:t>
            </a:r>
            <a:br>
              <a:rPr lang="en-US" altLang="en-US" sz="1400" cap="none" dirty="0">
                <a:solidFill>
                  <a:srgbClr val="A9B7C6"/>
                </a:solidFill>
                <a:effectLst/>
                <a:latin typeface="Helvetica" panose="020B0604020202020204" pitchFamily="34" charset="0"/>
                <a:cs typeface="Helvetica" panose="020B0604020202020204" pitchFamily="34" charset="0"/>
              </a:rPr>
            </a:br>
            <a:r>
              <a:rPr lang="en-US" altLang="en-US" sz="1400" cap="none" dirty="0">
                <a:solidFill>
                  <a:srgbClr val="A9B7C6"/>
                </a:solidFill>
                <a:effectLst/>
                <a:latin typeface="Helvetica" panose="020B0604020202020204" pitchFamily="34" charset="0"/>
                <a:cs typeface="Helvetica" panose="020B0604020202020204" pitchFamily="34" charset="0"/>
              </a:rPr>
              <a:t>    </a:t>
            </a:r>
            <a:r>
              <a:rPr lang="en-US" altLang="en-US" sz="1400" cap="none" dirty="0">
                <a:solidFill>
                  <a:srgbClr val="8888C6"/>
                </a:solidFill>
                <a:effectLst/>
                <a:latin typeface="Helvetica" panose="020B0604020202020204" pitchFamily="34" charset="0"/>
                <a:cs typeface="Helvetica" panose="020B0604020202020204" pitchFamily="34" charset="0"/>
              </a:rPr>
              <a:t>print</a:t>
            </a:r>
            <a:r>
              <a:rPr lang="en-US" altLang="en-US" sz="1400" cap="none" dirty="0">
                <a:solidFill>
                  <a:srgbClr val="A9B7C6"/>
                </a:solidFill>
                <a:effectLst/>
                <a:latin typeface="Helvetica" panose="020B0604020202020204" pitchFamily="34" charset="0"/>
                <a:cs typeface="Helvetica" panose="020B0604020202020204" pitchFamily="34" charset="0"/>
              </a:rPr>
              <a:t>(</a:t>
            </a:r>
            <a:r>
              <a:rPr lang="en-US" altLang="en-US" sz="1400" cap="none" dirty="0">
                <a:solidFill>
                  <a:srgbClr val="6A8759"/>
                </a:solidFill>
                <a:effectLst/>
                <a:latin typeface="Helvetica" panose="020B0604020202020204" pitchFamily="34" charset="0"/>
                <a:cs typeface="Helvetica" panose="020B0604020202020204" pitchFamily="34" charset="0"/>
              </a:rPr>
              <a:t>"Hello {} Good </a:t>
            </a:r>
            <a:r>
              <a:rPr lang="en-US" altLang="en-US" sz="1400" cap="none" dirty="0" err="1">
                <a:solidFill>
                  <a:srgbClr val="6A8759"/>
                </a:solidFill>
                <a:effectLst/>
                <a:latin typeface="Helvetica" panose="020B0604020202020204" pitchFamily="34" charset="0"/>
                <a:cs typeface="Helvetica" panose="020B0604020202020204" pitchFamily="34" charset="0"/>
              </a:rPr>
              <a:t>Morning"</a:t>
            </a:r>
            <a:r>
              <a:rPr lang="en-US" altLang="en-US" sz="1400" cap="none" dirty="0" err="1">
                <a:solidFill>
                  <a:srgbClr val="A9B7C6"/>
                </a:solidFill>
                <a:effectLst/>
                <a:latin typeface="Helvetica" panose="020B0604020202020204" pitchFamily="34" charset="0"/>
                <a:cs typeface="Helvetica" panose="020B0604020202020204" pitchFamily="34" charset="0"/>
              </a:rPr>
              <a:t>.format</a:t>
            </a:r>
            <a:r>
              <a:rPr lang="en-US" altLang="en-US" sz="1400" cap="none" dirty="0">
                <a:solidFill>
                  <a:srgbClr val="A9B7C6"/>
                </a:solidFill>
                <a:effectLst/>
                <a:latin typeface="Helvetica" panose="020B0604020202020204" pitchFamily="34" charset="0"/>
                <a:cs typeface="Helvetica" panose="020B0604020202020204" pitchFamily="34" charset="0"/>
              </a:rPr>
              <a:t>(name))</a:t>
            </a:r>
            <a:br>
              <a:rPr lang="en-US" altLang="en-US" sz="1400" cap="none" dirty="0">
                <a:solidFill>
                  <a:srgbClr val="A9B7C6"/>
                </a:solidFill>
                <a:effectLst/>
                <a:latin typeface="Helvetica" panose="020B0604020202020204" pitchFamily="34" charset="0"/>
                <a:cs typeface="Helvetica" panose="020B0604020202020204" pitchFamily="34" charset="0"/>
              </a:rPr>
            </a:br>
            <a:r>
              <a:rPr lang="en-US" altLang="en-US" sz="1400" cap="none" dirty="0">
                <a:solidFill>
                  <a:srgbClr val="CC7832"/>
                </a:solidFill>
                <a:effectLst/>
                <a:latin typeface="Helvetica" panose="020B0604020202020204" pitchFamily="34" charset="0"/>
                <a:cs typeface="Helvetica" panose="020B0604020202020204" pitchFamily="34" charset="0"/>
              </a:rPr>
              <a:t>else</a:t>
            </a:r>
            <a:r>
              <a:rPr lang="en-US" altLang="en-US" sz="1400" cap="none" dirty="0">
                <a:solidFill>
                  <a:srgbClr val="A9B7C6"/>
                </a:solidFill>
                <a:effectLst/>
                <a:latin typeface="Helvetica" panose="020B0604020202020204" pitchFamily="34" charset="0"/>
                <a:cs typeface="Helvetica" panose="020B0604020202020204" pitchFamily="34" charset="0"/>
              </a:rPr>
              <a:t>:</a:t>
            </a:r>
            <a:br>
              <a:rPr lang="en-US" altLang="en-US" sz="1400" cap="none" dirty="0">
                <a:solidFill>
                  <a:srgbClr val="A9B7C6"/>
                </a:solidFill>
                <a:effectLst/>
                <a:latin typeface="Helvetica" panose="020B0604020202020204" pitchFamily="34" charset="0"/>
                <a:cs typeface="Helvetica" panose="020B0604020202020204" pitchFamily="34" charset="0"/>
              </a:rPr>
            </a:br>
            <a:r>
              <a:rPr lang="en-US" altLang="en-US" sz="1400" cap="none" dirty="0">
                <a:solidFill>
                  <a:srgbClr val="A9B7C6"/>
                </a:solidFill>
                <a:effectLst/>
                <a:latin typeface="Helvetica" panose="020B0604020202020204" pitchFamily="34" charset="0"/>
                <a:cs typeface="Helvetica" panose="020B0604020202020204" pitchFamily="34" charset="0"/>
              </a:rPr>
              <a:t>    </a:t>
            </a:r>
            <a:r>
              <a:rPr lang="en-US" altLang="en-US" sz="1400" cap="none" dirty="0">
                <a:solidFill>
                  <a:srgbClr val="8888C6"/>
                </a:solidFill>
                <a:effectLst/>
                <a:latin typeface="Helvetica" panose="020B0604020202020204" pitchFamily="34" charset="0"/>
                <a:cs typeface="Helvetica" panose="020B0604020202020204" pitchFamily="34" charset="0"/>
              </a:rPr>
              <a:t>print</a:t>
            </a:r>
            <a:r>
              <a:rPr lang="en-US" altLang="en-US" sz="1400" cap="none" dirty="0">
                <a:solidFill>
                  <a:srgbClr val="A9B7C6"/>
                </a:solidFill>
                <a:effectLst/>
                <a:latin typeface="Helvetica" panose="020B0604020202020204" pitchFamily="34" charset="0"/>
                <a:cs typeface="Helvetica" panose="020B0604020202020204" pitchFamily="34" charset="0"/>
              </a:rPr>
              <a:t>(</a:t>
            </a:r>
            <a:r>
              <a:rPr lang="en-US" altLang="en-US" sz="1400" cap="none" dirty="0">
                <a:solidFill>
                  <a:srgbClr val="6A8759"/>
                </a:solidFill>
                <a:effectLst/>
                <a:latin typeface="Helvetica" panose="020B0604020202020204" pitchFamily="34" charset="0"/>
                <a:cs typeface="Helvetica" panose="020B0604020202020204" pitchFamily="34" charset="0"/>
              </a:rPr>
              <a:t>"Hello Guest Good Morning"</a:t>
            </a:r>
            <a:r>
              <a:rPr lang="en-US" altLang="en-US" sz="1400" cap="none" dirty="0">
                <a:solidFill>
                  <a:srgbClr val="A9B7C6"/>
                </a:solidFill>
                <a:effectLst/>
                <a:latin typeface="Helvetica" panose="020B0604020202020204" pitchFamily="34" charset="0"/>
                <a:cs typeface="Helvetica" panose="020B0604020202020204" pitchFamily="34" charset="0"/>
              </a:rPr>
              <a:t>)</a:t>
            </a:r>
            <a:br>
              <a:rPr lang="en-US" altLang="en-US" sz="1400" cap="none" dirty="0">
                <a:solidFill>
                  <a:srgbClr val="A9B7C6"/>
                </a:solidFill>
                <a:effectLst/>
                <a:latin typeface="Helvetica" panose="020B0604020202020204" pitchFamily="34" charset="0"/>
                <a:cs typeface="Helvetica" panose="020B0604020202020204" pitchFamily="34" charset="0"/>
              </a:rPr>
            </a:br>
            <a:r>
              <a:rPr lang="en-US" altLang="en-US" sz="1400" cap="none" dirty="0">
                <a:solidFill>
                  <a:srgbClr val="8888C6"/>
                </a:solidFill>
                <a:effectLst/>
                <a:latin typeface="Helvetica" panose="020B0604020202020204" pitchFamily="34" charset="0"/>
                <a:cs typeface="Helvetica" panose="020B0604020202020204" pitchFamily="34" charset="0"/>
              </a:rPr>
              <a:t>print</a:t>
            </a:r>
            <a:r>
              <a:rPr lang="en-US" altLang="en-US" sz="1400" cap="none" dirty="0">
                <a:solidFill>
                  <a:srgbClr val="A9B7C6"/>
                </a:solidFill>
                <a:effectLst/>
                <a:latin typeface="Helvetica" panose="020B0604020202020204" pitchFamily="34" charset="0"/>
                <a:cs typeface="Helvetica" panose="020B0604020202020204" pitchFamily="34" charset="0"/>
              </a:rPr>
              <a:t>(</a:t>
            </a:r>
            <a:r>
              <a:rPr lang="en-US" altLang="en-US" sz="1400" cap="none" dirty="0">
                <a:solidFill>
                  <a:srgbClr val="6A8759"/>
                </a:solidFill>
                <a:effectLst/>
                <a:latin typeface="Helvetica" panose="020B0604020202020204" pitchFamily="34" charset="0"/>
                <a:cs typeface="Helvetica" panose="020B0604020202020204" pitchFamily="34" charset="0"/>
              </a:rPr>
              <a:t>"How are you!!!"</a:t>
            </a:r>
            <a:r>
              <a:rPr lang="en-US" altLang="en-US" sz="1400" cap="none" dirty="0">
                <a:solidFill>
                  <a:srgbClr val="A9B7C6"/>
                </a:solidFill>
                <a:effectLst/>
                <a:latin typeface="Helvetica" panose="020B0604020202020204" pitchFamily="34" charset="0"/>
                <a:cs typeface="Helvetica" panose="020B0604020202020204" pitchFamily="34" charset="0"/>
              </a:rPr>
              <a:t>)</a:t>
            </a:r>
            <a:endParaRPr lang="en-US" altLang="en-US" sz="1400" cap="none" dirty="0">
              <a:solidFill>
                <a:schemeClr val="tx1"/>
              </a:solidFill>
              <a:effectLst/>
              <a:latin typeface="Helvetica" panose="020B0604020202020204" pitchFamily="34" charset="0"/>
              <a:cs typeface="Helvetica" panose="020B0604020202020204" pitchFamily="34" charset="0"/>
            </a:endParaRPr>
          </a:p>
        </p:txBody>
      </p:sp>
      <p:sp>
        <p:nvSpPr>
          <p:cNvPr id="14" name="Content Placeholder 2">
            <a:extLst>
              <a:ext uri="{FF2B5EF4-FFF2-40B4-BE49-F238E27FC236}">
                <a16:creationId xmlns:a16="http://schemas.microsoft.com/office/drawing/2014/main" id="{05BDFFA7-DCF3-5B6A-4988-3BBAD1FFAC2E}"/>
              </a:ext>
            </a:extLst>
          </p:cNvPr>
          <p:cNvSpPr txBox="1">
            <a:spLocks/>
          </p:cNvSpPr>
          <p:nvPr/>
        </p:nvSpPr>
        <p:spPr>
          <a:xfrm>
            <a:off x="337131" y="3917222"/>
            <a:ext cx="11282771" cy="1675567"/>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buNone/>
            </a:pPr>
            <a:r>
              <a:rPr lang="en-IN" b="1" dirty="0">
                <a:effectLst/>
                <a:latin typeface="Helvetica" pitchFamily="2" charset="0"/>
              </a:rPr>
              <a:t>Conditional Statements : if – </a:t>
            </a:r>
            <a:r>
              <a:rPr lang="en-IN" b="1" dirty="0" err="1">
                <a:effectLst/>
                <a:latin typeface="Helvetica" pitchFamily="2" charset="0"/>
              </a:rPr>
              <a:t>elif</a:t>
            </a:r>
            <a:r>
              <a:rPr lang="en-IN" b="1" dirty="0">
                <a:effectLst/>
                <a:latin typeface="Helvetica" pitchFamily="2" charset="0"/>
              </a:rPr>
              <a:t> - else</a:t>
            </a:r>
          </a:p>
          <a:p>
            <a:pPr marL="0" indent="0">
              <a:buNone/>
            </a:pPr>
            <a:r>
              <a:rPr lang="en-US" sz="1500" dirty="0">
                <a:effectLst/>
                <a:latin typeface="Helvetica" pitchFamily="2" charset="0"/>
              </a:rPr>
              <a:t>		</a:t>
            </a:r>
            <a:r>
              <a:rPr lang="en-US" sz="1400" dirty="0">
                <a:effectLst/>
                <a:latin typeface="Helvetica" pitchFamily="2" charset="0"/>
              </a:rPr>
              <a:t>if condition1:</a:t>
            </a:r>
          </a:p>
          <a:p>
            <a:pPr marL="0" indent="0">
              <a:buNone/>
            </a:pPr>
            <a:r>
              <a:rPr lang="en-US" sz="1400" dirty="0">
                <a:effectLst/>
                <a:latin typeface="Helvetica" pitchFamily="2" charset="0"/>
              </a:rPr>
              <a:t>			Action-1</a:t>
            </a:r>
          </a:p>
          <a:p>
            <a:pPr marL="0" indent="0">
              <a:buNone/>
            </a:pPr>
            <a:r>
              <a:rPr lang="en-US" sz="1400" dirty="0">
                <a:effectLst/>
                <a:latin typeface="Helvetica" pitchFamily="2" charset="0"/>
              </a:rPr>
              <a:t>		</a:t>
            </a:r>
            <a:r>
              <a:rPr lang="en-US" sz="1400" dirty="0" err="1">
                <a:effectLst/>
                <a:latin typeface="Helvetica" pitchFamily="2" charset="0"/>
              </a:rPr>
              <a:t>elif</a:t>
            </a:r>
            <a:r>
              <a:rPr lang="en-US" sz="1400" dirty="0">
                <a:effectLst/>
                <a:latin typeface="Helvetica" pitchFamily="2" charset="0"/>
              </a:rPr>
              <a:t> condition2:</a:t>
            </a:r>
          </a:p>
          <a:p>
            <a:pPr marL="0" indent="0">
              <a:buNone/>
            </a:pPr>
            <a:r>
              <a:rPr lang="en-US" sz="1400" dirty="0">
                <a:effectLst/>
                <a:latin typeface="Helvetica" pitchFamily="2" charset="0"/>
              </a:rPr>
              <a:t>			Action-2</a:t>
            </a:r>
          </a:p>
          <a:p>
            <a:pPr marL="0" indent="0">
              <a:buNone/>
            </a:pPr>
            <a:r>
              <a:rPr lang="en-US" sz="1400" dirty="0">
                <a:effectLst/>
                <a:latin typeface="Helvetica" pitchFamily="2" charset="0"/>
              </a:rPr>
              <a:t>		...</a:t>
            </a:r>
          </a:p>
          <a:p>
            <a:pPr marL="0" indent="0">
              <a:buNone/>
            </a:pPr>
            <a:r>
              <a:rPr lang="en-US" sz="1400" dirty="0">
                <a:effectLst/>
                <a:latin typeface="Helvetica" pitchFamily="2" charset="0"/>
              </a:rPr>
              <a:t>		else:</a:t>
            </a:r>
          </a:p>
          <a:p>
            <a:pPr marL="0" indent="0">
              <a:buNone/>
            </a:pPr>
            <a:r>
              <a:rPr lang="en-US" sz="1400" dirty="0">
                <a:effectLst/>
                <a:latin typeface="Helvetica" pitchFamily="2" charset="0"/>
              </a:rPr>
              <a:t>			Default Action</a:t>
            </a:r>
          </a:p>
        </p:txBody>
      </p:sp>
      <p:sp>
        <p:nvSpPr>
          <p:cNvPr id="16" name="Content Placeholder 2">
            <a:extLst>
              <a:ext uri="{FF2B5EF4-FFF2-40B4-BE49-F238E27FC236}">
                <a16:creationId xmlns:a16="http://schemas.microsoft.com/office/drawing/2014/main" id="{1EBD066B-F218-CAE0-F0FD-D2E624CFE017}"/>
              </a:ext>
            </a:extLst>
          </p:cNvPr>
          <p:cNvSpPr txBox="1">
            <a:spLocks/>
          </p:cNvSpPr>
          <p:nvPr/>
        </p:nvSpPr>
        <p:spPr>
          <a:xfrm>
            <a:off x="5318789" y="4067461"/>
            <a:ext cx="4554660" cy="1698047"/>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defTabSz="914377" eaLnBrk="0" fontAlgn="base" hangingPunct="0">
              <a:spcBef>
                <a:spcPct val="0"/>
              </a:spcBef>
              <a:spcAft>
                <a:spcPct val="0"/>
              </a:spcAft>
              <a:buClrTx/>
              <a:buSzTx/>
              <a:buNone/>
            </a:pPr>
            <a:r>
              <a:rPr lang="en-US" altLang="en-US" sz="1400" cap="none" dirty="0">
                <a:solidFill>
                  <a:srgbClr val="A9B7C6"/>
                </a:solidFill>
                <a:effectLst/>
                <a:latin typeface="Helvetica" panose="020B0604020202020204" pitchFamily="34" charset="0"/>
                <a:cs typeface="Helvetica" panose="020B0604020202020204" pitchFamily="34" charset="0"/>
              </a:rPr>
              <a:t>brand=</a:t>
            </a:r>
            <a:r>
              <a:rPr lang="en-US" altLang="en-US" sz="1400" cap="none" dirty="0">
                <a:solidFill>
                  <a:srgbClr val="8888C6"/>
                </a:solidFill>
                <a:effectLst/>
                <a:latin typeface="Helvetica" panose="020B0604020202020204" pitchFamily="34" charset="0"/>
                <a:cs typeface="Helvetica" panose="020B0604020202020204" pitchFamily="34" charset="0"/>
              </a:rPr>
              <a:t>input</a:t>
            </a:r>
            <a:r>
              <a:rPr lang="en-US" altLang="en-US" sz="1400" cap="none" dirty="0">
                <a:solidFill>
                  <a:srgbClr val="A9B7C6"/>
                </a:solidFill>
                <a:effectLst/>
                <a:latin typeface="Helvetica" panose="020B0604020202020204" pitchFamily="34" charset="0"/>
                <a:cs typeface="Helvetica" panose="020B0604020202020204" pitchFamily="34" charset="0"/>
              </a:rPr>
              <a:t>(</a:t>
            </a:r>
            <a:r>
              <a:rPr lang="en-US" altLang="en-US" sz="1400" cap="none" dirty="0">
                <a:solidFill>
                  <a:srgbClr val="6A8759"/>
                </a:solidFill>
                <a:effectLst/>
                <a:latin typeface="Helvetica" panose="020B0604020202020204" pitchFamily="34" charset="0"/>
                <a:cs typeface="Helvetica" panose="020B0604020202020204" pitchFamily="34" charset="0"/>
              </a:rPr>
              <a:t>"Enter Your </a:t>
            </a:r>
            <a:r>
              <a:rPr lang="en-US" altLang="en-US" sz="1400" cap="none" dirty="0" err="1">
                <a:solidFill>
                  <a:srgbClr val="6A8759"/>
                </a:solidFill>
                <a:effectLst/>
                <a:latin typeface="Helvetica" panose="020B0604020202020204" pitchFamily="34" charset="0"/>
                <a:cs typeface="Helvetica" panose="020B0604020202020204" pitchFamily="34" charset="0"/>
              </a:rPr>
              <a:t>Favourite</a:t>
            </a:r>
            <a:r>
              <a:rPr lang="en-US" altLang="en-US" sz="1400" cap="none" dirty="0">
                <a:solidFill>
                  <a:srgbClr val="6A8759"/>
                </a:solidFill>
                <a:effectLst/>
                <a:latin typeface="Helvetica" panose="020B0604020202020204" pitchFamily="34" charset="0"/>
                <a:cs typeface="Helvetica" panose="020B0604020202020204" pitchFamily="34" charset="0"/>
              </a:rPr>
              <a:t> Brand:"</a:t>
            </a:r>
            <a:r>
              <a:rPr lang="en-US" altLang="en-US" sz="1400" cap="none" dirty="0">
                <a:solidFill>
                  <a:srgbClr val="A9B7C6"/>
                </a:solidFill>
                <a:effectLst/>
                <a:latin typeface="Helvetica" panose="020B0604020202020204" pitchFamily="34" charset="0"/>
                <a:cs typeface="Helvetica" panose="020B0604020202020204" pitchFamily="34" charset="0"/>
              </a:rPr>
              <a:t>)</a:t>
            </a:r>
            <a:br>
              <a:rPr lang="en-US" altLang="en-US" sz="1400" cap="none" dirty="0">
                <a:solidFill>
                  <a:srgbClr val="A9B7C6"/>
                </a:solidFill>
                <a:effectLst/>
                <a:latin typeface="Helvetica" panose="020B0604020202020204" pitchFamily="34" charset="0"/>
                <a:cs typeface="Helvetica" panose="020B0604020202020204" pitchFamily="34" charset="0"/>
              </a:rPr>
            </a:br>
            <a:r>
              <a:rPr lang="en-US" altLang="en-US" sz="1400" cap="none" dirty="0">
                <a:solidFill>
                  <a:srgbClr val="CC7832"/>
                </a:solidFill>
                <a:effectLst/>
                <a:latin typeface="Helvetica" panose="020B0604020202020204" pitchFamily="34" charset="0"/>
                <a:cs typeface="Helvetica" panose="020B0604020202020204" pitchFamily="34" charset="0"/>
              </a:rPr>
              <a:t>if </a:t>
            </a:r>
            <a:r>
              <a:rPr lang="en-US" altLang="en-US" sz="1400" cap="none" dirty="0">
                <a:solidFill>
                  <a:srgbClr val="A9B7C6"/>
                </a:solidFill>
                <a:effectLst/>
                <a:latin typeface="Helvetica" panose="020B0604020202020204" pitchFamily="34" charset="0"/>
                <a:cs typeface="Helvetica" panose="020B0604020202020204" pitchFamily="34" charset="0"/>
              </a:rPr>
              <a:t>brand==</a:t>
            </a:r>
            <a:r>
              <a:rPr lang="en-US" altLang="en-US" sz="1400" cap="none" dirty="0">
                <a:solidFill>
                  <a:srgbClr val="6A8759"/>
                </a:solidFill>
                <a:effectLst/>
                <a:latin typeface="Helvetica" panose="020B0604020202020204" pitchFamily="34" charset="0"/>
                <a:cs typeface="Helvetica" panose="020B0604020202020204" pitchFamily="34" charset="0"/>
              </a:rPr>
              <a:t>"Hyundai"</a:t>
            </a:r>
            <a:r>
              <a:rPr lang="en-US" altLang="en-US" sz="1400" cap="none" dirty="0">
                <a:solidFill>
                  <a:srgbClr val="A9B7C6"/>
                </a:solidFill>
                <a:effectLst/>
                <a:latin typeface="Helvetica" panose="020B0604020202020204" pitchFamily="34" charset="0"/>
                <a:cs typeface="Helvetica" panose="020B0604020202020204" pitchFamily="34" charset="0"/>
              </a:rPr>
              <a:t>:</a:t>
            </a:r>
            <a:br>
              <a:rPr lang="en-US" altLang="en-US" sz="1400" cap="none" dirty="0">
                <a:solidFill>
                  <a:srgbClr val="A9B7C6"/>
                </a:solidFill>
                <a:effectLst/>
                <a:latin typeface="Helvetica" panose="020B0604020202020204" pitchFamily="34" charset="0"/>
                <a:cs typeface="Helvetica" panose="020B0604020202020204" pitchFamily="34" charset="0"/>
              </a:rPr>
            </a:br>
            <a:r>
              <a:rPr lang="en-US" altLang="en-US" sz="1400" cap="none" dirty="0">
                <a:solidFill>
                  <a:srgbClr val="A9B7C6"/>
                </a:solidFill>
                <a:effectLst/>
                <a:latin typeface="Helvetica" panose="020B0604020202020204" pitchFamily="34" charset="0"/>
                <a:cs typeface="Helvetica" panose="020B0604020202020204" pitchFamily="34" charset="0"/>
              </a:rPr>
              <a:t>    </a:t>
            </a:r>
            <a:r>
              <a:rPr lang="en-US" altLang="en-US" sz="1400" cap="none" dirty="0">
                <a:solidFill>
                  <a:srgbClr val="8888C6"/>
                </a:solidFill>
                <a:effectLst/>
                <a:latin typeface="Helvetica" panose="020B0604020202020204" pitchFamily="34" charset="0"/>
                <a:cs typeface="Helvetica" panose="020B0604020202020204" pitchFamily="34" charset="0"/>
              </a:rPr>
              <a:t>print</a:t>
            </a:r>
            <a:r>
              <a:rPr lang="en-US" altLang="en-US" sz="1400" cap="none" dirty="0">
                <a:solidFill>
                  <a:srgbClr val="A9B7C6"/>
                </a:solidFill>
                <a:effectLst/>
                <a:latin typeface="Helvetica" panose="020B0604020202020204" pitchFamily="34" charset="0"/>
                <a:cs typeface="Helvetica" panose="020B0604020202020204" pitchFamily="34" charset="0"/>
              </a:rPr>
              <a:t>(</a:t>
            </a:r>
            <a:r>
              <a:rPr lang="en-US" altLang="en-US" sz="1400" cap="none" dirty="0">
                <a:solidFill>
                  <a:srgbClr val="6A8759"/>
                </a:solidFill>
                <a:effectLst/>
                <a:latin typeface="Helvetica" panose="020B0604020202020204" pitchFamily="34" charset="0"/>
                <a:cs typeface="Helvetica" panose="020B0604020202020204" pitchFamily="34" charset="0"/>
              </a:rPr>
              <a:t>"It is a Car  brand"</a:t>
            </a:r>
            <a:r>
              <a:rPr lang="en-US" altLang="en-US" sz="1400" cap="none" dirty="0">
                <a:solidFill>
                  <a:srgbClr val="A9B7C6"/>
                </a:solidFill>
                <a:effectLst/>
                <a:latin typeface="Helvetica" panose="020B0604020202020204" pitchFamily="34" charset="0"/>
                <a:cs typeface="Helvetica" panose="020B0604020202020204" pitchFamily="34" charset="0"/>
              </a:rPr>
              <a:t>)</a:t>
            </a:r>
            <a:br>
              <a:rPr lang="en-US" altLang="en-US" sz="1400" cap="none" dirty="0">
                <a:solidFill>
                  <a:srgbClr val="A9B7C6"/>
                </a:solidFill>
                <a:effectLst/>
                <a:latin typeface="Helvetica" panose="020B0604020202020204" pitchFamily="34" charset="0"/>
                <a:cs typeface="Helvetica" panose="020B0604020202020204" pitchFamily="34" charset="0"/>
              </a:rPr>
            </a:br>
            <a:r>
              <a:rPr lang="en-US" altLang="en-US" sz="1400" cap="none" dirty="0" err="1">
                <a:solidFill>
                  <a:srgbClr val="CC7832"/>
                </a:solidFill>
                <a:effectLst/>
                <a:latin typeface="Helvetica" panose="020B0604020202020204" pitchFamily="34" charset="0"/>
                <a:cs typeface="Helvetica" panose="020B0604020202020204" pitchFamily="34" charset="0"/>
              </a:rPr>
              <a:t>elif</a:t>
            </a:r>
            <a:r>
              <a:rPr lang="en-US" altLang="en-US" sz="1400" cap="none" dirty="0">
                <a:solidFill>
                  <a:srgbClr val="CC7832"/>
                </a:solidFill>
                <a:effectLst/>
                <a:latin typeface="Helvetica" panose="020B0604020202020204" pitchFamily="34" charset="0"/>
                <a:cs typeface="Helvetica" panose="020B0604020202020204" pitchFamily="34" charset="0"/>
              </a:rPr>
              <a:t> </a:t>
            </a:r>
            <a:r>
              <a:rPr lang="en-US" altLang="en-US" sz="1400" cap="none" dirty="0">
                <a:solidFill>
                  <a:srgbClr val="A9B7C6"/>
                </a:solidFill>
                <a:effectLst/>
                <a:latin typeface="Helvetica" panose="020B0604020202020204" pitchFamily="34" charset="0"/>
                <a:cs typeface="Helvetica" panose="020B0604020202020204" pitchFamily="34" charset="0"/>
              </a:rPr>
              <a:t>brand==</a:t>
            </a:r>
            <a:r>
              <a:rPr lang="en-US" altLang="en-US" sz="1400" cap="none" dirty="0">
                <a:solidFill>
                  <a:srgbClr val="6A8759"/>
                </a:solidFill>
                <a:effectLst/>
                <a:latin typeface="Helvetica" panose="020B0604020202020204" pitchFamily="34" charset="0"/>
                <a:cs typeface="Helvetica" panose="020B0604020202020204" pitchFamily="34" charset="0"/>
              </a:rPr>
              <a:t>"Parle"</a:t>
            </a:r>
            <a:r>
              <a:rPr lang="en-US" altLang="en-US" sz="1400" cap="none" dirty="0">
                <a:solidFill>
                  <a:srgbClr val="A9B7C6"/>
                </a:solidFill>
                <a:effectLst/>
                <a:latin typeface="Helvetica" panose="020B0604020202020204" pitchFamily="34" charset="0"/>
                <a:cs typeface="Helvetica" panose="020B0604020202020204" pitchFamily="34" charset="0"/>
              </a:rPr>
              <a:t>:</a:t>
            </a:r>
            <a:br>
              <a:rPr lang="en-US" altLang="en-US" sz="1400" cap="none" dirty="0">
                <a:solidFill>
                  <a:srgbClr val="A9B7C6"/>
                </a:solidFill>
                <a:effectLst/>
                <a:latin typeface="Helvetica" panose="020B0604020202020204" pitchFamily="34" charset="0"/>
                <a:cs typeface="Helvetica" panose="020B0604020202020204" pitchFamily="34" charset="0"/>
              </a:rPr>
            </a:br>
            <a:r>
              <a:rPr lang="en-US" altLang="en-US" sz="1400" cap="none" dirty="0">
                <a:solidFill>
                  <a:srgbClr val="A9B7C6"/>
                </a:solidFill>
                <a:effectLst/>
                <a:latin typeface="Helvetica" panose="020B0604020202020204" pitchFamily="34" charset="0"/>
                <a:cs typeface="Helvetica" panose="020B0604020202020204" pitchFamily="34" charset="0"/>
              </a:rPr>
              <a:t>    </a:t>
            </a:r>
            <a:r>
              <a:rPr lang="en-US" altLang="en-US" sz="1400" cap="none" dirty="0">
                <a:solidFill>
                  <a:srgbClr val="8888C6"/>
                </a:solidFill>
                <a:effectLst/>
                <a:latin typeface="Helvetica" panose="020B0604020202020204" pitchFamily="34" charset="0"/>
                <a:cs typeface="Helvetica" panose="020B0604020202020204" pitchFamily="34" charset="0"/>
              </a:rPr>
              <a:t>print</a:t>
            </a:r>
            <a:r>
              <a:rPr lang="en-US" altLang="en-US" sz="1400" cap="none" dirty="0">
                <a:solidFill>
                  <a:srgbClr val="A9B7C6"/>
                </a:solidFill>
                <a:effectLst/>
                <a:latin typeface="Helvetica" panose="020B0604020202020204" pitchFamily="34" charset="0"/>
                <a:cs typeface="Helvetica" panose="020B0604020202020204" pitchFamily="34" charset="0"/>
              </a:rPr>
              <a:t>(</a:t>
            </a:r>
            <a:r>
              <a:rPr lang="en-US" altLang="en-US" sz="1400" cap="none" dirty="0">
                <a:solidFill>
                  <a:srgbClr val="6A8759"/>
                </a:solidFill>
                <a:effectLst/>
                <a:latin typeface="Helvetica" panose="020B0604020202020204" pitchFamily="34" charset="0"/>
                <a:cs typeface="Helvetica" panose="020B0604020202020204" pitchFamily="34" charset="0"/>
              </a:rPr>
              <a:t>"It is Biscuit Brand"</a:t>
            </a:r>
            <a:r>
              <a:rPr lang="en-US" altLang="en-US" sz="1400" cap="none" dirty="0">
                <a:solidFill>
                  <a:srgbClr val="A9B7C6"/>
                </a:solidFill>
                <a:effectLst/>
                <a:latin typeface="Helvetica" panose="020B0604020202020204" pitchFamily="34" charset="0"/>
                <a:cs typeface="Helvetica" panose="020B0604020202020204" pitchFamily="34" charset="0"/>
              </a:rPr>
              <a:t>)</a:t>
            </a:r>
            <a:br>
              <a:rPr lang="en-US" altLang="en-US" sz="1400" cap="none" dirty="0">
                <a:solidFill>
                  <a:srgbClr val="A9B7C6"/>
                </a:solidFill>
                <a:effectLst/>
                <a:latin typeface="Helvetica" panose="020B0604020202020204" pitchFamily="34" charset="0"/>
                <a:cs typeface="Helvetica" panose="020B0604020202020204" pitchFamily="34" charset="0"/>
              </a:rPr>
            </a:br>
            <a:r>
              <a:rPr lang="en-US" altLang="en-US" sz="1400" cap="none" dirty="0" err="1">
                <a:solidFill>
                  <a:srgbClr val="CC7832"/>
                </a:solidFill>
                <a:effectLst/>
                <a:latin typeface="Helvetica" panose="020B0604020202020204" pitchFamily="34" charset="0"/>
                <a:cs typeface="Helvetica" panose="020B0604020202020204" pitchFamily="34" charset="0"/>
              </a:rPr>
              <a:t>elif</a:t>
            </a:r>
            <a:r>
              <a:rPr lang="en-US" altLang="en-US" sz="1400" cap="none" dirty="0">
                <a:solidFill>
                  <a:srgbClr val="CC7832"/>
                </a:solidFill>
                <a:effectLst/>
                <a:latin typeface="Helvetica" panose="020B0604020202020204" pitchFamily="34" charset="0"/>
                <a:cs typeface="Helvetica" panose="020B0604020202020204" pitchFamily="34" charset="0"/>
              </a:rPr>
              <a:t> </a:t>
            </a:r>
            <a:r>
              <a:rPr lang="en-US" altLang="en-US" sz="1400" cap="none" dirty="0">
                <a:solidFill>
                  <a:srgbClr val="A9B7C6"/>
                </a:solidFill>
                <a:effectLst/>
                <a:latin typeface="Helvetica" panose="020B0604020202020204" pitchFamily="34" charset="0"/>
                <a:cs typeface="Helvetica" panose="020B0604020202020204" pitchFamily="34" charset="0"/>
              </a:rPr>
              <a:t>brand==</a:t>
            </a:r>
            <a:r>
              <a:rPr lang="en-US" altLang="en-US" sz="1400" cap="none" dirty="0">
                <a:solidFill>
                  <a:srgbClr val="6A8759"/>
                </a:solidFill>
                <a:effectLst/>
                <a:latin typeface="Helvetica" panose="020B0604020202020204" pitchFamily="34" charset="0"/>
                <a:cs typeface="Helvetica" panose="020B0604020202020204" pitchFamily="34" charset="0"/>
              </a:rPr>
              <a:t>"</a:t>
            </a:r>
            <a:r>
              <a:rPr lang="en-US" altLang="en-US" sz="1400" cap="none" dirty="0" err="1">
                <a:solidFill>
                  <a:srgbClr val="6A8759"/>
                </a:solidFill>
                <a:effectLst/>
                <a:latin typeface="Helvetica" panose="020B0604020202020204" pitchFamily="34" charset="0"/>
                <a:cs typeface="Helvetica" panose="020B0604020202020204" pitchFamily="34" charset="0"/>
              </a:rPr>
              <a:t>Haldiram</a:t>
            </a:r>
            <a:r>
              <a:rPr lang="en-US" altLang="en-US" sz="1400" cap="none" dirty="0">
                <a:solidFill>
                  <a:srgbClr val="6A8759"/>
                </a:solidFill>
                <a:effectLst/>
                <a:latin typeface="Helvetica" panose="020B0604020202020204" pitchFamily="34" charset="0"/>
                <a:cs typeface="Helvetica" panose="020B0604020202020204" pitchFamily="34" charset="0"/>
              </a:rPr>
              <a:t>"</a:t>
            </a:r>
            <a:r>
              <a:rPr lang="en-US" altLang="en-US" sz="1400" cap="none" dirty="0">
                <a:solidFill>
                  <a:srgbClr val="A9B7C6"/>
                </a:solidFill>
                <a:effectLst/>
                <a:latin typeface="Helvetica" panose="020B0604020202020204" pitchFamily="34" charset="0"/>
                <a:cs typeface="Helvetica" panose="020B0604020202020204" pitchFamily="34" charset="0"/>
              </a:rPr>
              <a:t>:</a:t>
            </a:r>
            <a:br>
              <a:rPr lang="en-US" altLang="en-US" sz="1400" cap="none" dirty="0">
                <a:solidFill>
                  <a:srgbClr val="A9B7C6"/>
                </a:solidFill>
                <a:effectLst/>
                <a:latin typeface="Helvetica" panose="020B0604020202020204" pitchFamily="34" charset="0"/>
                <a:cs typeface="Helvetica" panose="020B0604020202020204" pitchFamily="34" charset="0"/>
              </a:rPr>
            </a:br>
            <a:r>
              <a:rPr lang="en-US" altLang="en-US" sz="1400" cap="none" dirty="0">
                <a:solidFill>
                  <a:srgbClr val="A9B7C6"/>
                </a:solidFill>
                <a:effectLst/>
                <a:latin typeface="Helvetica" panose="020B0604020202020204" pitchFamily="34" charset="0"/>
                <a:cs typeface="Helvetica" panose="020B0604020202020204" pitchFamily="34" charset="0"/>
              </a:rPr>
              <a:t>    </a:t>
            </a:r>
            <a:r>
              <a:rPr lang="en-US" altLang="en-US" sz="1400" cap="none" dirty="0">
                <a:solidFill>
                  <a:srgbClr val="8888C6"/>
                </a:solidFill>
                <a:effectLst/>
                <a:latin typeface="Helvetica" panose="020B0604020202020204" pitchFamily="34" charset="0"/>
                <a:cs typeface="Helvetica" panose="020B0604020202020204" pitchFamily="34" charset="0"/>
              </a:rPr>
              <a:t>print</a:t>
            </a:r>
            <a:r>
              <a:rPr lang="en-US" altLang="en-US" sz="1400" cap="none" dirty="0">
                <a:solidFill>
                  <a:srgbClr val="A9B7C6"/>
                </a:solidFill>
                <a:effectLst/>
                <a:latin typeface="Helvetica" panose="020B0604020202020204" pitchFamily="34" charset="0"/>
                <a:cs typeface="Helvetica" panose="020B0604020202020204" pitchFamily="34" charset="0"/>
              </a:rPr>
              <a:t>(</a:t>
            </a:r>
            <a:r>
              <a:rPr lang="en-US" altLang="en-US" sz="1400" cap="none" dirty="0">
                <a:solidFill>
                  <a:srgbClr val="6A8759"/>
                </a:solidFill>
                <a:effectLst/>
                <a:latin typeface="Helvetica" panose="020B0604020202020204" pitchFamily="34" charset="0"/>
                <a:cs typeface="Helvetica" panose="020B0604020202020204" pitchFamily="34" charset="0"/>
              </a:rPr>
              <a:t>"It's Snacks Brand"</a:t>
            </a:r>
            <a:r>
              <a:rPr lang="en-US" altLang="en-US" sz="1400" cap="none" dirty="0">
                <a:solidFill>
                  <a:srgbClr val="A9B7C6"/>
                </a:solidFill>
                <a:effectLst/>
                <a:latin typeface="Helvetica" panose="020B0604020202020204" pitchFamily="34" charset="0"/>
                <a:cs typeface="Helvetica" panose="020B0604020202020204" pitchFamily="34" charset="0"/>
              </a:rPr>
              <a:t>)</a:t>
            </a:r>
            <a:br>
              <a:rPr lang="en-US" altLang="en-US" sz="1400" cap="none" dirty="0">
                <a:solidFill>
                  <a:srgbClr val="A9B7C6"/>
                </a:solidFill>
                <a:effectLst/>
                <a:latin typeface="Helvetica" panose="020B0604020202020204" pitchFamily="34" charset="0"/>
                <a:cs typeface="Helvetica" panose="020B0604020202020204" pitchFamily="34" charset="0"/>
              </a:rPr>
            </a:br>
            <a:r>
              <a:rPr lang="en-US" altLang="en-US" sz="1400" cap="none" dirty="0">
                <a:solidFill>
                  <a:srgbClr val="CC7832"/>
                </a:solidFill>
                <a:effectLst/>
                <a:latin typeface="Helvetica" panose="020B0604020202020204" pitchFamily="34" charset="0"/>
                <a:cs typeface="Helvetica" panose="020B0604020202020204" pitchFamily="34" charset="0"/>
              </a:rPr>
              <a:t>else </a:t>
            </a:r>
            <a:r>
              <a:rPr lang="en-US" altLang="en-US" sz="1400" cap="none" dirty="0">
                <a:solidFill>
                  <a:srgbClr val="A9B7C6"/>
                </a:solidFill>
                <a:effectLst/>
                <a:latin typeface="Helvetica" panose="020B0604020202020204" pitchFamily="34" charset="0"/>
                <a:cs typeface="Helvetica" panose="020B0604020202020204" pitchFamily="34" charset="0"/>
              </a:rPr>
              <a:t>:</a:t>
            </a:r>
            <a:br>
              <a:rPr lang="en-US" altLang="en-US" sz="1400" cap="none" dirty="0">
                <a:solidFill>
                  <a:srgbClr val="A9B7C6"/>
                </a:solidFill>
                <a:effectLst/>
                <a:latin typeface="Helvetica" panose="020B0604020202020204" pitchFamily="34" charset="0"/>
                <a:cs typeface="Helvetica" panose="020B0604020202020204" pitchFamily="34" charset="0"/>
              </a:rPr>
            </a:br>
            <a:r>
              <a:rPr lang="en-US" altLang="en-US" sz="1400" cap="none" dirty="0">
                <a:solidFill>
                  <a:srgbClr val="A9B7C6"/>
                </a:solidFill>
                <a:effectLst/>
                <a:latin typeface="Helvetica" panose="020B0604020202020204" pitchFamily="34" charset="0"/>
                <a:cs typeface="Helvetica" panose="020B0604020202020204" pitchFamily="34" charset="0"/>
              </a:rPr>
              <a:t>    </a:t>
            </a:r>
            <a:r>
              <a:rPr lang="en-US" altLang="en-US" sz="1400" cap="none" dirty="0">
                <a:solidFill>
                  <a:srgbClr val="8888C6"/>
                </a:solidFill>
                <a:effectLst/>
                <a:latin typeface="Helvetica" panose="020B0604020202020204" pitchFamily="34" charset="0"/>
                <a:cs typeface="Helvetica" panose="020B0604020202020204" pitchFamily="34" charset="0"/>
              </a:rPr>
              <a:t>print</a:t>
            </a:r>
            <a:r>
              <a:rPr lang="en-US" altLang="en-US" sz="1400" cap="none" dirty="0">
                <a:solidFill>
                  <a:srgbClr val="A9B7C6"/>
                </a:solidFill>
                <a:effectLst/>
                <a:latin typeface="Helvetica" panose="020B0604020202020204" pitchFamily="34" charset="0"/>
                <a:cs typeface="Helvetica" panose="020B0604020202020204" pitchFamily="34" charset="0"/>
              </a:rPr>
              <a:t>(</a:t>
            </a:r>
            <a:r>
              <a:rPr lang="en-US" altLang="en-US" sz="1400" cap="none" dirty="0">
                <a:solidFill>
                  <a:srgbClr val="6A8759"/>
                </a:solidFill>
                <a:effectLst/>
                <a:latin typeface="Helvetica" panose="020B0604020202020204" pitchFamily="34" charset="0"/>
                <a:cs typeface="Helvetica" panose="020B0604020202020204" pitchFamily="34" charset="0"/>
              </a:rPr>
              <a:t>"Other Brands are not recommended"</a:t>
            </a:r>
            <a:r>
              <a:rPr lang="en-US" altLang="en-US" sz="1400" cap="none" dirty="0">
                <a:solidFill>
                  <a:srgbClr val="A9B7C6"/>
                </a:solidFill>
                <a:effectLst/>
                <a:latin typeface="Helvetica" panose="020B0604020202020204" pitchFamily="34" charset="0"/>
                <a:cs typeface="Helvetica" panose="020B0604020202020204" pitchFamily="34" charset="0"/>
              </a:rPr>
              <a:t>)</a:t>
            </a:r>
            <a:endParaRPr lang="en-US" altLang="en-US" sz="1400" cap="none" dirty="0">
              <a:solidFill>
                <a:schemeClr val="tx1"/>
              </a:solidFill>
              <a:effectLst/>
              <a:latin typeface="Helvetica" panose="020B0604020202020204" pitchFamily="34" charset="0"/>
              <a:cs typeface="Helvetica" panose="020B0604020202020204" pitchFamily="34" charset="0"/>
            </a:endParaRPr>
          </a:p>
        </p:txBody>
      </p:sp>
      <p:pic>
        <p:nvPicPr>
          <p:cNvPr id="3" name="Picture 2">
            <a:extLst>
              <a:ext uri="{FF2B5EF4-FFF2-40B4-BE49-F238E27FC236}">
                <a16:creationId xmlns:a16="http://schemas.microsoft.com/office/drawing/2014/main" id="{63BBC762-CB10-579E-8061-C2803731E657}"/>
              </a:ext>
            </a:extLst>
          </p:cNvPr>
          <p:cNvPicPr>
            <a:picLocks noChangeAspect="1"/>
          </p:cNvPicPr>
          <p:nvPr/>
        </p:nvPicPr>
        <p:blipFill>
          <a:blip r:embed="rId2" cstate="print"/>
          <a:stretch>
            <a:fillRect/>
          </a:stretch>
        </p:blipFill>
        <p:spPr>
          <a:xfrm>
            <a:off x="10832053" y="165317"/>
            <a:ext cx="1181100" cy="266731"/>
          </a:xfrm>
          <a:prstGeom prst="rect">
            <a:avLst/>
          </a:prstGeom>
          <a:ln>
            <a:prstDash val="solid"/>
          </a:ln>
        </p:spPr>
      </p:pic>
    </p:spTree>
    <p:extLst>
      <p:ext uri="{BB962C8B-B14F-4D97-AF65-F5344CB8AC3E}">
        <p14:creationId xmlns:p14="http://schemas.microsoft.com/office/powerpoint/2010/main" val="339769593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76E23-3539-355D-F85F-FD581D654C05}"/>
              </a:ext>
            </a:extLst>
          </p:cNvPr>
          <p:cNvSpPr>
            <a:spLocks noGrp="1"/>
          </p:cNvSpPr>
          <p:nvPr>
            <p:ph type="title"/>
          </p:nvPr>
        </p:nvSpPr>
        <p:spPr>
          <a:xfrm>
            <a:off x="457200" y="0"/>
            <a:ext cx="10074963" cy="690771"/>
          </a:xfrm>
        </p:spPr>
        <p:txBody>
          <a:bodyPr vert="horz" lIns="0" tIns="0" rIns="0" bIns="0" rtlCol="0" anchor="t" anchorCtr="0">
            <a:normAutofit/>
          </a:bodyPr>
          <a:lstStyle/>
          <a:p>
            <a:r>
              <a:rPr lang="en-US" sz="3600" b="1" u="sng" dirty="0">
                <a:solidFill>
                  <a:schemeClr val="accent6"/>
                </a:solidFill>
              </a:rPr>
              <a:t>Flow Control :</a:t>
            </a:r>
          </a:p>
        </p:txBody>
      </p:sp>
      <p:sp>
        <p:nvSpPr>
          <p:cNvPr id="7" name="Title 1">
            <a:extLst>
              <a:ext uri="{FF2B5EF4-FFF2-40B4-BE49-F238E27FC236}">
                <a16:creationId xmlns:a16="http://schemas.microsoft.com/office/drawing/2014/main" id="{E0EE6CF6-CFCC-2313-AB10-678D187E306C}"/>
              </a:ext>
            </a:extLst>
          </p:cNvPr>
          <p:cNvSpPr txBox="1">
            <a:spLocks/>
          </p:cNvSpPr>
          <p:nvPr/>
        </p:nvSpPr>
        <p:spPr>
          <a:xfrm>
            <a:off x="984377" y="2905312"/>
            <a:ext cx="10074963" cy="690771"/>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p>
        </p:txBody>
      </p:sp>
      <p:pic>
        <p:nvPicPr>
          <p:cNvPr id="3" name="Picture 2">
            <a:extLst>
              <a:ext uri="{FF2B5EF4-FFF2-40B4-BE49-F238E27FC236}">
                <a16:creationId xmlns:a16="http://schemas.microsoft.com/office/drawing/2014/main" id="{63BBC762-CB10-579E-8061-C2803731E657}"/>
              </a:ext>
            </a:extLst>
          </p:cNvPr>
          <p:cNvPicPr>
            <a:picLocks noChangeAspect="1"/>
          </p:cNvPicPr>
          <p:nvPr/>
        </p:nvPicPr>
        <p:blipFill>
          <a:blip r:embed="rId2" cstate="print"/>
          <a:stretch>
            <a:fillRect/>
          </a:stretch>
        </p:blipFill>
        <p:spPr>
          <a:xfrm>
            <a:off x="10832053" y="165317"/>
            <a:ext cx="1181100" cy="266731"/>
          </a:xfrm>
          <a:prstGeom prst="rect">
            <a:avLst/>
          </a:prstGeom>
          <a:ln>
            <a:prstDash val="solid"/>
          </a:ln>
        </p:spPr>
      </p:pic>
      <p:graphicFrame>
        <p:nvGraphicFramePr>
          <p:cNvPr id="8" name="Table 7">
            <a:extLst>
              <a:ext uri="{FF2B5EF4-FFF2-40B4-BE49-F238E27FC236}">
                <a16:creationId xmlns:a16="http://schemas.microsoft.com/office/drawing/2014/main" id="{A76ACC6D-EB6A-851E-ECC2-BF3E757244CA}"/>
              </a:ext>
            </a:extLst>
          </p:cNvPr>
          <p:cNvGraphicFramePr>
            <a:graphicFrameLocks noGrp="1"/>
          </p:cNvGraphicFramePr>
          <p:nvPr>
            <p:extLst>
              <p:ext uri="{D42A27DB-BD31-4B8C-83A1-F6EECF244321}">
                <p14:modId xmlns:p14="http://schemas.microsoft.com/office/powerpoint/2010/main" val="3608999833"/>
              </p:ext>
            </p:extLst>
          </p:nvPr>
        </p:nvGraphicFramePr>
        <p:xfrm>
          <a:off x="2032000" y="719666"/>
          <a:ext cx="8128000" cy="16459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959084959"/>
                    </a:ext>
                  </a:extLst>
                </a:gridCol>
                <a:gridCol w="4064000">
                  <a:extLst>
                    <a:ext uri="{9D8B030D-6E8A-4147-A177-3AD203B41FA5}">
                      <a16:colId xmlns:a16="http://schemas.microsoft.com/office/drawing/2014/main" val="2250105981"/>
                    </a:ext>
                  </a:extLst>
                </a:gridCol>
              </a:tblGrid>
              <a:tr h="261028">
                <a:tc>
                  <a:txBody>
                    <a:bodyPr/>
                    <a:lstStyle/>
                    <a:p>
                      <a:r>
                        <a:rPr lang="en-US" dirty="0"/>
                        <a:t>Multiple if statements</a:t>
                      </a:r>
                      <a:endParaRPr lang="en-IN" dirty="0"/>
                    </a:p>
                  </a:txBody>
                  <a:tcPr/>
                </a:tc>
                <a:tc>
                  <a:txBody>
                    <a:bodyPr/>
                    <a:lstStyle/>
                    <a:p>
                      <a:r>
                        <a:rPr lang="en-US" dirty="0"/>
                        <a:t>If-</a:t>
                      </a:r>
                      <a:r>
                        <a:rPr lang="en-US" dirty="0" err="1"/>
                        <a:t>elif</a:t>
                      </a:r>
                      <a:r>
                        <a:rPr lang="en-US" dirty="0"/>
                        <a:t>-else statements</a:t>
                      </a:r>
                      <a:endParaRPr lang="en-IN" dirty="0"/>
                    </a:p>
                  </a:txBody>
                  <a:tcPr/>
                </a:tc>
                <a:extLst>
                  <a:ext uri="{0D108BD9-81ED-4DB2-BD59-A6C34878D82A}">
                    <a16:rowId xmlns:a16="http://schemas.microsoft.com/office/drawing/2014/main" val="830331914"/>
                  </a:ext>
                </a:extLst>
              </a:tr>
              <a:tr h="450542">
                <a:tc>
                  <a:txBody>
                    <a:bodyPr/>
                    <a:lstStyle/>
                    <a:p>
                      <a:r>
                        <a:rPr lang="en-IN" dirty="0"/>
                        <a:t>Each condition is checked independently</a:t>
                      </a:r>
                    </a:p>
                  </a:txBody>
                  <a:tcPr/>
                </a:tc>
                <a:tc>
                  <a:txBody>
                    <a:bodyPr/>
                    <a:lstStyle/>
                    <a:p>
                      <a:r>
                        <a:rPr lang="en-IN" dirty="0"/>
                        <a:t>Stops checking conditions once one is true.</a:t>
                      </a:r>
                    </a:p>
                  </a:txBody>
                  <a:tcPr/>
                </a:tc>
                <a:extLst>
                  <a:ext uri="{0D108BD9-81ED-4DB2-BD59-A6C34878D82A}">
                    <a16:rowId xmlns:a16="http://schemas.microsoft.com/office/drawing/2014/main" val="2844253333"/>
                  </a:ext>
                </a:extLst>
              </a:tr>
              <a:tr h="450542">
                <a:tc>
                  <a:txBody>
                    <a:bodyPr/>
                    <a:lstStyle/>
                    <a:p>
                      <a:r>
                        <a:rPr lang="en-IN" dirty="0"/>
                        <a:t>Can result in multiple actions being executed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Only one block of code will execute.</a:t>
                      </a:r>
                    </a:p>
                    <a:p>
                      <a:endParaRPr lang="en-IN" dirty="0"/>
                    </a:p>
                  </a:txBody>
                  <a:tcPr/>
                </a:tc>
                <a:extLst>
                  <a:ext uri="{0D108BD9-81ED-4DB2-BD59-A6C34878D82A}">
                    <a16:rowId xmlns:a16="http://schemas.microsoft.com/office/drawing/2014/main" val="1539058657"/>
                  </a:ext>
                </a:extLst>
              </a:tr>
            </a:tbl>
          </a:graphicData>
        </a:graphic>
      </p:graphicFrame>
      <p:sp>
        <p:nvSpPr>
          <p:cNvPr id="10" name="TextBox 9">
            <a:extLst>
              <a:ext uri="{FF2B5EF4-FFF2-40B4-BE49-F238E27FC236}">
                <a16:creationId xmlns:a16="http://schemas.microsoft.com/office/drawing/2014/main" id="{1914DD8E-74F0-811B-AEE8-0EB4F37DFDCA}"/>
              </a:ext>
            </a:extLst>
          </p:cNvPr>
          <p:cNvSpPr txBox="1"/>
          <p:nvPr/>
        </p:nvSpPr>
        <p:spPr>
          <a:xfrm>
            <a:off x="984377" y="2905312"/>
            <a:ext cx="9847676" cy="2154436"/>
          </a:xfrm>
          <a:prstGeom prst="rect">
            <a:avLst/>
          </a:prstGeom>
          <a:noFill/>
        </p:spPr>
        <p:txBody>
          <a:bodyPr wrap="square">
            <a:spAutoFit/>
          </a:bodyPr>
          <a:lstStyle/>
          <a:p>
            <a:r>
              <a:rPr lang="en-IN" dirty="0">
                <a:solidFill>
                  <a:schemeClr val="accent2"/>
                </a:solidFill>
              </a:rPr>
              <a:t>When to use each:</a:t>
            </a:r>
          </a:p>
          <a:p>
            <a:endParaRPr lang="en-IN" dirty="0">
              <a:solidFill>
                <a:schemeClr val="accent2"/>
              </a:solidFill>
            </a:endParaRPr>
          </a:p>
          <a:p>
            <a:r>
              <a:rPr lang="en-IN" sz="1400" dirty="0">
                <a:latin typeface="Nokia Pure Text" panose="020B0504040602060303" pitchFamily="34" charset="0"/>
                <a:ea typeface="Nokia Pure Text" panose="020B0504040602060303" pitchFamily="34" charset="0"/>
                <a:cs typeface="Nokia Pure Text" panose="020B0504040602060303" pitchFamily="34" charset="0"/>
              </a:rPr>
              <a:t>Multiple if statements are useful when you want to check multiple independent conditions and potentially execute multiple blocks of code. For example, if you need to apply different filters or conditions that can all be true at once, multiple if statements are the way to go.</a:t>
            </a:r>
          </a:p>
          <a:p>
            <a:endParaRPr lang="en-IN" sz="1400" dirty="0">
              <a:latin typeface="Nokia Pure Text" panose="020B0504040602060303" pitchFamily="34" charset="0"/>
              <a:ea typeface="Nokia Pure Text" panose="020B0504040602060303" pitchFamily="34" charset="0"/>
              <a:cs typeface="Nokia Pure Text" panose="020B0504040602060303" pitchFamily="34" charset="0"/>
            </a:endParaRPr>
          </a:p>
          <a:p>
            <a:r>
              <a:rPr lang="en-IN" sz="1400" dirty="0">
                <a:latin typeface="Nokia Pure Text" panose="020B0504040602060303" pitchFamily="34" charset="0"/>
                <a:ea typeface="Nokia Pure Text" panose="020B0504040602060303" pitchFamily="34" charset="0"/>
                <a:cs typeface="Nokia Pure Text" panose="020B0504040602060303" pitchFamily="34" charset="0"/>
              </a:rPr>
              <a:t>if-</a:t>
            </a:r>
            <a:r>
              <a:rPr lang="en-IN" sz="1400" dirty="0" err="1">
                <a:latin typeface="Nokia Pure Text" panose="020B0504040602060303" pitchFamily="34" charset="0"/>
                <a:ea typeface="Nokia Pure Text" panose="020B0504040602060303" pitchFamily="34" charset="0"/>
                <a:cs typeface="Nokia Pure Text" panose="020B0504040602060303" pitchFamily="34" charset="0"/>
              </a:rPr>
              <a:t>elif</a:t>
            </a:r>
            <a:r>
              <a:rPr lang="en-IN" sz="1400" dirty="0">
                <a:latin typeface="Nokia Pure Text" panose="020B0504040602060303" pitchFamily="34" charset="0"/>
                <a:ea typeface="Nokia Pure Text" panose="020B0504040602060303" pitchFamily="34" charset="0"/>
                <a:cs typeface="Nokia Pure Text" panose="020B0504040602060303" pitchFamily="34" charset="0"/>
              </a:rPr>
              <a:t>-else should be used when the conditions are mutually exclusive, meaning only one of the conditions can be true at a time, and only one block of code should run. This is more efficient because it stops evaluating once a true condition is found.</a:t>
            </a:r>
          </a:p>
        </p:txBody>
      </p:sp>
    </p:spTree>
    <p:extLst>
      <p:ext uri="{BB962C8B-B14F-4D97-AF65-F5344CB8AC3E}">
        <p14:creationId xmlns:p14="http://schemas.microsoft.com/office/powerpoint/2010/main" val="148710913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76E23-3539-355D-F85F-FD581D654C05}"/>
              </a:ext>
            </a:extLst>
          </p:cNvPr>
          <p:cNvSpPr>
            <a:spLocks noGrp="1"/>
          </p:cNvSpPr>
          <p:nvPr>
            <p:ph type="title"/>
          </p:nvPr>
        </p:nvSpPr>
        <p:spPr>
          <a:xfrm>
            <a:off x="457200" y="1087"/>
            <a:ext cx="10074963" cy="690771"/>
          </a:xfrm>
        </p:spPr>
        <p:txBody>
          <a:bodyPr vert="horz" lIns="0" tIns="0" rIns="0" bIns="0" rtlCol="0" anchor="t" anchorCtr="0">
            <a:normAutofit/>
          </a:bodyPr>
          <a:lstStyle/>
          <a:p>
            <a:r>
              <a:rPr lang="en-US" sz="3600" b="1" u="sng" dirty="0">
                <a:solidFill>
                  <a:schemeClr val="accent6"/>
                </a:solidFill>
              </a:rPr>
              <a:t>Flow Control – Iterative statements :</a:t>
            </a:r>
          </a:p>
        </p:txBody>
      </p:sp>
      <p:sp>
        <p:nvSpPr>
          <p:cNvPr id="7" name="Title 1">
            <a:extLst>
              <a:ext uri="{FF2B5EF4-FFF2-40B4-BE49-F238E27FC236}">
                <a16:creationId xmlns:a16="http://schemas.microsoft.com/office/drawing/2014/main" id="{E0EE6CF6-CFCC-2313-AB10-678D187E306C}"/>
              </a:ext>
            </a:extLst>
          </p:cNvPr>
          <p:cNvSpPr txBox="1">
            <a:spLocks/>
          </p:cNvSpPr>
          <p:nvPr/>
        </p:nvSpPr>
        <p:spPr>
          <a:xfrm>
            <a:off x="647026" y="995144"/>
            <a:ext cx="11016217" cy="690771"/>
          </a:xfrm>
          <a:prstGeom prst="rect">
            <a:avLst/>
          </a:prstGeom>
        </p:spPr>
        <p:txBody>
          <a:bodyPr vert="horz" lIns="91440" tIns="91440" rIns="91440" bIns="91440" rtlCol="0" anchor="ctr">
            <a:no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285744" indent="-285744">
              <a:buFont typeface="Arial" panose="020B0604020202020204" pitchFamily="34" charset="0"/>
              <a:buChar char="•"/>
            </a:pPr>
            <a:r>
              <a:rPr lang="en-US" sz="1400" cap="small" dirty="0">
                <a:gradFill flip="none" rotWithShape="1">
                  <a:gsLst>
                    <a:gs pos="0">
                      <a:schemeClr val="tx1"/>
                    </a:gs>
                    <a:gs pos="100000">
                      <a:schemeClr val="tx1">
                        <a:lumMod val="75000"/>
                      </a:schemeClr>
                    </a:gs>
                  </a:gsLst>
                  <a:lin ang="5580000" scaled="0"/>
                  <a:tileRect/>
                </a:gradFill>
                <a:effectLst/>
                <a:latin typeface="Helvetica" pitchFamily="2" charset="0"/>
                <a:ea typeface="+mn-ea"/>
                <a:cs typeface="+mn-cs"/>
              </a:rPr>
              <a:t>If we want to execute a group of statements multiple times then we should go for Iterative statements</a:t>
            </a:r>
          </a:p>
          <a:p>
            <a:pPr marL="285744" indent="-285744">
              <a:buFont typeface="Arial" panose="020B0604020202020204" pitchFamily="34" charset="0"/>
              <a:buChar char="•"/>
            </a:pPr>
            <a:r>
              <a:rPr lang="en-US" sz="1400" cap="small" dirty="0">
                <a:gradFill flip="none" rotWithShape="1">
                  <a:gsLst>
                    <a:gs pos="0">
                      <a:schemeClr val="tx1"/>
                    </a:gs>
                    <a:gs pos="100000">
                      <a:schemeClr val="tx1">
                        <a:lumMod val="75000"/>
                      </a:schemeClr>
                    </a:gs>
                  </a:gsLst>
                  <a:lin ang="5580000" scaled="0"/>
                  <a:tileRect/>
                </a:gradFill>
                <a:effectLst/>
                <a:latin typeface="Helvetica" pitchFamily="2" charset="0"/>
                <a:ea typeface="+mn-ea"/>
                <a:cs typeface="+mn-cs"/>
              </a:rPr>
              <a:t>Python supports 2 types of iterative statements.</a:t>
            </a:r>
          </a:p>
          <a:p>
            <a:r>
              <a:rPr lang="en-US" sz="1400" cap="small" dirty="0">
                <a:gradFill flip="none" rotWithShape="1">
                  <a:gsLst>
                    <a:gs pos="0">
                      <a:schemeClr val="tx1"/>
                    </a:gs>
                    <a:gs pos="100000">
                      <a:schemeClr val="tx1">
                        <a:lumMod val="75000"/>
                      </a:schemeClr>
                    </a:gs>
                  </a:gsLst>
                  <a:lin ang="5580000" scaled="0"/>
                  <a:tileRect/>
                </a:gradFill>
                <a:effectLst/>
                <a:latin typeface="Helvetica" pitchFamily="2" charset="0"/>
                <a:ea typeface="+mn-ea"/>
                <a:cs typeface="+mn-cs"/>
              </a:rPr>
              <a:t>	1) for loop</a:t>
            </a:r>
          </a:p>
          <a:p>
            <a:r>
              <a:rPr lang="en-US" sz="1400" cap="small" dirty="0">
                <a:gradFill flip="none" rotWithShape="1">
                  <a:gsLst>
                    <a:gs pos="0">
                      <a:schemeClr val="tx1"/>
                    </a:gs>
                    <a:gs pos="100000">
                      <a:schemeClr val="tx1">
                        <a:lumMod val="75000"/>
                      </a:schemeClr>
                    </a:gs>
                  </a:gsLst>
                  <a:lin ang="5580000" scaled="0"/>
                  <a:tileRect/>
                </a:gradFill>
                <a:effectLst/>
                <a:latin typeface="Helvetica" pitchFamily="2" charset="0"/>
                <a:ea typeface="+mn-ea"/>
                <a:cs typeface="+mn-cs"/>
              </a:rPr>
              <a:t>	2) while loop</a:t>
            </a:r>
          </a:p>
        </p:txBody>
      </p:sp>
      <p:sp>
        <p:nvSpPr>
          <p:cNvPr id="4" name="Content Placeholder 2">
            <a:extLst>
              <a:ext uri="{FF2B5EF4-FFF2-40B4-BE49-F238E27FC236}">
                <a16:creationId xmlns:a16="http://schemas.microsoft.com/office/drawing/2014/main" id="{6BF17C8F-FAC9-85E1-53AC-894C59C822AD}"/>
              </a:ext>
            </a:extLst>
          </p:cNvPr>
          <p:cNvSpPr txBox="1">
            <a:spLocks/>
          </p:cNvSpPr>
          <p:nvPr/>
        </p:nvSpPr>
        <p:spPr>
          <a:xfrm>
            <a:off x="380472" y="908607"/>
            <a:ext cx="11282771" cy="431923"/>
          </a:xfrm>
          <a:prstGeom prst="rect">
            <a:avLst/>
          </a:prstGeom>
        </p:spPr>
        <p:txBody>
          <a:bodyPr vert="horz" lIns="91440" tIns="91440" rIns="91440" bIns="91440" rtlCol="0" anchor="ctr">
            <a:no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buNone/>
            </a:pPr>
            <a:endParaRPr lang="en-US" sz="1500" dirty="0">
              <a:effectLst/>
              <a:latin typeface="Helvetica" pitchFamily="2" charset="0"/>
            </a:endParaRPr>
          </a:p>
        </p:txBody>
      </p:sp>
      <p:sp>
        <p:nvSpPr>
          <p:cNvPr id="6" name="Content Placeholder 2">
            <a:extLst>
              <a:ext uri="{FF2B5EF4-FFF2-40B4-BE49-F238E27FC236}">
                <a16:creationId xmlns:a16="http://schemas.microsoft.com/office/drawing/2014/main" id="{DFD0C44B-84BD-637D-EF20-95642A3DBD81}"/>
              </a:ext>
            </a:extLst>
          </p:cNvPr>
          <p:cNvSpPr txBox="1">
            <a:spLocks/>
          </p:cNvSpPr>
          <p:nvPr/>
        </p:nvSpPr>
        <p:spPr>
          <a:xfrm>
            <a:off x="647025" y="3429000"/>
            <a:ext cx="11282771" cy="431923"/>
          </a:xfrm>
          <a:prstGeom prst="rect">
            <a:avLst/>
          </a:prstGeom>
        </p:spPr>
        <p:txBody>
          <a:bodyPr vert="horz" lIns="91440" tIns="91440" rIns="91440" bIns="91440" rtlCol="0" anchor="ctr">
            <a:no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buNone/>
            </a:pPr>
            <a:endParaRPr lang="en-US" sz="1500" dirty="0">
              <a:effectLst/>
              <a:latin typeface="Helvetica" pitchFamily="2" charset="0"/>
            </a:endParaRPr>
          </a:p>
        </p:txBody>
      </p:sp>
      <p:sp>
        <p:nvSpPr>
          <p:cNvPr id="8" name="Title 1">
            <a:extLst>
              <a:ext uri="{FF2B5EF4-FFF2-40B4-BE49-F238E27FC236}">
                <a16:creationId xmlns:a16="http://schemas.microsoft.com/office/drawing/2014/main" id="{409F0BCA-DD36-F1E6-5E5D-144CBC36D945}"/>
              </a:ext>
            </a:extLst>
          </p:cNvPr>
          <p:cNvSpPr txBox="1">
            <a:spLocks/>
          </p:cNvSpPr>
          <p:nvPr/>
        </p:nvSpPr>
        <p:spPr>
          <a:xfrm>
            <a:off x="474541" y="1934613"/>
            <a:ext cx="10572871" cy="1421147"/>
          </a:xfrm>
          <a:prstGeom prst="rect">
            <a:avLst/>
          </a:prstGeom>
        </p:spPr>
        <p:txBody>
          <a:bodyPr vert="horz" lIns="91440" tIns="91440" rIns="91440" bIns="91440" rtlCol="0" anchor="ctr">
            <a:no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1" cap="small" dirty="0">
                <a:gradFill flip="none" rotWithShape="1">
                  <a:gsLst>
                    <a:gs pos="0">
                      <a:schemeClr val="tx1"/>
                    </a:gs>
                    <a:gs pos="100000">
                      <a:schemeClr val="tx1">
                        <a:lumMod val="75000"/>
                      </a:schemeClr>
                    </a:gs>
                  </a:gsLst>
                  <a:lin ang="5580000" scaled="0"/>
                  <a:tileRect/>
                </a:gradFill>
                <a:effectLst/>
                <a:latin typeface="Helvetica" pitchFamily="2" charset="0"/>
                <a:ea typeface="+mn-ea"/>
                <a:cs typeface="+mn-cs"/>
              </a:rPr>
              <a:t>For Loop:</a:t>
            </a:r>
          </a:p>
          <a:p>
            <a:pPr marL="342891" indent="-342891">
              <a:buFont typeface="Arial" panose="020B0604020202020204" pitchFamily="34" charset="0"/>
              <a:buChar char="•"/>
            </a:pPr>
            <a:r>
              <a:rPr lang="en-US" sz="1400" cap="small" dirty="0">
                <a:gradFill flip="none" rotWithShape="1">
                  <a:gsLst>
                    <a:gs pos="0">
                      <a:schemeClr val="tx1"/>
                    </a:gs>
                    <a:gs pos="100000">
                      <a:schemeClr val="tx1">
                        <a:lumMod val="75000"/>
                      </a:schemeClr>
                    </a:gs>
                  </a:gsLst>
                  <a:lin ang="5580000" scaled="0"/>
                  <a:tileRect/>
                </a:gradFill>
                <a:effectLst/>
                <a:latin typeface="Helvetica" pitchFamily="2" charset="0"/>
                <a:ea typeface="+mn-ea"/>
                <a:cs typeface="+mn-cs"/>
              </a:rPr>
              <a:t>If we want to execute some action for every element present in some sequence</a:t>
            </a:r>
          </a:p>
          <a:p>
            <a:pPr lvl="1"/>
            <a:r>
              <a:rPr lang="en-US" sz="1400" cap="small" dirty="0">
                <a:ln w="3175" cmpd="sng">
                  <a:noFill/>
                </a:ln>
                <a:gradFill flip="none" rotWithShape="1">
                  <a:gsLst>
                    <a:gs pos="0">
                      <a:schemeClr val="tx1"/>
                    </a:gs>
                    <a:gs pos="100000">
                      <a:schemeClr val="tx1">
                        <a:lumMod val="75000"/>
                      </a:schemeClr>
                    </a:gs>
                  </a:gsLst>
                  <a:lin ang="5580000" scaled="0"/>
                  <a:tileRect/>
                </a:gradFill>
                <a:latin typeface="Helvetica" pitchFamily="2" charset="0"/>
              </a:rPr>
              <a:t>	for x in sequence:</a:t>
            </a:r>
          </a:p>
          <a:p>
            <a:pPr lvl="1"/>
            <a:r>
              <a:rPr lang="en-US" sz="1400" cap="small" dirty="0">
                <a:ln w="3175" cmpd="sng">
                  <a:noFill/>
                </a:ln>
                <a:gradFill flip="none" rotWithShape="1">
                  <a:gsLst>
                    <a:gs pos="0">
                      <a:schemeClr val="tx1"/>
                    </a:gs>
                    <a:gs pos="100000">
                      <a:schemeClr val="tx1">
                        <a:lumMod val="75000"/>
                      </a:schemeClr>
                    </a:gs>
                  </a:gsLst>
                  <a:lin ang="5580000" scaled="0"/>
                  <a:tileRect/>
                </a:gradFill>
                <a:latin typeface="Helvetica" pitchFamily="2" charset="0"/>
              </a:rPr>
              <a:t>		Body</a:t>
            </a:r>
          </a:p>
          <a:p>
            <a:pPr marL="800080" lvl="1" indent="-342891">
              <a:buFont typeface="Arial" panose="020B0604020202020204" pitchFamily="34" charset="0"/>
              <a:buChar char="•"/>
            </a:pPr>
            <a:endParaRPr lang="en-US" sz="133" dirty="0">
              <a:latin typeface="Calibri" panose="020F0502020204030204" pitchFamily="34" charset="0"/>
              <a:cs typeface="Calibri" panose="020F0502020204030204" pitchFamily="34" charset="0"/>
            </a:endParaRPr>
          </a:p>
        </p:txBody>
      </p:sp>
      <p:sp>
        <p:nvSpPr>
          <p:cNvPr id="11" name="Title 1">
            <a:extLst>
              <a:ext uri="{FF2B5EF4-FFF2-40B4-BE49-F238E27FC236}">
                <a16:creationId xmlns:a16="http://schemas.microsoft.com/office/drawing/2014/main" id="{F9036C9C-C5A9-263E-8D04-512FDC0770EC}"/>
              </a:ext>
            </a:extLst>
          </p:cNvPr>
          <p:cNvSpPr txBox="1">
            <a:spLocks/>
          </p:cNvSpPr>
          <p:nvPr/>
        </p:nvSpPr>
        <p:spPr>
          <a:xfrm>
            <a:off x="474541" y="3063557"/>
            <a:ext cx="10572871" cy="1421147"/>
          </a:xfrm>
          <a:prstGeom prst="rect">
            <a:avLst/>
          </a:prstGeom>
        </p:spPr>
        <p:txBody>
          <a:bodyPr vert="horz" lIns="91440" tIns="91440" rIns="91440" bIns="91440" rtlCol="0" anchor="ctr">
            <a:no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dirty="0">
                <a:latin typeface="Calibri" panose="020F0502020204030204" pitchFamily="34" charset="0"/>
                <a:cs typeface="Calibri" panose="020F0502020204030204" pitchFamily="34" charset="0"/>
              </a:rPr>
              <a:t>1. </a:t>
            </a:r>
            <a:r>
              <a:rPr lang="en-US" sz="1800" b="1" cap="small" dirty="0">
                <a:gradFill flip="none" rotWithShape="1">
                  <a:gsLst>
                    <a:gs pos="0">
                      <a:schemeClr val="tx1"/>
                    </a:gs>
                    <a:gs pos="100000">
                      <a:schemeClr val="tx1">
                        <a:lumMod val="75000"/>
                      </a:schemeClr>
                    </a:gs>
                  </a:gsLst>
                  <a:lin ang="5580000" scaled="0"/>
                  <a:tileRect/>
                </a:gradFill>
                <a:effectLst/>
                <a:latin typeface="Helvetica" pitchFamily="2" charset="0"/>
                <a:ea typeface="+mn-ea"/>
                <a:cs typeface="+mn-cs"/>
              </a:rPr>
              <a:t>Write a program to display numbers from 1 to 10 in descending order.</a:t>
            </a:r>
          </a:p>
          <a:p>
            <a:pPr defTabSz="914377" eaLnBrk="0" fontAlgn="base" hangingPunct="0">
              <a:spcAft>
                <a:spcPct val="0"/>
              </a:spcAft>
            </a:pPr>
            <a:r>
              <a:rPr lang="en-US" altLang="en-US" sz="1400" cap="none" dirty="0">
                <a:ln>
                  <a:noFill/>
                </a:ln>
                <a:solidFill>
                  <a:srgbClr val="CC7832"/>
                </a:solidFill>
                <a:effectLst/>
                <a:latin typeface="Helvetica" panose="020B0604020202020204" pitchFamily="34" charset="0"/>
                <a:cs typeface="Helvetica" panose="020B0604020202020204" pitchFamily="34" charset="0"/>
              </a:rPr>
              <a:t>	for </a:t>
            </a:r>
            <a:r>
              <a:rPr lang="en-US" altLang="en-US" sz="1400" cap="none" dirty="0">
                <a:ln>
                  <a:noFill/>
                </a:ln>
                <a:solidFill>
                  <a:srgbClr val="A9B7C6"/>
                </a:solidFill>
                <a:effectLst/>
                <a:latin typeface="Helvetica" panose="020B0604020202020204" pitchFamily="34" charset="0"/>
                <a:cs typeface="Helvetica" panose="020B0604020202020204" pitchFamily="34" charset="0"/>
              </a:rPr>
              <a:t>x </a:t>
            </a:r>
            <a:r>
              <a:rPr lang="en-US" altLang="en-US" sz="1400" cap="none" dirty="0">
                <a:ln>
                  <a:noFill/>
                </a:ln>
                <a:solidFill>
                  <a:srgbClr val="CC7832"/>
                </a:solidFill>
                <a:effectLst/>
                <a:latin typeface="Helvetica" panose="020B0604020202020204" pitchFamily="34" charset="0"/>
                <a:cs typeface="Helvetica" panose="020B0604020202020204" pitchFamily="34" charset="0"/>
              </a:rPr>
              <a:t>in </a:t>
            </a:r>
            <a:r>
              <a:rPr lang="en-US" altLang="en-US" sz="1400" cap="none" dirty="0">
                <a:ln>
                  <a:noFill/>
                </a:ln>
                <a:solidFill>
                  <a:srgbClr val="8888C6"/>
                </a:solidFill>
                <a:effectLst/>
                <a:latin typeface="Helvetica" panose="020B0604020202020204" pitchFamily="34" charset="0"/>
                <a:cs typeface="Helvetica" panose="020B0604020202020204" pitchFamily="34" charset="0"/>
              </a:rPr>
              <a:t>range</a:t>
            </a:r>
            <a:r>
              <a:rPr lang="en-US" altLang="en-US" sz="1400" cap="none" dirty="0">
                <a:ln>
                  <a:noFill/>
                </a:ln>
                <a:solidFill>
                  <a:srgbClr val="A9B7C6"/>
                </a:solidFill>
                <a:effectLst/>
                <a:latin typeface="Helvetica" panose="020B0604020202020204" pitchFamily="34" charset="0"/>
                <a:cs typeface="Helvetica" panose="020B0604020202020204" pitchFamily="34" charset="0"/>
              </a:rPr>
              <a:t>(</a:t>
            </a:r>
            <a:r>
              <a:rPr lang="en-US" altLang="en-US" sz="1400" cap="none" dirty="0">
                <a:ln>
                  <a:noFill/>
                </a:ln>
                <a:solidFill>
                  <a:srgbClr val="6897BB"/>
                </a:solidFill>
                <a:effectLst/>
                <a:latin typeface="Helvetica" panose="020B0604020202020204" pitchFamily="34" charset="0"/>
                <a:cs typeface="Helvetica" panose="020B0604020202020204" pitchFamily="34" charset="0"/>
              </a:rPr>
              <a:t>10</a:t>
            </a:r>
            <a:r>
              <a:rPr lang="en-US" altLang="en-US" sz="1400" cap="none" dirty="0">
                <a:ln>
                  <a:noFill/>
                </a:ln>
                <a:solidFill>
                  <a:srgbClr val="CC7832"/>
                </a:solidFill>
                <a:effectLst/>
                <a:latin typeface="Helvetica" panose="020B0604020202020204" pitchFamily="34" charset="0"/>
                <a:cs typeface="Helvetica" panose="020B0604020202020204" pitchFamily="34" charset="0"/>
              </a:rPr>
              <a:t>, </a:t>
            </a:r>
            <a:r>
              <a:rPr lang="en-US" altLang="en-US" sz="1400" cap="none" dirty="0">
                <a:ln>
                  <a:noFill/>
                </a:ln>
                <a:solidFill>
                  <a:srgbClr val="6897BB"/>
                </a:solidFill>
                <a:effectLst/>
                <a:latin typeface="Helvetica" panose="020B0604020202020204" pitchFamily="34" charset="0"/>
                <a:cs typeface="Helvetica" panose="020B0604020202020204" pitchFamily="34" charset="0"/>
              </a:rPr>
              <a:t>0</a:t>
            </a:r>
            <a:r>
              <a:rPr lang="en-US" altLang="en-US" sz="1400" cap="none" dirty="0">
                <a:ln>
                  <a:noFill/>
                </a:ln>
                <a:solidFill>
                  <a:srgbClr val="CC7832"/>
                </a:solidFill>
                <a:effectLst/>
                <a:latin typeface="Helvetica" panose="020B0604020202020204" pitchFamily="34" charset="0"/>
                <a:cs typeface="Helvetica" panose="020B0604020202020204" pitchFamily="34" charset="0"/>
              </a:rPr>
              <a:t>, </a:t>
            </a:r>
            <a:r>
              <a:rPr lang="en-US" altLang="en-US" sz="1400" cap="none" dirty="0">
                <a:ln>
                  <a:noFill/>
                </a:ln>
                <a:solidFill>
                  <a:srgbClr val="A9B7C6"/>
                </a:solidFill>
                <a:effectLst/>
                <a:latin typeface="Helvetica" panose="020B0604020202020204" pitchFamily="34" charset="0"/>
                <a:cs typeface="Helvetica" panose="020B0604020202020204" pitchFamily="34" charset="0"/>
              </a:rPr>
              <a:t>-</a:t>
            </a:r>
            <a:r>
              <a:rPr lang="en-US" altLang="en-US" sz="1400" cap="none" dirty="0">
                <a:ln>
                  <a:noFill/>
                </a:ln>
                <a:solidFill>
                  <a:srgbClr val="6897BB"/>
                </a:solidFill>
                <a:effectLst/>
                <a:latin typeface="Helvetica" panose="020B0604020202020204" pitchFamily="34" charset="0"/>
                <a:cs typeface="Helvetica" panose="020B0604020202020204" pitchFamily="34" charset="0"/>
              </a:rPr>
              <a:t>1</a:t>
            </a:r>
            <a:r>
              <a:rPr lang="en-US" altLang="en-US" sz="1400" cap="none" dirty="0">
                <a:ln>
                  <a:noFill/>
                </a:ln>
                <a:solidFill>
                  <a:srgbClr val="A9B7C6"/>
                </a:solidFill>
                <a:effectLst/>
                <a:latin typeface="Helvetica" panose="020B0604020202020204" pitchFamily="34" charset="0"/>
                <a:cs typeface="Helvetica" panose="020B0604020202020204" pitchFamily="34" charset="0"/>
              </a:rPr>
              <a:t>):</a:t>
            </a:r>
            <a:br>
              <a:rPr lang="en-US" altLang="en-US" sz="1400" cap="none" dirty="0">
                <a:ln>
                  <a:noFill/>
                </a:ln>
                <a:solidFill>
                  <a:srgbClr val="A9B7C6"/>
                </a:solidFill>
                <a:effectLst/>
                <a:latin typeface="Helvetica" panose="020B0604020202020204" pitchFamily="34" charset="0"/>
                <a:cs typeface="Helvetica" panose="020B0604020202020204" pitchFamily="34" charset="0"/>
              </a:rPr>
            </a:br>
            <a:r>
              <a:rPr lang="en-US" altLang="en-US" sz="1400" cap="none" dirty="0">
                <a:ln>
                  <a:noFill/>
                </a:ln>
                <a:solidFill>
                  <a:srgbClr val="A9B7C6"/>
                </a:solidFill>
                <a:effectLst/>
                <a:latin typeface="Helvetica" panose="020B0604020202020204" pitchFamily="34" charset="0"/>
                <a:cs typeface="Helvetica" panose="020B0604020202020204" pitchFamily="34" charset="0"/>
              </a:rPr>
              <a:t>    		</a:t>
            </a:r>
            <a:r>
              <a:rPr lang="en-US" altLang="en-US" sz="1400" cap="none" dirty="0">
                <a:ln>
                  <a:noFill/>
                </a:ln>
                <a:solidFill>
                  <a:srgbClr val="8888C6"/>
                </a:solidFill>
                <a:effectLst/>
                <a:latin typeface="Helvetica" panose="020B0604020202020204" pitchFamily="34" charset="0"/>
                <a:cs typeface="Helvetica" panose="020B0604020202020204" pitchFamily="34" charset="0"/>
              </a:rPr>
              <a:t>print</a:t>
            </a:r>
            <a:r>
              <a:rPr lang="en-US" altLang="en-US" sz="1400" cap="none" dirty="0">
                <a:ln>
                  <a:noFill/>
                </a:ln>
                <a:solidFill>
                  <a:srgbClr val="A9B7C6"/>
                </a:solidFill>
                <a:effectLst/>
                <a:latin typeface="Helvetica" panose="020B0604020202020204" pitchFamily="34" charset="0"/>
                <a:cs typeface="Helvetica" panose="020B0604020202020204" pitchFamily="34" charset="0"/>
              </a:rPr>
              <a:t>(x)</a:t>
            </a:r>
            <a:endParaRPr lang="en-US" altLang="en-US" sz="1400" cap="none" dirty="0">
              <a:ln>
                <a:noFill/>
              </a:ln>
              <a:solidFill>
                <a:schemeClr val="tx1"/>
              </a:solidFill>
              <a:effectLst/>
              <a:latin typeface="Helvetica" panose="020B0604020202020204" pitchFamily="34" charset="0"/>
              <a:cs typeface="Helvetica" panose="020B0604020202020204" pitchFamily="34" charset="0"/>
            </a:endParaRPr>
          </a:p>
          <a:p>
            <a:pPr marL="800080" lvl="1" indent="-342891">
              <a:buFont typeface="Arial" panose="020B0604020202020204" pitchFamily="34" charset="0"/>
              <a:buChar char="•"/>
            </a:pPr>
            <a:endParaRPr lang="en-US" sz="133" dirty="0">
              <a:latin typeface="Calibri" panose="020F0502020204030204" pitchFamily="34" charset="0"/>
              <a:cs typeface="Calibri" panose="020F0502020204030204" pitchFamily="34" charset="0"/>
            </a:endParaRPr>
          </a:p>
        </p:txBody>
      </p:sp>
      <p:sp>
        <p:nvSpPr>
          <p:cNvPr id="16" name="Title 1">
            <a:extLst>
              <a:ext uri="{FF2B5EF4-FFF2-40B4-BE49-F238E27FC236}">
                <a16:creationId xmlns:a16="http://schemas.microsoft.com/office/drawing/2014/main" id="{6B865A90-7B81-A4EA-358B-143FCD3AFF79}"/>
              </a:ext>
            </a:extLst>
          </p:cNvPr>
          <p:cNvSpPr txBox="1">
            <a:spLocks/>
          </p:cNvSpPr>
          <p:nvPr/>
        </p:nvSpPr>
        <p:spPr>
          <a:xfrm>
            <a:off x="547042" y="4384385"/>
            <a:ext cx="10572871" cy="1421147"/>
          </a:xfrm>
          <a:prstGeom prst="rect">
            <a:avLst/>
          </a:prstGeom>
        </p:spPr>
        <p:txBody>
          <a:bodyPr vert="horz" lIns="91440" tIns="91440" rIns="91440" bIns="91440" rtlCol="0" anchor="ctr">
            <a:no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dirty="0">
                <a:latin typeface="Calibri" panose="020F0502020204030204" pitchFamily="34" charset="0"/>
                <a:cs typeface="Calibri" panose="020F0502020204030204" pitchFamily="34" charset="0"/>
              </a:rPr>
              <a:t>2</a:t>
            </a:r>
            <a:r>
              <a:rPr lang="en-US" sz="1800" b="1" cap="small" dirty="0">
                <a:gradFill flip="none" rotWithShape="1">
                  <a:gsLst>
                    <a:gs pos="0">
                      <a:schemeClr val="tx1"/>
                    </a:gs>
                    <a:gs pos="100000">
                      <a:schemeClr val="tx1">
                        <a:lumMod val="75000"/>
                      </a:schemeClr>
                    </a:gs>
                  </a:gsLst>
                  <a:lin ang="5580000" scaled="0"/>
                  <a:tileRect/>
                </a:gradFill>
                <a:effectLst/>
                <a:latin typeface="Helvetica" pitchFamily="2" charset="0"/>
                <a:ea typeface="+mn-ea"/>
                <a:cs typeface="+mn-cs"/>
              </a:rPr>
              <a:t>. Write a program to sum all the elements from list</a:t>
            </a:r>
            <a:r>
              <a:rPr lang="en-US" sz="2000" dirty="0">
                <a:latin typeface="Calibri" panose="020F0502020204030204" pitchFamily="34" charset="0"/>
                <a:cs typeface="Calibri" panose="020F0502020204030204" pitchFamily="34" charset="0"/>
              </a:rPr>
              <a:t>.</a:t>
            </a:r>
          </a:p>
          <a:p>
            <a:pPr defTabSz="914377" eaLnBrk="0" fontAlgn="base" hangingPunct="0">
              <a:spcAft>
                <a:spcPct val="0"/>
              </a:spcAft>
            </a:pPr>
            <a:r>
              <a:rPr lang="en-US" altLang="en-US" sz="1400" cap="none" dirty="0">
                <a:ln>
                  <a:noFill/>
                </a:ln>
                <a:solidFill>
                  <a:srgbClr val="CC7832"/>
                </a:solidFill>
                <a:effectLst/>
                <a:latin typeface="Helvetica" panose="020B0604020202020204" pitchFamily="34" charset="0"/>
                <a:cs typeface="Helvetica" panose="020B0604020202020204" pitchFamily="34" charset="0"/>
              </a:rPr>
              <a:t>	</a:t>
            </a:r>
            <a:r>
              <a:rPr lang="en-US" altLang="en-US" sz="1400" cap="none" dirty="0">
                <a:ln>
                  <a:noFill/>
                </a:ln>
                <a:solidFill>
                  <a:srgbClr val="A9B7C6"/>
                </a:solidFill>
                <a:effectLst/>
                <a:latin typeface="Helvetica" panose="020B0604020202020204" pitchFamily="34" charset="0"/>
                <a:cs typeface="Helvetica" panose="020B0604020202020204" pitchFamily="34" charset="0"/>
              </a:rPr>
              <a:t>list = </a:t>
            </a:r>
            <a:r>
              <a:rPr lang="en-US" altLang="en-US" sz="1400" cap="none" dirty="0">
                <a:ln>
                  <a:noFill/>
                </a:ln>
                <a:solidFill>
                  <a:srgbClr val="8888C6"/>
                </a:solidFill>
                <a:effectLst/>
                <a:latin typeface="Helvetica" panose="020B0604020202020204" pitchFamily="34" charset="0"/>
                <a:cs typeface="Helvetica" panose="020B0604020202020204" pitchFamily="34" charset="0"/>
              </a:rPr>
              <a:t>eval</a:t>
            </a:r>
            <a:r>
              <a:rPr lang="en-US" altLang="en-US" sz="1400" cap="none" dirty="0">
                <a:ln>
                  <a:noFill/>
                </a:ln>
                <a:solidFill>
                  <a:srgbClr val="A9B7C6"/>
                </a:solidFill>
                <a:effectLst/>
                <a:latin typeface="Helvetica" panose="020B0604020202020204" pitchFamily="34" charset="0"/>
                <a:cs typeface="Helvetica" panose="020B0604020202020204" pitchFamily="34" charset="0"/>
              </a:rPr>
              <a:t>(</a:t>
            </a:r>
            <a:r>
              <a:rPr lang="en-US" altLang="en-US" sz="1400" cap="none" dirty="0">
                <a:ln>
                  <a:noFill/>
                </a:ln>
                <a:solidFill>
                  <a:srgbClr val="8888C6"/>
                </a:solidFill>
                <a:effectLst/>
                <a:latin typeface="Helvetica" panose="020B0604020202020204" pitchFamily="34" charset="0"/>
                <a:cs typeface="Helvetica" panose="020B0604020202020204" pitchFamily="34" charset="0"/>
              </a:rPr>
              <a:t>input</a:t>
            </a:r>
            <a:r>
              <a:rPr lang="en-US" altLang="en-US" sz="1400" cap="none" dirty="0">
                <a:ln>
                  <a:noFill/>
                </a:ln>
                <a:solidFill>
                  <a:srgbClr val="A9B7C6"/>
                </a:solidFill>
                <a:effectLst/>
                <a:latin typeface="Helvetica" panose="020B0604020202020204" pitchFamily="34" charset="0"/>
                <a:cs typeface="Helvetica" panose="020B0604020202020204" pitchFamily="34" charset="0"/>
              </a:rPr>
              <a:t>(</a:t>
            </a:r>
            <a:r>
              <a:rPr lang="en-US" altLang="en-US" sz="1400" cap="none" dirty="0">
                <a:ln>
                  <a:noFill/>
                </a:ln>
                <a:solidFill>
                  <a:srgbClr val="6A8759"/>
                </a:solidFill>
                <a:effectLst/>
                <a:latin typeface="Helvetica" panose="020B0604020202020204" pitchFamily="34" charset="0"/>
                <a:cs typeface="Helvetica" panose="020B0604020202020204" pitchFamily="34" charset="0"/>
              </a:rPr>
              <a:t>"Enter List:"</a:t>
            </a:r>
            <a:r>
              <a:rPr lang="en-US" altLang="en-US" sz="1400" cap="none" dirty="0">
                <a:ln>
                  <a:noFill/>
                </a:ln>
                <a:solidFill>
                  <a:srgbClr val="A9B7C6"/>
                </a:solidFill>
                <a:effectLst/>
                <a:latin typeface="Helvetica" panose="020B0604020202020204" pitchFamily="34" charset="0"/>
                <a:cs typeface="Helvetica" panose="020B0604020202020204" pitchFamily="34" charset="0"/>
              </a:rPr>
              <a:t>))</a:t>
            </a:r>
            <a:br>
              <a:rPr lang="en-US" altLang="en-US" sz="1400" cap="none" dirty="0">
                <a:ln>
                  <a:noFill/>
                </a:ln>
                <a:solidFill>
                  <a:srgbClr val="A9B7C6"/>
                </a:solidFill>
                <a:effectLst/>
                <a:latin typeface="Helvetica" panose="020B0604020202020204" pitchFamily="34" charset="0"/>
                <a:cs typeface="Helvetica" panose="020B0604020202020204" pitchFamily="34" charset="0"/>
              </a:rPr>
            </a:br>
            <a:r>
              <a:rPr lang="en-US" altLang="en-US" sz="1400" cap="none" dirty="0">
                <a:ln>
                  <a:noFill/>
                </a:ln>
                <a:solidFill>
                  <a:srgbClr val="A9B7C6"/>
                </a:solidFill>
                <a:effectLst/>
                <a:latin typeface="Helvetica" panose="020B0604020202020204" pitchFamily="34" charset="0"/>
                <a:cs typeface="Helvetica" panose="020B0604020202020204" pitchFamily="34" charset="0"/>
              </a:rPr>
              <a:t>	sum=</a:t>
            </a:r>
            <a:r>
              <a:rPr lang="en-US" altLang="en-US" sz="1400" cap="none" dirty="0">
                <a:ln>
                  <a:noFill/>
                </a:ln>
                <a:solidFill>
                  <a:srgbClr val="6897BB"/>
                </a:solidFill>
                <a:effectLst/>
                <a:latin typeface="Helvetica" panose="020B0604020202020204" pitchFamily="34" charset="0"/>
                <a:cs typeface="Helvetica" panose="020B0604020202020204" pitchFamily="34" charset="0"/>
              </a:rPr>
              <a:t>0</a:t>
            </a:r>
            <a:br>
              <a:rPr lang="en-US" altLang="en-US" sz="1400" cap="none" dirty="0">
                <a:ln>
                  <a:noFill/>
                </a:ln>
                <a:solidFill>
                  <a:srgbClr val="6897BB"/>
                </a:solidFill>
                <a:effectLst/>
                <a:latin typeface="Helvetica" panose="020B0604020202020204" pitchFamily="34" charset="0"/>
                <a:cs typeface="Helvetica" panose="020B0604020202020204" pitchFamily="34" charset="0"/>
              </a:rPr>
            </a:br>
            <a:r>
              <a:rPr lang="en-US" altLang="en-US" sz="1400" cap="none" dirty="0">
                <a:ln>
                  <a:noFill/>
                </a:ln>
                <a:solidFill>
                  <a:srgbClr val="6897BB"/>
                </a:solidFill>
                <a:effectLst/>
                <a:latin typeface="Helvetica" panose="020B0604020202020204" pitchFamily="34" charset="0"/>
                <a:cs typeface="Helvetica" panose="020B0604020202020204" pitchFamily="34" charset="0"/>
              </a:rPr>
              <a:t>	</a:t>
            </a:r>
            <a:r>
              <a:rPr lang="en-US" altLang="en-US" sz="1400" cap="none" dirty="0">
                <a:ln>
                  <a:noFill/>
                </a:ln>
                <a:solidFill>
                  <a:srgbClr val="CC7832"/>
                </a:solidFill>
                <a:effectLst/>
                <a:latin typeface="Helvetica" panose="020B0604020202020204" pitchFamily="34" charset="0"/>
                <a:cs typeface="Helvetica" panose="020B0604020202020204" pitchFamily="34" charset="0"/>
              </a:rPr>
              <a:t>for </a:t>
            </a:r>
            <a:r>
              <a:rPr lang="en-US" altLang="en-US" sz="1400" cap="none" dirty="0">
                <a:ln>
                  <a:noFill/>
                </a:ln>
                <a:solidFill>
                  <a:srgbClr val="A9B7C6"/>
                </a:solidFill>
                <a:effectLst/>
                <a:latin typeface="Helvetica" panose="020B0604020202020204" pitchFamily="34" charset="0"/>
                <a:cs typeface="Helvetica" panose="020B0604020202020204" pitchFamily="34" charset="0"/>
              </a:rPr>
              <a:t>x </a:t>
            </a:r>
            <a:r>
              <a:rPr lang="en-US" altLang="en-US" sz="1400" cap="none" dirty="0">
                <a:ln>
                  <a:noFill/>
                </a:ln>
                <a:solidFill>
                  <a:srgbClr val="CC7832"/>
                </a:solidFill>
                <a:effectLst/>
                <a:latin typeface="Helvetica" panose="020B0604020202020204" pitchFamily="34" charset="0"/>
                <a:cs typeface="Helvetica" panose="020B0604020202020204" pitchFamily="34" charset="0"/>
              </a:rPr>
              <a:t>in </a:t>
            </a:r>
            <a:r>
              <a:rPr lang="en-US" altLang="en-US" sz="1400" cap="none" dirty="0">
                <a:ln>
                  <a:noFill/>
                </a:ln>
                <a:solidFill>
                  <a:srgbClr val="A9B7C6"/>
                </a:solidFill>
                <a:effectLst/>
                <a:latin typeface="Helvetica" panose="020B0604020202020204" pitchFamily="34" charset="0"/>
                <a:cs typeface="Helvetica" panose="020B0604020202020204" pitchFamily="34" charset="0"/>
              </a:rPr>
              <a:t>list:</a:t>
            </a:r>
            <a:br>
              <a:rPr lang="en-US" altLang="en-US" sz="1400" cap="none" dirty="0">
                <a:ln>
                  <a:noFill/>
                </a:ln>
                <a:solidFill>
                  <a:srgbClr val="A9B7C6"/>
                </a:solidFill>
                <a:effectLst/>
                <a:latin typeface="Helvetica" panose="020B0604020202020204" pitchFamily="34" charset="0"/>
                <a:cs typeface="Helvetica" panose="020B0604020202020204" pitchFamily="34" charset="0"/>
              </a:rPr>
            </a:br>
            <a:r>
              <a:rPr lang="en-US" altLang="en-US" sz="1400" cap="none" dirty="0">
                <a:ln>
                  <a:noFill/>
                </a:ln>
                <a:solidFill>
                  <a:srgbClr val="A9B7C6"/>
                </a:solidFill>
                <a:effectLst/>
                <a:latin typeface="Helvetica" panose="020B0604020202020204" pitchFamily="34" charset="0"/>
                <a:cs typeface="Helvetica" panose="020B0604020202020204" pitchFamily="34" charset="0"/>
              </a:rPr>
              <a:t>    		sum=sum + x;</a:t>
            </a:r>
            <a:br>
              <a:rPr lang="en-US" altLang="en-US" sz="1400" cap="none" dirty="0">
                <a:ln>
                  <a:noFill/>
                </a:ln>
                <a:solidFill>
                  <a:srgbClr val="A9B7C6"/>
                </a:solidFill>
                <a:effectLst/>
                <a:latin typeface="Helvetica" panose="020B0604020202020204" pitchFamily="34" charset="0"/>
                <a:cs typeface="Helvetica" panose="020B0604020202020204" pitchFamily="34" charset="0"/>
              </a:rPr>
            </a:br>
            <a:r>
              <a:rPr lang="en-US" altLang="en-US" sz="1400" cap="none" dirty="0">
                <a:ln>
                  <a:noFill/>
                </a:ln>
                <a:solidFill>
                  <a:srgbClr val="A9B7C6"/>
                </a:solidFill>
                <a:effectLst/>
                <a:latin typeface="Helvetica" panose="020B0604020202020204" pitchFamily="34" charset="0"/>
                <a:cs typeface="Helvetica" panose="020B0604020202020204" pitchFamily="34" charset="0"/>
              </a:rPr>
              <a:t>	</a:t>
            </a:r>
            <a:r>
              <a:rPr lang="en-US" altLang="en-US" sz="1400" cap="none" dirty="0">
                <a:ln>
                  <a:noFill/>
                </a:ln>
                <a:solidFill>
                  <a:srgbClr val="8888C6"/>
                </a:solidFill>
                <a:effectLst/>
                <a:latin typeface="Helvetica" panose="020B0604020202020204" pitchFamily="34" charset="0"/>
                <a:cs typeface="Helvetica" panose="020B0604020202020204" pitchFamily="34" charset="0"/>
              </a:rPr>
              <a:t>print</a:t>
            </a:r>
            <a:r>
              <a:rPr lang="en-US" altLang="en-US" sz="1400" cap="none" dirty="0">
                <a:ln>
                  <a:noFill/>
                </a:ln>
                <a:solidFill>
                  <a:srgbClr val="A9B7C6"/>
                </a:solidFill>
                <a:effectLst/>
                <a:latin typeface="Helvetica" panose="020B0604020202020204" pitchFamily="34" charset="0"/>
                <a:cs typeface="Helvetica" panose="020B0604020202020204" pitchFamily="34" charset="0"/>
              </a:rPr>
              <a:t>(</a:t>
            </a:r>
            <a:r>
              <a:rPr lang="en-US" altLang="en-US" sz="1400" cap="none" dirty="0">
                <a:ln>
                  <a:noFill/>
                </a:ln>
                <a:solidFill>
                  <a:srgbClr val="6A8759"/>
                </a:solidFill>
                <a:effectLst/>
                <a:latin typeface="Helvetica" panose="020B0604020202020204" pitchFamily="34" charset="0"/>
                <a:cs typeface="Helvetica" panose="020B0604020202020204" pitchFamily="34" charset="0"/>
              </a:rPr>
              <a:t>"The Sum="</a:t>
            </a:r>
            <a:r>
              <a:rPr lang="en-US" altLang="en-US" sz="1400" cap="none" dirty="0">
                <a:ln>
                  <a:noFill/>
                </a:ln>
                <a:solidFill>
                  <a:srgbClr val="CC7832"/>
                </a:solidFill>
                <a:effectLst/>
                <a:latin typeface="Helvetica" panose="020B0604020202020204" pitchFamily="34" charset="0"/>
                <a:cs typeface="Helvetica" panose="020B0604020202020204" pitchFamily="34" charset="0"/>
              </a:rPr>
              <a:t>,</a:t>
            </a:r>
            <a:r>
              <a:rPr lang="en-US" altLang="en-US" sz="1400" cap="none" dirty="0">
                <a:ln>
                  <a:noFill/>
                </a:ln>
                <a:solidFill>
                  <a:srgbClr val="A9B7C6"/>
                </a:solidFill>
                <a:effectLst/>
                <a:latin typeface="Helvetica" panose="020B0604020202020204" pitchFamily="34" charset="0"/>
                <a:cs typeface="Helvetica" panose="020B0604020202020204" pitchFamily="34" charset="0"/>
              </a:rPr>
              <a:t>sum)</a:t>
            </a:r>
            <a:endParaRPr lang="en-US" altLang="en-US" sz="1400" cap="none" dirty="0">
              <a:ln>
                <a:noFill/>
              </a:ln>
              <a:solidFill>
                <a:schemeClr val="tx1"/>
              </a:solidFill>
              <a:effectLst/>
              <a:latin typeface="Helvetica" panose="020B0604020202020204" pitchFamily="34" charset="0"/>
              <a:cs typeface="Helvetica" panose="020B0604020202020204" pitchFamily="34" charset="0"/>
            </a:endParaRPr>
          </a:p>
          <a:p>
            <a:pPr marL="800080" lvl="1" indent="-342891">
              <a:buFont typeface="Arial" panose="020B0604020202020204" pitchFamily="34" charset="0"/>
              <a:buChar char="•"/>
            </a:pPr>
            <a:endParaRPr lang="en-US" sz="133"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72F60E4F-FB09-F652-2E57-60A316BF9A29}"/>
              </a:ext>
            </a:extLst>
          </p:cNvPr>
          <p:cNvPicPr>
            <a:picLocks noChangeAspect="1"/>
          </p:cNvPicPr>
          <p:nvPr/>
        </p:nvPicPr>
        <p:blipFill>
          <a:blip r:embed="rId2" cstate="print"/>
          <a:stretch>
            <a:fillRect/>
          </a:stretch>
        </p:blipFill>
        <p:spPr>
          <a:xfrm>
            <a:off x="10832053" y="165317"/>
            <a:ext cx="1181100" cy="266731"/>
          </a:xfrm>
          <a:prstGeom prst="rect">
            <a:avLst/>
          </a:prstGeom>
          <a:ln>
            <a:prstDash val="solid"/>
          </a:ln>
        </p:spPr>
      </p:pic>
    </p:spTree>
    <p:extLst>
      <p:ext uri="{BB962C8B-B14F-4D97-AF65-F5344CB8AC3E}">
        <p14:creationId xmlns:p14="http://schemas.microsoft.com/office/powerpoint/2010/main" val="173518561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76E23-3539-355D-F85F-FD581D654C05}"/>
              </a:ext>
            </a:extLst>
          </p:cNvPr>
          <p:cNvSpPr>
            <a:spLocks noGrp="1"/>
          </p:cNvSpPr>
          <p:nvPr>
            <p:ph type="title"/>
          </p:nvPr>
        </p:nvSpPr>
        <p:spPr>
          <a:xfrm>
            <a:off x="457200" y="0"/>
            <a:ext cx="10074963" cy="690771"/>
          </a:xfrm>
        </p:spPr>
        <p:txBody>
          <a:bodyPr vert="horz" lIns="0" tIns="0" rIns="0" bIns="0" rtlCol="0" anchor="t" anchorCtr="0">
            <a:normAutofit/>
          </a:bodyPr>
          <a:lstStyle/>
          <a:p>
            <a:r>
              <a:rPr lang="en-US" sz="3600" b="1" u="sng" dirty="0">
                <a:solidFill>
                  <a:schemeClr val="accent6"/>
                </a:solidFill>
              </a:rPr>
              <a:t>Flow Control – Iterative statements :</a:t>
            </a:r>
          </a:p>
        </p:txBody>
      </p:sp>
      <p:sp>
        <p:nvSpPr>
          <p:cNvPr id="4" name="Content Placeholder 2">
            <a:extLst>
              <a:ext uri="{FF2B5EF4-FFF2-40B4-BE49-F238E27FC236}">
                <a16:creationId xmlns:a16="http://schemas.microsoft.com/office/drawing/2014/main" id="{6BF17C8F-FAC9-85E1-53AC-894C59C822AD}"/>
              </a:ext>
            </a:extLst>
          </p:cNvPr>
          <p:cNvSpPr txBox="1">
            <a:spLocks/>
          </p:cNvSpPr>
          <p:nvPr/>
        </p:nvSpPr>
        <p:spPr>
          <a:xfrm>
            <a:off x="380472" y="908607"/>
            <a:ext cx="11282771" cy="431923"/>
          </a:xfrm>
          <a:prstGeom prst="rect">
            <a:avLst/>
          </a:prstGeom>
        </p:spPr>
        <p:txBody>
          <a:bodyPr vert="horz" lIns="91440" tIns="91440" rIns="91440" bIns="91440" rtlCol="0" anchor="ctr">
            <a:no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buNone/>
            </a:pPr>
            <a:endParaRPr lang="en-US" sz="1500" dirty="0">
              <a:effectLst/>
              <a:latin typeface="Helvetica" pitchFamily="2" charset="0"/>
            </a:endParaRPr>
          </a:p>
        </p:txBody>
      </p:sp>
      <p:sp>
        <p:nvSpPr>
          <p:cNvPr id="6" name="Content Placeholder 2">
            <a:extLst>
              <a:ext uri="{FF2B5EF4-FFF2-40B4-BE49-F238E27FC236}">
                <a16:creationId xmlns:a16="http://schemas.microsoft.com/office/drawing/2014/main" id="{DFD0C44B-84BD-637D-EF20-95642A3DBD81}"/>
              </a:ext>
            </a:extLst>
          </p:cNvPr>
          <p:cNvSpPr txBox="1">
            <a:spLocks/>
          </p:cNvSpPr>
          <p:nvPr/>
        </p:nvSpPr>
        <p:spPr>
          <a:xfrm>
            <a:off x="647025" y="3429000"/>
            <a:ext cx="11282771" cy="431923"/>
          </a:xfrm>
          <a:prstGeom prst="rect">
            <a:avLst/>
          </a:prstGeom>
        </p:spPr>
        <p:txBody>
          <a:bodyPr vert="horz" lIns="91440" tIns="91440" rIns="91440" bIns="91440" rtlCol="0" anchor="ctr">
            <a:no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buNone/>
            </a:pPr>
            <a:endParaRPr lang="en-US" sz="1500" dirty="0">
              <a:effectLst/>
              <a:latin typeface="Helvetica" pitchFamily="2" charset="0"/>
            </a:endParaRPr>
          </a:p>
        </p:txBody>
      </p:sp>
      <p:sp>
        <p:nvSpPr>
          <p:cNvPr id="8" name="Title 1">
            <a:extLst>
              <a:ext uri="{FF2B5EF4-FFF2-40B4-BE49-F238E27FC236}">
                <a16:creationId xmlns:a16="http://schemas.microsoft.com/office/drawing/2014/main" id="{409F0BCA-DD36-F1E6-5E5D-144CBC36D945}"/>
              </a:ext>
            </a:extLst>
          </p:cNvPr>
          <p:cNvSpPr txBox="1">
            <a:spLocks/>
          </p:cNvSpPr>
          <p:nvPr/>
        </p:nvSpPr>
        <p:spPr>
          <a:xfrm>
            <a:off x="474541" y="808155"/>
            <a:ext cx="10572871" cy="1421147"/>
          </a:xfrm>
          <a:prstGeom prst="rect">
            <a:avLst/>
          </a:prstGeom>
        </p:spPr>
        <p:txBody>
          <a:bodyPr vert="horz" lIns="91440" tIns="91440" rIns="91440" bIns="91440" rtlCol="0" anchor="ctr">
            <a:no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dirty="0">
                <a:latin typeface="Calibri" panose="020F0502020204030204" pitchFamily="34" charset="0"/>
                <a:cs typeface="Calibri" panose="020F0502020204030204" pitchFamily="34" charset="0"/>
              </a:rPr>
              <a:t>While Loop:</a:t>
            </a:r>
          </a:p>
          <a:p>
            <a:pPr marL="342891" indent="-342891">
              <a:buFont typeface="Arial" panose="020B0604020202020204" pitchFamily="34" charset="0"/>
              <a:buChar char="•"/>
            </a:pPr>
            <a:r>
              <a:rPr lang="en-US" sz="1400" dirty="0">
                <a:latin typeface="Helvetica" panose="020B0604020202020204" pitchFamily="34" charset="0"/>
                <a:cs typeface="Helvetica" panose="020B0604020202020204" pitchFamily="34" charset="0"/>
              </a:rPr>
              <a:t>If we want to execute a group of statements iteratively until some condition </a:t>
            </a:r>
            <a:r>
              <a:rPr lang="en-US" sz="1400" dirty="0" err="1">
                <a:latin typeface="Helvetica" panose="020B0604020202020204" pitchFamily="34" charset="0"/>
                <a:cs typeface="Helvetica" panose="020B0604020202020204" pitchFamily="34" charset="0"/>
              </a:rPr>
              <a:t>false,then</a:t>
            </a:r>
            <a:endParaRPr lang="en-US" sz="1400" dirty="0">
              <a:latin typeface="Helvetica" panose="020B0604020202020204" pitchFamily="34" charset="0"/>
              <a:cs typeface="Helvetica" panose="020B0604020202020204" pitchFamily="34" charset="0"/>
            </a:endParaRPr>
          </a:p>
          <a:p>
            <a:r>
              <a:rPr lang="en-US" sz="1400" dirty="0">
                <a:latin typeface="Helvetica" panose="020B0604020202020204" pitchFamily="34" charset="0"/>
                <a:cs typeface="Helvetica" panose="020B0604020202020204" pitchFamily="34" charset="0"/>
              </a:rPr>
              <a:t>       we should go for while loop.</a:t>
            </a:r>
          </a:p>
          <a:p>
            <a:r>
              <a:rPr lang="en-US" sz="1400" dirty="0">
                <a:latin typeface="Helvetica" panose="020B0604020202020204" pitchFamily="34" charset="0"/>
                <a:cs typeface="Helvetica" panose="020B0604020202020204" pitchFamily="34" charset="0"/>
              </a:rPr>
              <a:t>		while condition :</a:t>
            </a:r>
          </a:p>
          <a:p>
            <a:r>
              <a:rPr lang="en-US" sz="1400" dirty="0">
                <a:latin typeface="Helvetica" panose="020B0604020202020204" pitchFamily="34" charset="0"/>
                <a:cs typeface="Helvetica" panose="020B0604020202020204" pitchFamily="34" charset="0"/>
              </a:rPr>
              <a:t>		body</a:t>
            </a:r>
          </a:p>
        </p:txBody>
      </p:sp>
      <p:sp>
        <p:nvSpPr>
          <p:cNvPr id="11" name="Title 1">
            <a:extLst>
              <a:ext uri="{FF2B5EF4-FFF2-40B4-BE49-F238E27FC236}">
                <a16:creationId xmlns:a16="http://schemas.microsoft.com/office/drawing/2014/main" id="{F9036C9C-C5A9-263E-8D04-512FDC0770EC}"/>
              </a:ext>
            </a:extLst>
          </p:cNvPr>
          <p:cNvSpPr txBox="1">
            <a:spLocks/>
          </p:cNvSpPr>
          <p:nvPr/>
        </p:nvSpPr>
        <p:spPr>
          <a:xfrm>
            <a:off x="474541" y="2797129"/>
            <a:ext cx="10572871" cy="952817"/>
          </a:xfrm>
          <a:prstGeom prst="rect">
            <a:avLst/>
          </a:prstGeom>
        </p:spPr>
        <p:txBody>
          <a:bodyPr vert="horz" lIns="91440" tIns="91440" rIns="91440" bIns="91440" rtlCol="0" anchor="ctr">
            <a:no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dirty="0">
                <a:latin typeface="Calibri" panose="020F0502020204030204" pitchFamily="34" charset="0"/>
                <a:cs typeface="Calibri" panose="020F0502020204030204" pitchFamily="34" charset="0"/>
              </a:rPr>
              <a:t>1. To print numbers from 1 to 10 by using while loop</a:t>
            </a:r>
          </a:p>
          <a:p>
            <a:r>
              <a:rPr lang="en-US" altLang="en-US" sz="1400" cap="none" dirty="0">
                <a:ln>
                  <a:noFill/>
                </a:ln>
                <a:solidFill>
                  <a:srgbClr val="CC7832"/>
                </a:solidFill>
                <a:effectLst/>
                <a:latin typeface="Helvetica" panose="020B0604020202020204" pitchFamily="34" charset="0"/>
                <a:cs typeface="Helvetica" panose="020B0604020202020204" pitchFamily="34" charset="0"/>
              </a:rPr>
              <a:t>		</a:t>
            </a:r>
            <a:r>
              <a:rPr lang="en-US" altLang="en-US" sz="1400" cap="none" dirty="0">
                <a:ln>
                  <a:noFill/>
                </a:ln>
                <a:solidFill>
                  <a:srgbClr val="A9B7C6"/>
                </a:solidFill>
                <a:effectLst/>
                <a:latin typeface="Helvetica" panose="020B0604020202020204" pitchFamily="34" charset="0"/>
                <a:cs typeface="Helvetica" panose="020B0604020202020204" pitchFamily="34" charset="0"/>
              </a:rPr>
              <a:t>x = </a:t>
            </a:r>
            <a:r>
              <a:rPr lang="en-US" altLang="en-US" sz="1400" cap="none" dirty="0">
                <a:ln>
                  <a:noFill/>
                </a:ln>
                <a:solidFill>
                  <a:srgbClr val="6897BB"/>
                </a:solidFill>
                <a:effectLst/>
                <a:latin typeface="Helvetica" panose="020B0604020202020204" pitchFamily="34" charset="0"/>
                <a:cs typeface="Helvetica" panose="020B0604020202020204" pitchFamily="34" charset="0"/>
              </a:rPr>
              <a:t>1</a:t>
            </a:r>
            <a:br>
              <a:rPr lang="en-US" altLang="en-US" sz="1400" cap="none" dirty="0">
                <a:ln>
                  <a:noFill/>
                </a:ln>
                <a:solidFill>
                  <a:srgbClr val="6897BB"/>
                </a:solidFill>
                <a:effectLst/>
                <a:latin typeface="Helvetica" panose="020B0604020202020204" pitchFamily="34" charset="0"/>
                <a:cs typeface="Helvetica" panose="020B0604020202020204" pitchFamily="34" charset="0"/>
              </a:rPr>
            </a:br>
            <a:r>
              <a:rPr lang="en-US" altLang="en-US" sz="1400" cap="none" dirty="0">
                <a:ln>
                  <a:noFill/>
                </a:ln>
                <a:solidFill>
                  <a:srgbClr val="6897BB"/>
                </a:solidFill>
                <a:effectLst/>
                <a:latin typeface="Helvetica" panose="020B0604020202020204" pitchFamily="34" charset="0"/>
                <a:cs typeface="Helvetica" panose="020B0604020202020204" pitchFamily="34" charset="0"/>
              </a:rPr>
              <a:t>		</a:t>
            </a:r>
            <a:r>
              <a:rPr lang="en-US" altLang="en-US" sz="1400" cap="none" dirty="0">
                <a:ln>
                  <a:noFill/>
                </a:ln>
                <a:solidFill>
                  <a:srgbClr val="CC7832"/>
                </a:solidFill>
                <a:effectLst/>
                <a:latin typeface="Helvetica" panose="020B0604020202020204" pitchFamily="34" charset="0"/>
                <a:cs typeface="Helvetica" panose="020B0604020202020204" pitchFamily="34" charset="0"/>
              </a:rPr>
              <a:t>while </a:t>
            </a:r>
            <a:r>
              <a:rPr lang="en-US" altLang="en-US" sz="1400" cap="none" dirty="0">
                <a:ln>
                  <a:noFill/>
                </a:ln>
                <a:solidFill>
                  <a:srgbClr val="A9B7C6"/>
                </a:solidFill>
                <a:effectLst/>
                <a:latin typeface="Helvetica" panose="020B0604020202020204" pitchFamily="34" charset="0"/>
                <a:cs typeface="Helvetica" panose="020B0604020202020204" pitchFamily="34" charset="0"/>
              </a:rPr>
              <a:t>x &lt;= </a:t>
            </a:r>
            <a:r>
              <a:rPr lang="en-US" altLang="en-US" sz="1400" cap="none" dirty="0">
                <a:ln>
                  <a:noFill/>
                </a:ln>
                <a:solidFill>
                  <a:srgbClr val="6897BB"/>
                </a:solidFill>
                <a:effectLst/>
                <a:latin typeface="Helvetica" panose="020B0604020202020204" pitchFamily="34" charset="0"/>
                <a:cs typeface="Helvetica" panose="020B0604020202020204" pitchFamily="34" charset="0"/>
              </a:rPr>
              <a:t>10</a:t>
            </a:r>
            <a:r>
              <a:rPr lang="en-US" altLang="en-US" sz="1400" cap="none" dirty="0">
                <a:ln>
                  <a:noFill/>
                </a:ln>
                <a:solidFill>
                  <a:srgbClr val="A9B7C6"/>
                </a:solidFill>
                <a:effectLst/>
                <a:latin typeface="Helvetica" panose="020B0604020202020204" pitchFamily="34" charset="0"/>
                <a:cs typeface="Helvetica" panose="020B0604020202020204" pitchFamily="34" charset="0"/>
              </a:rPr>
              <a:t>:</a:t>
            </a:r>
            <a:br>
              <a:rPr lang="en-US" altLang="en-US" sz="1400" cap="none" dirty="0">
                <a:ln>
                  <a:noFill/>
                </a:ln>
                <a:solidFill>
                  <a:srgbClr val="A9B7C6"/>
                </a:solidFill>
                <a:effectLst/>
                <a:latin typeface="Helvetica" panose="020B0604020202020204" pitchFamily="34" charset="0"/>
                <a:cs typeface="Helvetica" panose="020B0604020202020204" pitchFamily="34" charset="0"/>
              </a:rPr>
            </a:br>
            <a:r>
              <a:rPr lang="en-US" altLang="en-US" sz="1400" cap="none" dirty="0">
                <a:ln>
                  <a:noFill/>
                </a:ln>
                <a:solidFill>
                  <a:srgbClr val="A9B7C6"/>
                </a:solidFill>
                <a:effectLst/>
                <a:latin typeface="Helvetica" panose="020B0604020202020204" pitchFamily="34" charset="0"/>
                <a:cs typeface="Helvetica" panose="020B0604020202020204" pitchFamily="34" charset="0"/>
              </a:rPr>
              <a:t>		    </a:t>
            </a:r>
            <a:r>
              <a:rPr lang="en-US" altLang="en-US" sz="1400" cap="none" dirty="0">
                <a:ln>
                  <a:noFill/>
                </a:ln>
                <a:solidFill>
                  <a:srgbClr val="8888C6"/>
                </a:solidFill>
                <a:effectLst/>
                <a:latin typeface="Helvetica" panose="020B0604020202020204" pitchFamily="34" charset="0"/>
                <a:cs typeface="Helvetica" panose="020B0604020202020204" pitchFamily="34" charset="0"/>
              </a:rPr>
              <a:t>print</a:t>
            </a:r>
            <a:r>
              <a:rPr lang="en-US" altLang="en-US" sz="1400" cap="none" dirty="0">
                <a:ln>
                  <a:noFill/>
                </a:ln>
                <a:solidFill>
                  <a:srgbClr val="A9B7C6"/>
                </a:solidFill>
                <a:effectLst/>
                <a:latin typeface="Helvetica" panose="020B0604020202020204" pitchFamily="34" charset="0"/>
                <a:cs typeface="Helvetica" panose="020B0604020202020204" pitchFamily="34" charset="0"/>
              </a:rPr>
              <a:t>(x)</a:t>
            </a:r>
            <a:br>
              <a:rPr lang="en-US" altLang="en-US" sz="1400" cap="none" dirty="0">
                <a:ln>
                  <a:noFill/>
                </a:ln>
                <a:solidFill>
                  <a:srgbClr val="A9B7C6"/>
                </a:solidFill>
                <a:effectLst/>
                <a:latin typeface="Helvetica" panose="020B0604020202020204" pitchFamily="34" charset="0"/>
                <a:cs typeface="Helvetica" panose="020B0604020202020204" pitchFamily="34" charset="0"/>
              </a:rPr>
            </a:br>
            <a:r>
              <a:rPr lang="en-US" altLang="en-US" sz="1400" cap="none" dirty="0">
                <a:ln>
                  <a:noFill/>
                </a:ln>
                <a:solidFill>
                  <a:srgbClr val="A9B7C6"/>
                </a:solidFill>
                <a:effectLst/>
                <a:latin typeface="Helvetica" panose="020B0604020202020204" pitchFamily="34" charset="0"/>
                <a:cs typeface="Helvetica" panose="020B0604020202020204" pitchFamily="34" charset="0"/>
              </a:rPr>
              <a:t>		    x = x+</a:t>
            </a:r>
            <a:r>
              <a:rPr lang="en-US" altLang="en-US" sz="1400" cap="none" dirty="0">
                <a:ln>
                  <a:noFill/>
                </a:ln>
                <a:solidFill>
                  <a:srgbClr val="6897BB"/>
                </a:solidFill>
                <a:effectLst/>
                <a:latin typeface="Helvetica" panose="020B0604020202020204" pitchFamily="34" charset="0"/>
                <a:cs typeface="Helvetica" panose="020B0604020202020204" pitchFamily="34" charset="0"/>
              </a:rPr>
              <a:t>1</a:t>
            </a:r>
            <a:endParaRPr lang="en-US" altLang="en-US" sz="1400" cap="none" dirty="0">
              <a:ln>
                <a:noFill/>
              </a:ln>
              <a:solidFill>
                <a:schemeClr val="tx1"/>
              </a:solidFill>
              <a:effectLst/>
              <a:latin typeface="Helvetica" panose="020B0604020202020204" pitchFamily="34" charset="0"/>
              <a:cs typeface="Helvetica" panose="020B0604020202020204" pitchFamily="34" charset="0"/>
            </a:endParaRPr>
          </a:p>
          <a:p>
            <a:endParaRPr lang="en-US" altLang="en-US" sz="4000" cap="none" dirty="0">
              <a:ln>
                <a:noFill/>
              </a:ln>
              <a:solidFill>
                <a:schemeClr val="tx1"/>
              </a:solidFill>
              <a:effectLst/>
              <a:latin typeface="Arial" panose="020B0604020202020204" pitchFamily="34" charset="0"/>
            </a:endParaRPr>
          </a:p>
          <a:p>
            <a:pPr marL="800080" lvl="1" indent="-342891">
              <a:buFont typeface="Arial" panose="020B0604020202020204" pitchFamily="34" charset="0"/>
              <a:buChar char="•"/>
            </a:pPr>
            <a:endParaRPr lang="en-US" sz="133" dirty="0">
              <a:latin typeface="Calibri" panose="020F0502020204030204" pitchFamily="34" charset="0"/>
              <a:cs typeface="Calibri" panose="020F0502020204030204" pitchFamily="34" charset="0"/>
            </a:endParaRPr>
          </a:p>
        </p:txBody>
      </p:sp>
      <p:sp>
        <p:nvSpPr>
          <p:cNvPr id="16" name="Title 1">
            <a:extLst>
              <a:ext uri="{FF2B5EF4-FFF2-40B4-BE49-F238E27FC236}">
                <a16:creationId xmlns:a16="http://schemas.microsoft.com/office/drawing/2014/main" id="{6B865A90-7B81-A4EA-358B-143FCD3AFF79}"/>
              </a:ext>
            </a:extLst>
          </p:cNvPr>
          <p:cNvSpPr txBox="1">
            <a:spLocks/>
          </p:cNvSpPr>
          <p:nvPr/>
        </p:nvSpPr>
        <p:spPr>
          <a:xfrm>
            <a:off x="474541" y="3542521"/>
            <a:ext cx="10572871" cy="1421147"/>
          </a:xfrm>
          <a:prstGeom prst="rect">
            <a:avLst/>
          </a:prstGeom>
        </p:spPr>
        <p:txBody>
          <a:bodyPr vert="horz" lIns="91440" tIns="91440" rIns="91440" bIns="91440" rtlCol="0" anchor="ctr">
            <a:no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dirty="0">
                <a:latin typeface="Calibri" panose="020F0502020204030204" pitchFamily="34" charset="0"/>
                <a:cs typeface="Calibri" panose="020F0502020204030204" pitchFamily="34" charset="0"/>
              </a:rPr>
              <a:t>2. Infinite Loop.</a:t>
            </a:r>
          </a:p>
          <a:p>
            <a:pPr defTabSz="914377" eaLnBrk="0" fontAlgn="base" hangingPunct="0">
              <a:spcAft>
                <a:spcPct val="0"/>
              </a:spcAft>
            </a:pPr>
            <a:r>
              <a:rPr lang="en-US" altLang="en-US" sz="1400" cap="none" dirty="0">
                <a:ln>
                  <a:noFill/>
                </a:ln>
                <a:solidFill>
                  <a:srgbClr val="CC7832"/>
                </a:solidFill>
                <a:effectLst/>
                <a:latin typeface="Helvetica" panose="020B0604020202020204" pitchFamily="34" charset="0"/>
                <a:cs typeface="Helvetica" panose="020B0604020202020204" pitchFamily="34" charset="0"/>
              </a:rPr>
              <a:t>	</a:t>
            </a:r>
            <a:r>
              <a:rPr lang="en-US" altLang="en-US" sz="1400" cap="none" dirty="0">
                <a:ln>
                  <a:noFill/>
                </a:ln>
                <a:solidFill>
                  <a:srgbClr val="A9B7C6"/>
                </a:solidFill>
                <a:effectLst/>
                <a:latin typeface="Helvetica" panose="020B0604020202020204" pitchFamily="34" charset="0"/>
                <a:cs typeface="Helvetica" panose="020B0604020202020204" pitchFamily="34" charset="0"/>
              </a:rPr>
              <a:t>i=</a:t>
            </a:r>
            <a:r>
              <a:rPr lang="en-US" altLang="en-US" sz="1400" cap="none" dirty="0">
                <a:ln>
                  <a:noFill/>
                </a:ln>
                <a:solidFill>
                  <a:srgbClr val="6897BB"/>
                </a:solidFill>
                <a:effectLst/>
                <a:latin typeface="Helvetica" panose="020B0604020202020204" pitchFamily="34" charset="0"/>
                <a:cs typeface="Helvetica" panose="020B0604020202020204" pitchFamily="34" charset="0"/>
              </a:rPr>
              <a:t>0</a:t>
            </a:r>
            <a:br>
              <a:rPr lang="en-US" altLang="en-US" sz="1400" cap="none" dirty="0">
                <a:ln>
                  <a:noFill/>
                </a:ln>
                <a:solidFill>
                  <a:srgbClr val="6897BB"/>
                </a:solidFill>
                <a:effectLst/>
                <a:latin typeface="Helvetica" panose="020B0604020202020204" pitchFamily="34" charset="0"/>
                <a:cs typeface="Helvetica" panose="020B0604020202020204" pitchFamily="34" charset="0"/>
              </a:rPr>
            </a:br>
            <a:r>
              <a:rPr lang="en-US" altLang="en-US" sz="1400" cap="none" dirty="0">
                <a:ln>
                  <a:noFill/>
                </a:ln>
                <a:solidFill>
                  <a:srgbClr val="6897BB"/>
                </a:solidFill>
                <a:effectLst/>
                <a:latin typeface="Helvetica" panose="020B0604020202020204" pitchFamily="34" charset="0"/>
                <a:cs typeface="Helvetica" panose="020B0604020202020204" pitchFamily="34" charset="0"/>
              </a:rPr>
              <a:t>	</a:t>
            </a:r>
            <a:r>
              <a:rPr lang="en-US" altLang="en-US" sz="1400" cap="none" dirty="0">
                <a:ln>
                  <a:noFill/>
                </a:ln>
                <a:solidFill>
                  <a:srgbClr val="CC7832"/>
                </a:solidFill>
                <a:effectLst/>
                <a:latin typeface="Helvetica" panose="020B0604020202020204" pitchFamily="34" charset="0"/>
                <a:cs typeface="Helvetica" panose="020B0604020202020204" pitchFamily="34" charset="0"/>
              </a:rPr>
              <a:t>while True</a:t>
            </a:r>
            <a:r>
              <a:rPr lang="en-US" altLang="en-US" sz="1400" cap="none" dirty="0">
                <a:ln>
                  <a:noFill/>
                </a:ln>
                <a:solidFill>
                  <a:srgbClr val="A9B7C6"/>
                </a:solidFill>
                <a:effectLst/>
                <a:latin typeface="Helvetica" panose="020B0604020202020204" pitchFamily="34" charset="0"/>
                <a:cs typeface="Helvetica" panose="020B0604020202020204" pitchFamily="34" charset="0"/>
              </a:rPr>
              <a:t>:</a:t>
            </a:r>
            <a:br>
              <a:rPr lang="en-US" altLang="en-US" sz="1400" cap="none" dirty="0">
                <a:ln>
                  <a:noFill/>
                </a:ln>
                <a:solidFill>
                  <a:srgbClr val="A9B7C6"/>
                </a:solidFill>
                <a:effectLst/>
                <a:latin typeface="Helvetica" panose="020B0604020202020204" pitchFamily="34" charset="0"/>
                <a:cs typeface="Helvetica" panose="020B0604020202020204" pitchFamily="34" charset="0"/>
              </a:rPr>
            </a:br>
            <a:r>
              <a:rPr lang="en-US" altLang="en-US" sz="1400" cap="none" dirty="0">
                <a:ln>
                  <a:noFill/>
                </a:ln>
                <a:solidFill>
                  <a:srgbClr val="A9B7C6"/>
                </a:solidFill>
                <a:effectLst/>
                <a:latin typeface="Helvetica" panose="020B0604020202020204" pitchFamily="34" charset="0"/>
                <a:cs typeface="Helvetica" panose="020B0604020202020204" pitchFamily="34" charset="0"/>
              </a:rPr>
              <a:t>	    i=i+</a:t>
            </a:r>
            <a:r>
              <a:rPr lang="en-US" altLang="en-US" sz="1400" cap="none" dirty="0">
                <a:ln>
                  <a:noFill/>
                </a:ln>
                <a:solidFill>
                  <a:srgbClr val="6897BB"/>
                </a:solidFill>
                <a:effectLst/>
                <a:latin typeface="Helvetica" panose="020B0604020202020204" pitchFamily="34" charset="0"/>
                <a:cs typeface="Helvetica" panose="020B0604020202020204" pitchFamily="34" charset="0"/>
              </a:rPr>
              <a:t>1</a:t>
            </a:r>
            <a:br>
              <a:rPr lang="en-US" altLang="en-US" sz="1400" cap="none" dirty="0">
                <a:ln>
                  <a:noFill/>
                </a:ln>
                <a:solidFill>
                  <a:srgbClr val="6897BB"/>
                </a:solidFill>
                <a:effectLst/>
                <a:latin typeface="Helvetica" panose="020B0604020202020204" pitchFamily="34" charset="0"/>
                <a:cs typeface="Helvetica" panose="020B0604020202020204" pitchFamily="34" charset="0"/>
              </a:rPr>
            </a:br>
            <a:r>
              <a:rPr lang="en-US" altLang="en-US" sz="1400" cap="none" dirty="0">
                <a:ln>
                  <a:noFill/>
                </a:ln>
                <a:solidFill>
                  <a:srgbClr val="6897BB"/>
                </a:solidFill>
                <a:effectLst/>
                <a:latin typeface="Helvetica" panose="020B0604020202020204" pitchFamily="34" charset="0"/>
                <a:cs typeface="Helvetica" panose="020B0604020202020204" pitchFamily="34" charset="0"/>
              </a:rPr>
              <a:t>	    </a:t>
            </a:r>
            <a:r>
              <a:rPr lang="en-US" altLang="en-US" sz="1400" cap="none" dirty="0">
                <a:ln>
                  <a:noFill/>
                </a:ln>
                <a:solidFill>
                  <a:srgbClr val="8888C6"/>
                </a:solidFill>
                <a:effectLst/>
                <a:latin typeface="Helvetica" panose="020B0604020202020204" pitchFamily="34" charset="0"/>
                <a:cs typeface="Helvetica" panose="020B0604020202020204" pitchFamily="34" charset="0"/>
              </a:rPr>
              <a:t>print</a:t>
            </a:r>
            <a:r>
              <a:rPr lang="en-US" altLang="en-US" sz="1400" cap="none" dirty="0">
                <a:ln>
                  <a:noFill/>
                </a:ln>
                <a:solidFill>
                  <a:srgbClr val="A9B7C6"/>
                </a:solidFill>
                <a:effectLst/>
                <a:latin typeface="Helvetica" panose="020B0604020202020204" pitchFamily="34" charset="0"/>
                <a:cs typeface="Helvetica" panose="020B0604020202020204" pitchFamily="34" charset="0"/>
              </a:rPr>
              <a:t>(</a:t>
            </a:r>
            <a:r>
              <a:rPr lang="en-US" altLang="en-US" sz="1400" cap="none" dirty="0">
                <a:ln>
                  <a:noFill/>
                </a:ln>
                <a:solidFill>
                  <a:srgbClr val="6A8759"/>
                </a:solidFill>
                <a:effectLst/>
                <a:latin typeface="Helvetica" panose="020B0604020202020204" pitchFamily="34" charset="0"/>
                <a:cs typeface="Helvetica" panose="020B0604020202020204" pitchFamily="34" charset="0"/>
              </a:rPr>
              <a:t>"Hello"</a:t>
            </a:r>
            <a:r>
              <a:rPr lang="en-US" altLang="en-US" sz="1400" cap="none" dirty="0">
                <a:ln>
                  <a:noFill/>
                </a:ln>
                <a:solidFill>
                  <a:srgbClr val="CC7832"/>
                </a:solidFill>
                <a:effectLst/>
                <a:latin typeface="Helvetica" panose="020B0604020202020204" pitchFamily="34" charset="0"/>
                <a:cs typeface="Helvetica" panose="020B0604020202020204" pitchFamily="34" charset="0"/>
              </a:rPr>
              <a:t>, </a:t>
            </a:r>
            <a:r>
              <a:rPr lang="en-US" altLang="en-US" sz="1400" cap="none" dirty="0">
                <a:ln>
                  <a:noFill/>
                </a:ln>
                <a:solidFill>
                  <a:srgbClr val="A9B7C6"/>
                </a:solidFill>
                <a:effectLst/>
                <a:latin typeface="Helvetica" panose="020B0604020202020204" pitchFamily="34" charset="0"/>
                <a:cs typeface="Helvetica" panose="020B0604020202020204" pitchFamily="34" charset="0"/>
              </a:rPr>
              <a:t>i</a:t>
            </a:r>
            <a:r>
              <a:rPr lang="en-US" altLang="en-US" sz="1600" cap="none" dirty="0">
                <a:ln>
                  <a:noFill/>
                </a:ln>
                <a:solidFill>
                  <a:srgbClr val="A9B7C6"/>
                </a:solidFill>
                <a:effectLst/>
                <a:latin typeface="JetBrains Mono"/>
              </a:rPr>
              <a:t>)</a:t>
            </a:r>
            <a:endParaRPr lang="en-US" altLang="en-US" sz="4000" cap="none" dirty="0">
              <a:ln>
                <a:noFill/>
              </a:ln>
              <a:solidFill>
                <a:schemeClr val="tx1"/>
              </a:solidFill>
              <a:effectLst/>
              <a:latin typeface="Arial" panose="020B0604020202020204" pitchFamily="34" charset="0"/>
            </a:endParaRPr>
          </a:p>
          <a:p>
            <a:pPr marL="800080" lvl="1" indent="-342891">
              <a:buFont typeface="Arial" panose="020B0604020202020204" pitchFamily="34" charset="0"/>
              <a:buChar char="•"/>
            </a:pPr>
            <a:endParaRPr lang="en-US" sz="133" dirty="0">
              <a:latin typeface="Calibri" panose="020F0502020204030204" pitchFamily="34" charset="0"/>
              <a:cs typeface="Calibri" panose="020F0502020204030204" pitchFamily="34" charset="0"/>
            </a:endParaRPr>
          </a:p>
        </p:txBody>
      </p:sp>
      <p:sp>
        <p:nvSpPr>
          <p:cNvPr id="10" name="Title 1">
            <a:extLst>
              <a:ext uri="{FF2B5EF4-FFF2-40B4-BE49-F238E27FC236}">
                <a16:creationId xmlns:a16="http://schemas.microsoft.com/office/drawing/2014/main" id="{FE4307E3-D62F-AC01-0D6C-C0ADD1DA6FE2}"/>
              </a:ext>
            </a:extLst>
          </p:cNvPr>
          <p:cNvSpPr txBox="1">
            <a:spLocks/>
          </p:cNvSpPr>
          <p:nvPr/>
        </p:nvSpPr>
        <p:spPr>
          <a:xfrm>
            <a:off x="474541" y="4911163"/>
            <a:ext cx="10572871" cy="1421147"/>
          </a:xfrm>
          <a:prstGeom prst="rect">
            <a:avLst/>
          </a:prstGeom>
        </p:spPr>
        <p:txBody>
          <a:bodyPr vert="horz" lIns="91440" tIns="91440" rIns="91440" bIns="91440" rtlCol="0" anchor="ctr">
            <a:no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dirty="0">
                <a:latin typeface="Calibri" panose="020F0502020204030204" pitchFamily="34" charset="0"/>
                <a:cs typeface="Calibri" panose="020F0502020204030204" pitchFamily="34" charset="0"/>
              </a:rPr>
              <a:t>2. Nested Loop.</a:t>
            </a:r>
          </a:p>
          <a:p>
            <a:pPr defTabSz="914377" eaLnBrk="0" fontAlgn="base" hangingPunct="0">
              <a:spcAft>
                <a:spcPct val="0"/>
              </a:spcAft>
            </a:pPr>
            <a:r>
              <a:rPr lang="en-US" altLang="en-US" sz="1600" cap="none" dirty="0">
                <a:ln>
                  <a:noFill/>
                </a:ln>
                <a:solidFill>
                  <a:srgbClr val="CC7832"/>
                </a:solidFill>
                <a:effectLst/>
                <a:latin typeface="JetBrains Mono"/>
              </a:rPr>
              <a:t>	</a:t>
            </a:r>
            <a:r>
              <a:rPr lang="en-US" altLang="en-US" sz="1400" cap="none" dirty="0">
                <a:ln>
                  <a:noFill/>
                </a:ln>
                <a:solidFill>
                  <a:srgbClr val="CC7832"/>
                </a:solidFill>
                <a:effectLst/>
                <a:latin typeface="Helvetica" panose="020B0604020202020204" pitchFamily="34" charset="0"/>
                <a:cs typeface="Helvetica" panose="020B0604020202020204" pitchFamily="34" charset="0"/>
              </a:rPr>
              <a:t>for </a:t>
            </a:r>
            <a:r>
              <a:rPr lang="en-US" altLang="en-US" sz="1400" cap="none" dirty="0">
                <a:ln>
                  <a:noFill/>
                </a:ln>
                <a:solidFill>
                  <a:srgbClr val="A9B7C6"/>
                </a:solidFill>
                <a:effectLst/>
                <a:latin typeface="Helvetica" panose="020B0604020202020204" pitchFamily="34" charset="0"/>
                <a:cs typeface="Helvetica" panose="020B0604020202020204" pitchFamily="34" charset="0"/>
              </a:rPr>
              <a:t>i </a:t>
            </a:r>
            <a:r>
              <a:rPr lang="en-US" altLang="en-US" sz="1400" cap="none" dirty="0">
                <a:ln>
                  <a:noFill/>
                </a:ln>
                <a:solidFill>
                  <a:srgbClr val="CC7832"/>
                </a:solidFill>
                <a:effectLst/>
                <a:latin typeface="Helvetica" panose="020B0604020202020204" pitchFamily="34" charset="0"/>
                <a:cs typeface="Helvetica" panose="020B0604020202020204" pitchFamily="34" charset="0"/>
              </a:rPr>
              <a:t>in </a:t>
            </a:r>
            <a:r>
              <a:rPr lang="en-US" altLang="en-US" sz="1400" cap="none" dirty="0">
                <a:ln>
                  <a:noFill/>
                </a:ln>
                <a:solidFill>
                  <a:srgbClr val="8888C6"/>
                </a:solidFill>
                <a:effectLst/>
                <a:latin typeface="Helvetica" panose="020B0604020202020204" pitchFamily="34" charset="0"/>
                <a:cs typeface="Helvetica" panose="020B0604020202020204" pitchFamily="34" charset="0"/>
              </a:rPr>
              <a:t>range</a:t>
            </a:r>
            <a:r>
              <a:rPr lang="en-US" altLang="en-US" sz="1400" cap="none" dirty="0">
                <a:ln>
                  <a:noFill/>
                </a:ln>
                <a:solidFill>
                  <a:srgbClr val="A9B7C6"/>
                </a:solidFill>
                <a:effectLst/>
                <a:latin typeface="Helvetica" panose="020B0604020202020204" pitchFamily="34" charset="0"/>
                <a:cs typeface="Helvetica" panose="020B0604020202020204" pitchFamily="34" charset="0"/>
              </a:rPr>
              <a:t>(</a:t>
            </a:r>
            <a:r>
              <a:rPr lang="en-US" altLang="en-US" sz="1400" cap="none" dirty="0">
                <a:ln>
                  <a:noFill/>
                </a:ln>
                <a:solidFill>
                  <a:srgbClr val="6897BB"/>
                </a:solidFill>
                <a:effectLst/>
                <a:latin typeface="Helvetica" panose="020B0604020202020204" pitchFamily="34" charset="0"/>
                <a:cs typeface="Helvetica" panose="020B0604020202020204" pitchFamily="34" charset="0"/>
              </a:rPr>
              <a:t>4</a:t>
            </a:r>
            <a:r>
              <a:rPr lang="en-US" altLang="en-US" sz="1400" cap="none" dirty="0">
                <a:ln>
                  <a:noFill/>
                </a:ln>
                <a:solidFill>
                  <a:srgbClr val="A9B7C6"/>
                </a:solidFill>
                <a:effectLst/>
                <a:latin typeface="Helvetica" panose="020B0604020202020204" pitchFamily="34" charset="0"/>
                <a:cs typeface="Helvetica" panose="020B0604020202020204" pitchFamily="34" charset="0"/>
              </a:rPr>
              <a:t>):</a:t>
            </a:r>
            <a:br>
              <a:rPr lang="en-US" altLang="en-US" sz="1400" cap="none" dirty="0">
                <a:ln>
                  <a:noFill/>
                </a:ln>
                <a:solidFill>
                  <a:srgbClr val="A9B7C6"/>
                </a:solidFill>
                <a:effectLst/>
                <a:latin typeface="Helvetica" panose="020B0604020202020204" pitchFamily="34" charset="0"/>
                <a:cs typeface="Helvetica" panose="020B0604020202020204" pitchFamily="34" charset="0"/>
              </a:rPr>
            </a:br>
            <a:r>
              <a:rPr lang="en-US" altLang="en-US" sz="1400" cap="none" dirty="0">
                <a:ln>
                  <a:noFill/>
                </a:ln>
                <a:solidFill>
                  <a:srgbClr val="A9B7C6"/>
                </a:solidFill>
                <a:effectLst/>
                <a:latin typeface="Helvetica" panose="020B0604020202020204" pitchFamily="34" charset="0"/>
                <a:cs typeface="Helvetica" panose="020B0604020202020204" pitchFamily="34" charset="0"/>
              </a:rPr>
              <a:t>	    </a:t>
            </a:r>
            <a:r>
              <a:rPr lang="en-US" altLang="en-US" sz="1400" cap="none" dirty="0">
                <a:ln>
                  <a:noFill/>
                </a:ln>
                <a:solidFill>
                  <a:srgbClr val="CC7832"/>
                </a:solidFill>
                <a:effectLst/>
                <a:latin typeface="Helvetica" panose="020B0604020202020204" pitchFamily="34" charset="0"/>
                <a:cs typeface="Helvetica" panose="020B0604020202020204" pitchFamily="34" charset="0"/>
              </a:rPr>
              <a:t>for </a:t>
            </a:r>
            <a:r>
              <a:rPr lang="en-US" altLang="en-US" sz="1400" cap="none" dirty="0">
                <a:ln>
                  <a:noFill/>
                </a:ln>
                <a:solidFill>
                  <a:srgbClr val="A9B7C6"/>
                </a:solidFill>
                <a:effectLst/>
                <a:latin typeface="Helvetica" panose="020B0604020202020204" pitchFamily="34" charset="0"/>
                <a:cs typeface="Helvetica" panose="020B0604020202020204" pitchFamily="34" charset="0"/>
              </a:rPr>
              <a:t>j </a:t>
            </a:r>
            <a:r>
              <a:rPr lang="en-US" altLang="en-US" sz="1400" cap="none" dirty="0">
                <a:ln>
                  <a:noFill/>
                </a:ln>
                <a:solidFill>
                  <a:srgbClr val="CC7832"/>
                </a:solidFill>
                <a:effectLst/>
                <a:latin typeface="Helvetica" panose="020B0604020202020204" pitchFamily="34" charset="0"/>
                <a:cs typeface="Helvetica" panose="020B0604020202020204" pitchFamily="34" charset="0"/>
              </a:rPr>
              <a:t>in </a:t>
            </a:r>
            <a:r>
              <a:rPr lang="en-US" altLang="en-US" sz="1400" cap="none" dirty="0">
                <a:ln>
                  <a:noFill/>
                </a:ln>
                <a:solidFill>
                  <a:srgbClr val="8888C6"/>
                </a:solidFill>
                <a:effectLst/>
                <a:latin typeface="Helvetica" panose="020B0604020202020204" pitchFamily="34" charset="0"/>
                <a:cs typeface="Helvetica" panose="020B0604020202020204" pitchFamily="34" charset="0"/>
              </a:rPr>
              <a:t>range</a:t>
            </a:r>
            <a:r>
              <a:rPr lang="en-US" altLang="en-US" sz="1400" cap="none" dirty="0">
                <a:ln>
                  <a:noFill/>
                </a:ln>
                <a:solidFill>
                  <a:srgbClr val="A9B7C6"/>
                </a:solidFill>
                <a:effectLst/>
                <a:latin typeface="Helvetica" panose="020B0604020202020204" pitchFamily="34" charset="0"/>
                <a:cs typeface="Helvetica" panose="020B0604020202020204" pitchFamily="34" charset="0"/>
              </a:rPr>
              <a:t>(</a:t>
            </a:r>
            <a:r>
              <a:rPr lang="en-US" altLang="en-US" sz="1400" cap="none" dirty="0">
                <a:ln>
                  <a:noFill/>
                </a:ln>
                <a:solidFill>
                  <a:srgbClr val="6897BB"/>
                </a:solidFill>
                <a:effectLst/>
                <a:latin typeface="Helvetica" panose="020B0604020202020204" pitchFamily="34" charset="0"/>
                <a:cs typeface="Helvetica" panose="020B0604020202020204" pitchFamily="34" charset="0"/>
              </a:rPr>
              <a:t>4</a:t>
            </a:r>
            <a:r>
              <a:rPr lang="en-US" altLang="en-US" sz="1400" cap="none" dirty="0">
                <a:ln>
                  <a:noFill/>
                </a:ln>
                <a:solidFill>
                  <a:srgbClr val="A9B7C6"/>
                </a:solidFill>
                <a:effectLst/>
                <a:latin typeface="Helvetica" panose="020B0604020202020204" pitchFamily="34" charset="0"/>
                <a:cs typeface="Helvetica" panose="020B0604020202020204" pitchFamily="34" charset="0"/>
              </a:rPr>
              <a:t>):</a:t>
            </a:r>
            <a:br>
              <a:rPr lang="en-US" altLang="en-US" sz="1400" cap="none" dirty="0">
                <a:ln>
                  <a:noFill/>
                </a:ln>
                <a:solidFill>
                  <a:srgbClr val="A9B7C6"/>
                </a:solidFill>
                <a:effectLst/>
                <a:latin typeface="Helvetica" panose="020B0604020202020204" pitchFamily="34" charset="0"/>
                <a:cs typeface="Helvetica" panose="020B0604020202020204" pitchFamily="34" charset="0"/>
              </a:rPr>
            </a:br>
            <a:r>
              <a:rPr lang="en-US" altLang="en-US" sz="1400" cap="none" dirty="0">
                <a:ln>
                  <a:noFill/>
                </a:ln>
                <a:solidFill>
                  <a:srgbClr val="A9B7C6"/>
                </a:solidFill>
                <a:effectLst/>
                <a:latin typeface="Helvetica" panose="020B0604020202020204" pitchFamily="34" charset="0"/>
                <a:cs typeface="Helvetica" panose="020B0604020202020204" pitchFamily="34" charset="0"/>
              </a:rPr>
              <a:t>	        </a:t>
            </a:r>
            <a:r>
              <a:rPr lang="en-US" altLang="en-US" sz="1400" cap="none" dirty="0">
                <a:ln>
                  <a:noFill/>
                </a:ln>
                <a:solidFill>
                  <a:srgbClr val="8888C6"/>
                </a:solidFill>
                <a:effectLst/>
                <a:latin typeface="Helvetica" panose="020B0604020202020204" pitchFamily="34" charset="0"/>
                <a:cs typeface="Helvetica" panose="020B0604020202020204" pitchFamily="34" charset="0"/>
              </a:rPr>
              <a:t>print</a:t>
            </a:r>
            <a:r>
              <a:rPr lang="en-US" altLang="en-US" sz="1400" cap="none" dirty="0">
                <a:ln>
                  <a:noFill/>
                </a:ln>
                <a:solidFill>
                  <a:srgbClr val="A9B7C6"/>
                </a:solidFill>
                <a:effectLst/>
                <a:latin typeface="Helvetica" panose="020B0604020202020204" pitchFamily="34" charset="0"/>
                <a:cs typeface="Helvetica" panose="020B0604020202020204" pitchFamily="34" charset="0"/>
              </a:rPr>
              <a:t>(</a:t>
            </a:r>
            <a:r>
              <a:rPr lang="en-US" altLang="en-US" sz="1400" cap="none" dirty="0">
                <a:ln>
                  <a:noFill/>
                </a:ln>
                <a:solidFill>
                  <a:srgbClr val="6A8759"/>
                </a:solidFill>
                <a:effectLst/>
                <a:latin typeface="Helvetica" panose="020B0604020202020204" pitchFamily="34" charset="0"/>
                <a:cs typeface="Helvetica" panose="020B0604020202020204" pitchFamily="34" charset="0"/>
              </a:rPr>
              <a:t>"i="</a:t>
            </a:r>
            <a:r>
              <a:rPr lang="en-US" altLang="en-US" sz="1400" cap="none" dirty="0">
                <a:ln>
                  <a:noFill/>
                </a:ln>
                <a:solidFill>
                  <a:srgbClr val="CC7832"/>
                </a:solidFill>
                <a:effectLst/>
                <a:latin typeface="Helvetica" panose="020B0604020202020204" pitchFamily="34" charset="0"/>
                <a:cs typeface="Helvetica" panose="020B0604020202020204" pitchFamily="34" charset="0"/>
              </a:rPr>
              <a:t>,</a:t>
            </a:r>
            <a:r>
              <a:rPr lang="en-US" altLang="en-US" sz="1400" cap="none" dirty="0">
                <a:ln>
                  <a:noFill/>
                </a:ln>
                <a:solidFill>
                  <a:srgbClr val="A9B7C6"/>
                </a:solidFill>
                <a:effectLst/>
                <a:latin typeface="Helvetica" panose="020B0604020202020204" pitchFamily="34" charset="0"/>
                <a:cs typeface="Helvetica" panose="020B0604020202020204" pitchFamily="34" charset="0"/>
              </a:rPr>
              <a:t>i</a:t>
            </a:r>
            <a:r>
              <a:rPr lang="en-US" altLang="en-US" sz="1400" cap="none" dirty="0">
                <a:ln>
                  <a:noFill/>
                </a:ln>
                <a:solidFill>
                  <a:srgbClr val="CC7832"/>
                </a:solidFill>
                <a:effectLst/>
                <a:latin typeface="Helvetica" panose="020B0604020202020204" pitchFamily="34" charset="0"/>
                <a:cs typeface="Helvetica" panose="020B0604020202020204" pitchFamily="34" charset="0"/>
              </a:rPr>
              <a:t>,</a:t>
            </a:r>
            <a:r>
              <a:rPr lang="en-US" altLang="en-US" sz="1400" cap="none" dirty="0">
                <a:ln>
                  <a:noFill/>
                </a:ln>
                <a:solidFill>
                  <a:srgbClr val="6A8759"/>
                </a:solidFill>
                <a:effectLst/>
                <a:latin typeface="Helvetica" panose="020B0604020202020204" pitchFamily="34" charset="0"/>
                <a:cs typeface="Helvetica" panose="020B0604020202020204" pitchFamily="34" charset="0"/>
              </a:rPr>
              <a:t>" j="</a:t>
            </a:r>
            <a:r>
              <a:rPr lang="en-US" altLang="en-US" sz="1400" cap="none" dirty="0">
                <a:ln>
                  <a:noFill/>
                </a:ln>
                <a:solidFill>
                  <a:srgbClr val="CC7832"/>
                </a:solidFill>
                <a:effectLst/>
                <a:latin typeface="Helvetica" panose="020B0604020202020204" pitchFamily="34" charset="0"/>
                <a:cs typeface="Helvetica" panose="020B0604020202020204" pitchFamily="34" charset="0"/>
              </a:rPr>
              <a:t>,</a:t>
            </a:r>
            <a:r>
              <a:rPr lang="en-US" altLang="en-US" sz="1400" cap="none" dirty="0">
                <a:ln>
                  <a:noFill/>
                </a:ln>
                <a:solidFill>
                  <a:srgbClr val="A9B7C6"/>
                </a:solidFill>
                <a:effectLst/>
                <a:latin typeface="Helvetica" panose="020B0604020202020204" pitchFamily="34" charset="0"/>
                <a:cs typeface="Helvetica" panose="020B0604020202020204" pitchFamily="34" charset="0"/>
              </a:rPr>
              <a:t>j)</a:t>
            </a:r>
            <a:endParaRPr lang="en-US" altLang="en-US" sz="1400" cap="none" dirty="0">
              <a:ln>
                <a:noFill/>
              </a:ln>
              <a:solidFill>
                <a:schemeClr val="tx1"/>
              </a:solidFill>
              <a:effectLst/>
              <a:latin typeface="Helvetica" panose="020B0604020202020204" pitchFamily="34" charset="0"/>
              <a:cs typeface="Helvetica" panose="020B0604020202020204" pitchFamily="34" charset="0"/>
            </a:endParaRPr>
          </a:p>
          <a:p>
            <a:pPr marL="800080" lvl="1" indent="-342891">
              <a:buFont typeface="Arial" panose="020B0604020202020204" pitchFamily="34" charset="0"/>
              <a:buChar char="•"/>
            </a:pPr>
            <a:endParaRPr lang="en-US" sz="133" dirty="0">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686E1603-E2F9-C399-BCCA-46034B9BB064}"/>
              </a:ext>
            </a:extLst>
          </p:cNvPr>
          <p:cNvPicPr>
            <a:picLocks noChangeAspect="1"/>
          </p:cNvPicPr>
          <p:nvPr/>
        </p:nvPicPr>
        <p:blipFill>
          <a:blip r:embed="rId2" cstate="print"/>
          <a:stretch>
            <a:fillRect/>
          </a:stretch>
        </p:blipFill>
        <p:spPr>
          <a:xfrm>
            <a:off x="10832053" y="165317"/>
            <a:ext cx="1181100" cy="266731"/>
          </a:xfrm>
          <a:prstGeom prst="rect">
            <a:avLst/>
          </a:prstGeom>
          <a:ln>
            <a:prstDash val="solid"/>
          </a:ln>
        </p:spPr>
      </p:pic>
    </p:spTree>
    <p:extLst>
      <p:ext uri="{BB962C8B-B14F-4D97-AF65-F5344CB8AC3E}">
        <p14:creationId xmlns:p14="http://schemas.microsoft.com/office/powerpoint/2010/main" val="35710374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76E23-3539-355D-F85F-FD581D654C05}"/>
              </a:ext>
            </a:extLst>
          </p:cNvPr>
          <p:cNvSpPr>
            <a:spLocks noGrp="1"/>
          </p:cNvSpPr>
          <p:nvPr>
            <p:ph type="title"/>
          </p:nvPr>
        </p:nvSpPr>
        <p:spPr>
          <a:xfrm>
            <a:off x="457200" y="0"/>
            <a:ext cx="10074963" cy="690771"/>
          </a:xfrm>
        </p:spPr>
        <p:txBody>
          <a:bodyPr vert="horz" lIns="0" tIns="0" rIns="0" bIns="0" rtlCol="0" anchor="t" anchorCtr="0">
            <a:normAutofit/>
          </a:bodyPr>
          <a:lstStyle/>
          <a:p>
            <a:r>
              <a:rPr lang="en-US" sz="3600" b="1" u="sng" dirty="0">
                <a:solidFill>
                  <a:schemeClr val="accent6"/>
                </a:solidFill>
              </a:rPr>
              <a:t>Flow Control – Iterative statements :</a:t>
            </a:r>
          </a:p>
        </p:txBody>
      </p:sp>
      <p:sp>
        <p:nvSpPr>
          <p:cNvPr id="4" name="Content Placeholder 2">
            <a:extLst>
              <a:ext uri="{FF2B5EF4-FFF2-40B4-BE49-F238E27FC236}">
                <a16:creationId xmlns:a16="http://schemas.microsoft.com/office/drawing/2014/main" id="{6BF17C8F-FAC9-85E1-53AC-894C59C822AD}"/>
              </a:ext>
            </a:extLst>
          </p:cNvPr>
          <p:cNvSpPr txBox="1">
            <a:spLocks/>
          </p:cNvSpPr>
          <p:nvPr/>
        </p:nvSpPr>
        <p:spPr>
          <a:xfrm>
            <a:off x="380472" y="908607"/>
            <a:ext cx="11282771" cy="431923"/>
          </a:xfrm>
          <a:prstGeom prst="rect">
            <a:avLst/>
          </a:prstGeom>
        </p:spPr>
        <p:txBody>
          <a:bodyPr vert="horz" lIns="91440" tIns="91440" rIns="91440" bIns="91440" rtlCol="0" anchor="ctr">
            <a:no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buNone/>
            </a:pPr>
            <a:endParaRPr lang="en-US" sz="1500" dirty="0">
              <a:effectLst/>
              <a:latin typeface="Helvetica" pitchFamily="2" charset="0"/>
            </a:endParaRPr>
          </a:p>
        </p:txBody>
      </p:sp>
      <p:sp>
        <p:nvSpPr>
          <p:cNvPr id="6" name="Content Placeholder 2">
            <a:extLst>
              <a:ext uri="{FF2B5EF4-FFF2-40B4-BE49-F238E27FC236}">
                <a16:creationId xmlns:a16="http://schemas.microsoft.com/office/drawing/2014/main" id="{DFD0C44B-84BD-637D-EF20-95642A3DBD81}"/>
              </a:ext>
            </a:extLst>
          </p:cNvPr>
          <p:cNvSpPr txBox="1">
            <a:spLocks/>
          </p:cNvSpPr>
          <p:nvPr/>
        </p:nvSpPr>
        <p:spPr>
          <a:xfrm>
            <a:off x="647025" y="3429000"/>
            <a:ext cx="11282771" cy="431923"/>
          </a:xfrm>
          <a:prstGeom prst="rect">
            <a:avLst/>
          </a:prstGeom>
        </p:spPr>
        <p:txBody>
          <a:bodyPr vert="horz" lIns="91440" tIns="91440" rIns="91440" bIns="91440" rtlCol="0" anchor="ctr">
            <a:no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buNone/>
            </a:pPr>
            <a:endParaRPr lang="en-US" sz="1500" dirty="0">
              <a:effectLst/>
              <a:latin typeface="Helvetica" pitchFamily="2" charset="0"/>
            </a:endParaRPr>
          </a:p>
        </p:txBody>
      </p:sp>
      <p:sp>
        <p:nvSpPr>
          <p:cNvPr id="8" name="Title 1">
            <a:extLst>
              <a:ext uri="{FF2B5EF4-FFF2-40B4-BE49-F238E27FC236}">
                <a16:creationId xmlns:a16="http://schemas.microsoft.com/office/drawing/2014/main" id="{409F0BCA-DD36-F1E6-5E5D-144CBC36D945}"/>
              </a:ext>
            </a:extLst>
          </p:cNvPr>
          <p:cNvSpPr txBox="1">
            <a:spLocks/>
          </p:cNvSpPr>
          <p:nvPr/>
        </p:nvSpPr>
        <p:spPr>
          <a:xfrm>
            <a:off x="474541" y="808155"/>
            <a:ext cx="10572871" cy="1421147"/>
          </a:xfrm>
          <a:prstGeom prst="rect">
            <a:avLst/>
          </a:prstGeom>
        </p:spPr>
        <p:txBody>
          <a:bodyPr vert="horz" lIns="91440" tIns="91440" rIns="91440" bIns="91440" rtlCol="0" anchor="ctr">
            <a:no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1400" dirty="0">
              <a:latin typeface="Helvetica" panose="020B0604020202020204" pitchFamily="34" charset="0"/>
              <a:cs typeface="Helvetica" panose="020B0604020202020204" pitchFamily="34" charset="0"/>
            </a:endParaRPr>
          </a:p>
        </p:txBody>
      </p:sp>
      <p:pic>
        <p:nvPicPr>
          <p:cNvPr id="7" name="Picture 6">
            <a:extLst>
              <a:ext uri="{FF2B5EF4-FFF2-40B4-BE49-F238E27FC236}">
                <a16:creationId xmlns:a16="http://schemas.microsoft.com/office/drawing/2014/main" id="{686E1603-E2F9-C399-BCCA-46034B9BB064}"/>
              </a:ext>
            </a:extLst>
          </p:cNvPr>
          <p:cNvPicPr>
            <a:picLocks noChangeAspect="1"/>
          </p:cNvPicPr>
          <p:nvPr/>
        </p:nvPicPr>
        <p:blipFill>
          <a:blip r:embed="rId2" cstate="print"/>
          <a:stretch>
            <a:fillRect/>
          </a:stretch>
        </p:blipFill>
        <p:spPr>
          <a:xfrm>
            <a:off x="10832053" y="165317"/>
            <a:ext cx="1181100" cy="266731"/>
          </a:xfrm>
          <a:prstGeom prst="rect">
            <a:avLst/>
          </a:prstGeom>
          <a:ln>
            <a:prstDash val="solid"/>
          </a:ln>
        </p:spPr>
      </p:pic>
      <p:sp>
        <p:nvSpPr>
          <p:cNvPr id="5" name="TextBox 4">
            <a:extLst>
              <a:ext uri="{FF2B5EF4-FFF2-40B4-BE49-F238E27FC236}">
                <a16:creationId xmlns:a16="http://schemas.microsoft.com/office/drawing/2014/main" id="{1DAAFBBF-E5A5-31B8-EB91-7522AB623EE9}"/>
              </a:ext>
            </a:extLst>
          </p:cNvPr>
          <p:cNvSpPr txBox="1"/>
          <p:nvPr/>
        </p:nvSpPr>
        <p:spPr>
          <a:xfrm>
            <a:off x="754143" y="989815"/>
            <a:ext cx="10387337" cy="2831544"/>
          </a:xfrm>
          <a:prstGeom prst="rect">
            <a:avLst/>
          </a:prstGeom>
          <a:noFill/>
        </p:spPr>
        <p:txBody>
          <a:bodyPr wrap="square">
            <a:spAutoFit/>
          </a:bodyPr>
          <a:lstStyle/>
          <a:p>
            <a:endParaRPr lang="en-IN" dirty="0"/>
          </a:p>
          <a:p>
            <a:r>
              <a:rPr lang="en-IN" sz="1600" dirty="0">
                <a:solidFill>
                  <a:srgbClr val="00B0F0"/>
                </a:solidFill>
                <a:latin typeface="Nokia Pure Text" panose="020B0504040602060303" pitchFamily="34" charset="0"/>
                <a:ea typeface="Nokia Pure Text" panose="020B0504040602060303" pitchFamily="34" charset="0"/>
                <a:cs typeface="Nokia Pure Text" panose="020B0504040602060303" pitchFamily="34" charset="0"/>
              </a:rPr>
              <a:t>When to Use Each:</a:t>
            </a:r>
          </a:p>
          <a:p>
            <a:r>
              <a:rPr lang="en-IN" sz="1600" dirty="0">
                <a:solidFill>
                  <a:srgbClr val="00B0F0"/>
                </a:solidFill>
                <a:latin typeface="Nokia Pure Text" panose="020B0504040602060303" pitchFamily="34" charset="0"/>
                <a:ea typeface="Nokia Pure Text" panose="020B0504040602060303" pitchFamily="34" charset="0"/>
                <a:cs typeface="Nokia Pure Text" panose="020B0504040602060303" pitchFamily="34" charset="0"/>
              </a:rPr>
              <a:t>Use a for loop when:</a:t>
            </a:r>
          </a:p>
          <a:p>
            <a:endParaRPr lang="en-IN" sz="1600" dirty="0">
              <a:latin typeface="Nokia Pure Text" panose="020B0504040602060303" pitchFamily="34" charset="0"/>
              <a:ea typeface="Nokia Pure Text" panose="020B0504040602060303" pitchFamily="34" charset="0"/>
              <a:cs typeface="Nokia Pure Text" panose="020B0504040602060303" pitchFamily="34" charset="0"/>
            </a:endParaRPr>
          </a:p>
          <a:p>
            <a:pPr lvl="1"/>
            <a:r>
              <a:rPr lang="en-IN" sz="1600" dirty="0">
                <a:latin typeface="Nokia Pure Text" panose="020B0504040602060303" pitchFamily="34" charset="0"/>
                <a:ea typeface="Nokia Pure Text" panose="020B0504040602060303" pitchFamily="34" charset="0"/>
                <a:cs typeface="Nokia Pure Text" panose="020B0504040602060303" pitchFamily="34" charset="0"/>
              </a:rPr>
              <a:t>You know how many times the loop should run.</a:t>
            </a:r>
          </a:p>
          <a:p>
            <a:pPr lvl="1"/>
            <a:r>
              <a:rPr lang="en-IN" sz="1600" dirty="0">
                <a:latin typeface="Nokia Pure Text" panose="020B0504040602060303" pitchFamily="34" charset="0"/>
                <a:ea typeface="Nokia Pure Text" panose="020B0504040602060303" pitchFamily="34" charset="0"/>
                <a:cs typeface="Nokia Pure Text" panose="020B0504040602060303" pitchFamily="34" charset="0"/>
              </a:rPr>
              <a:t>You are iterating over a sequence (like a list, string, or range).</a:t>
            </a:r>
          </a:p>
          <a:p>
            <a:pPr lvl="1"/>
            <a:endParaRPr lang="en-IN" sz="1600" dirty="0">
              <a:latin typeface="Nokia Pure Text" panose="020B0504040602060303" pitchFamily="34" charset="0"/>
              <a:ea typeface="Nokia Pure Text" panose="020B0504040602060303" pitchFamily="34" charset="0"/>
              <a:cs typeface="Nokia Pure Text" panose="020B0504040602060303" pitchFamily="34" charset="0"/>
            </a:endParaRPr>
          </a:p>
          <a:p>
            <a:r>
              <a:rPr lang="en-IN" sz="1600" dirty="0">
                <a:solidFill>
                  <a:srgbClr val="00B0F0"/>
                </a:solidFill>
                <a:latin typeface="Nokia Pure Text" panose="020B0504040602060303" pitchFamily="34" charset="0"/>
                <a:ea typeface="Nokia Pure Text" panose="020B0504040602060303" pitchFamily="34" charset="0"/>
                <a:cs typeface="Nokia Pure Text" panose="020B0504040602060303" pitchFamily="34" charset="0"/>
              </a:rPr>
              <a:t>Use a while loop when:</a:t>
            </a:r>
          </a:p>
          <a:p>
            <a:endParaRPr lang="en-IN" sz="1600" dirty="0">
              <a:latin typeface="Nokia Pure Text" panose="020B0504040602060303" pitchFamily="34" charset="0"/>
              <a:ea typeface="Nokia Pure Text" panose="020B0504040602060303" pitchFamily="34" charset="0"/>
              <a:cs typeface="Nokia Pure Text" panose="020B0504040602060303" pitchFamily="34" charset="0"/>
            </a:endParaRPr>
          </a:p>
          <a:p>
            <a:pPr lvl="1"/>
            <a:r>
              <a:rPr lang="en-IN" sz="1600" dirty="0">
                <a:latin typeface="Nokia Pure Text" panose="020B0504040602060303" pitchFamily="34" charset="0"/>
                <a:ea typeface="Nokia Pure Text" panose="020B0504040602060303" pitchFamily="34" charset="0"/>
                <a:cs typeface="Nokia Pure Text" panose="020B0504040602060303" pitchFamily="34" charset="0"/>
              </a:rPr>
              <a:t>You don't know in advance how many times the loop should run.</a:t>
            </a:r>
          </a:p>
          <a:p>
            <a:pPr lvl="1"/>
            <a:r>
              <a:rPr lang="en-IN" sz="1600" dirty="0">
                <a:latin typeface="Nokia Pure Text" panose="020B0504040602060303" pitchFamily="34" charset="0"/>
                <a:ea typeface="Nokia Pure Text" panose="020B0504040602060303" pitchFamily="34" charset="0"/>
                <a:cs typeface="Nokia Pure Text" panose="020B0504040602060303" pitchFamily="34" charset="0"/>
              </a:rPr>
              <a:t>You need to keep looping until a condition becomes false.</a:t>
            </a:r>
          </a:p>
        </p:txBody>
      </p:sp>
    </p:spTree>
    <p:extLst>
      <p:ext uri="{BB962C8B-B14F-4D97-AF65-F5344CB8AC3E}">
        <p14:creationId xmlns:p14="http://schemas.microsoft.com/office/powerpoint/2010/main" val="225427256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76E23-3539-355D-F85F-FD581D654C05}"/>
              </a:ext>
            </a:extLst>
          </p:cNvPr>
          <p:cNvSpPr>
            <a:spLocks noGrp="1"/>
          </p:cNvSpPr>
          <p:nvPr>
            <p:ph type="title"/>
          </p:nvPr>
        </p:nvSpPr>
        <p:spPr>
          <a:xfrm>
            <a:off x="457200" y="0"/>
            <a:ext cx="10074963" cy="690771"/>
          </a:xfrm>
        </p:spPr>
        <p:txBody>
          <a:bodyPr vert="horz" lIns="0" tIns="0" rIns="0" bIns="0" rtlCol="0" anchor="t" anchorCtr="0">
            <a:normAutofit/>
          </a:bodyPr>
          <a:lstStyle/>
          <a:p>
            <a:r>
              <a:rPr lang="en-US" sz="3600" b="1" u="sng" dirty="0">
                <a:solidFill>
                  <a:schemeClr val="accent6"/>
                </a:solidFill>
              </a:rPr>
              <a:t>Flow Control – Transfer Statements :</a:t>
            </a:r>
          </a:p>
        </p:txBody>
      </p:sp>
      <p:sp>
        <p:nvSpPr>
          <p:cNvPr id="4" name="Content Placeholder 2">
            <a:extLst>
              <a:ext uri="{FF2B5EF4-FFF2-40B4-BE49-F238E27FC236}">
                <a16:creationId xmlns:a16="http://schemas.microsoft.com/office/drawing/2014/main" id="{6BF17C8F-FAC9-85E1-53AC-894C59C822AD}"/>
              </a:ext>
            </a:extLst>
          </p:cNvPr>
          <p:cNvSpPr txBox="1">
            <a:spLocks/>
          </p:cNvSpPr>
          <p:nvPr/>
        </p:nvSpPr>
        <p:spPr>
          <a:xfrm>
            <a:off x="380472" y="908607"/>
            <a:ext cx="11282771" cy="431923"/>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buNone/>
            </a:pPr>
            <a:endParaRPr lang="en-US" sz="1500" dirty="0">
              <a:effectLst/>
              <a:latin typeface="Helvetica" pitchFamily="2" charset="0"/>
            </a:endParaRPr>
          </a:p>
        </p:txBody>
      </p:sp>
      <p:sp>
        <p:nvSpPr>
          <p:cNvPr id="6" name="Content Placeholder 2">
            <a:extLst>
              <a:ext uri="{FF2B5EF4-FFF2-40B4-BE49-F238E27FC236}">
                <a16:creationId xmlns:a16="http://schemas.microsoft.com/office/drawing/2014/main" id="{DFD0C44B-84BD-637D-EF20-95642A3DBD81}"/>
              </a:ext>
            </a:extLst>
          </p:cNvPr>
          <p:cNvSpPr txBox="1">
            <a:spLocks/>
          </p:cNvSpPr>
          <p:nvPr/>
        </p:nvSpPr>
        <p:spPr>
          <a:xfrm>
            <a:off x="647025" y="3429000"/>
            <a:ext cx="11282771" cy="431923"/>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buNone/>
            </a:pPr>
            <a:endParaRPr lang="en-US" sz="1500" dirty="0">
              <a:effectLst/>
              <a:latin typeface="Helvetica" pitchFamily="2" charset="0"/>
            </a:endParaRPr>
          </a:p>
        </p:txBody>
      </p:sp>
      <p:sp>
        <p:nvSpPr>
          <p:cNvPr id="8" name="Title 1">
            <a:extLst>
              <a:ext uri="{FF2B5EF4-FFF2-40B4-BE49-F238E27FC236}">
                <a16:creationId xmlns:a16="http://schemas.microsoft.com/office/drawing/2014/main" id="{409F0BCA-DD36-F1E6-5E5D-144CBC36D945}"/>
              </a:ext>
            </a:extLst>
          </p:cNvPr>
          <p:cNvSpPr txBox="1">
            <a:spLocks/>
          </p:cNvSpPr>
          <p:nvPr/>
        </p:nvSpPr>
        <p:spPr>
          <a:xfrm>
            <a:off x="474541" y="963617"/>
            <a:ext cx="10572871" cy="1421147"/>
          </a:xfrm>
          <a:prstGeom prst="rect">
            <a:avLst/>
          </a:prstGeom>
        </p:spPr>
        <p:txBody>
          <a:bodyPr vert="horz" lIns="91440" tIns="45720" rIns="91440" bIns="45720" rtlCol="0" anchor="ctr">
            <a:no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dirty="0">
                <a:latin typeface="Calibri" panose="020F0502020204030204" pitchFamily="34" charset="0"/>
                <a:cs typeface="Calibri" panose="020F0502020204030204" pitchFamily="34" charset="0"/>
              </a:rPr>
              <a:t>Break Statement:</a:t>
            </a:r>
          </a:p>
          <a:p>
            <a:pPr marL="342891" indent="-342891">
              <a:buFont typeface="Arial" panose="020B0604020202020204" pitchFamily="34" charset="0"/>
              <a:buChar char="•"/>
            </a:pPr>
            <a:r>
              <a:rPr lang="en-US" sz="1500" dirty="0">
                <a:latin typeface="Calibri" panose="020F0502020204030204" pitchFamily="34" charset="0"/>
                <a:cs typeface="Calibri" panose="020F0502020204030204" pitchFamily="34" charset="0"/>
              </a:rPr>
              <a:t>We can use break statement inside loops to break loop execution based on some condition. </a:t>
            </a:r>
          </a:p>
          <a:p>
            <a:r>
              <a:rPr lang="en-US" altLang="en-US" sz="1500" cap="none" dirty="0">
                <a:ln>
                  <a:noFill/>
                </a:ln>
                <a:solidFill>
                  <a:srgbClr val="CC7832"/>
                </a:solidFill>
                <a:effectLst/>
                <a:latin typeface="JetBrains Mono"/>
              </a:rPr>
              <a:t>		</a:t>
            </a:r>
            <a:r>
              <a:rPr lang="en-US" altLang="en-US" sz="1400" cap="none" dirty="0">
                <a:ln>
                  <a:noFill/>
                </a:ln>
                <a:solidFill>
                  <a:srgbClr val="CC7832"/>
                </a:solidFill>
                <a:effectLst/>
                <a:latin typeface="Helvetica" panose="020B0604020202020204" pitchFamily="34" charset="0"/>
                <a:cs typeface="Helvetica" panose="020B0604020202020204" pitchFamily="34" charset="0"/>
              </a:rPr>
              <a:t>for </a:t>
            </a:r>
            <a:r>
              <a:rPr lang="en-US" altLang="en-US" sz="1400" cap="none" dirty="0">
                <a:ln>
                  <a:noFill/>
                </a:ln>
                <a:solidFill>
                  <a:srgbClr val="A9B7C6"/>
                </a:solidFill>
                <a:effectLst/>
                <a:latin typeface="Helvetica" panose="020B0604020202020204" pitchFamily="34" charset="0"/>
                <a:cs typeface="Helvetica" panose="020B0604020202020204" pitchFamily="34" charset="0"/>
              </a:rPr>
              <a:t>i </a:t>
            </a:r>
            <a:r>
              <a:rPr lang="en-US" altLang="en-US" sz="1400" cap="none" dirty="0">
                <a:ln>
                  <a:noFill/>
                </a:ln>
                <a:solidFill>
                  <a:srgbClr val="CC7832"/>
                </a:solidFill>
                <a:effectLst/>
                <a:latin typeface="Helvetica" panose="020B0604020202020204" pitchFamily="34" charset="0"/>
                <a:cs typeface="Helvetica" panose="020B0604020202020204" pitchFamily="34" charset="0"/>
              </a:rPr>
              <a:t>in </a:t>
            </a:r>
            <a:r>
              <a:rPr lang="en-US" altLang="en-US" sz="1400" cap="none" dirty="0">
                <a:ln>
                  <a:noFill/>
                </a:ln>
                <a:solidFill>
                  <a:srgbClr val="8888C6"/>
                </a:solidFill>
                <a:effectLst/>
                <a:latin typeface="Helvetica" panose="020B0604020202020204" pitchFamily="34" charset="0"/>
                <a:cs typeface="Helvetica" panose="020B0604020202020204" pitchFamily="34" charset="0"/>
              </a:rPr>
              <a:t>range</a:t>
            </a:r>
            <a:r>
              <a:rPr lang="en-US" altLang="en-US" sz="1400" cap="none" dirty="0">
                <a:ln>
                  <a:noFill/>
                </a:ln>
                <a:solidFill>
                  <a:srgbClr val="A9B7C6"/>
                </a:solidFill>
                <a:effectLst/>
                <a:latin typeface="Helvetica" panose="020B0604020202020204" pitchFamily="34" charset="0"/>
                <a:cs typeface="Helvetica" panose="020B0604020202020204" pitchFamily="34" charset="0"/>
              </a:rPr>
              <a:t>(</a:t>
            </a:r>
            <a:r>
              <a:rPr lang="en-US" altLang="en-US" sz="1400" cap="none" dirty="0">
                <a:ln>
                  <a:noFill/>
                </a:ln>
                <a:solidFill>
                  <a:srgbClr val="6897BB"/>
                </a:solidFill>
                <a:effectLst/>
                <a:latin typeface="Helvetica" panose="020B0604020202020204" pitchFamily="34" charset="0"/>
                <a:cs typeface="Helvetica" panose="020B0604020202020204" pitchFamily="34" charset="0"/>
              </a:rPr>
              <a:t>10</a:t>
            </a:r>
            <a:r>
              <a:rPr lang="en-US" altLang="en-US" sz="1400" cap="none" dirty="0">
                <a:ln>
                  <a:noFill/>
                </a:ln>
                <a:solidFill>
                  <a:srgbClr val="A9B7C6"/>
                </a:solidFill>
                <a:effectLst/>
                <a:latin typeface="Helvetica" panose="020B0604020202020204" pitchFamily="34" charset="0"/>
                <a:cs typeface="Helvetica" panose="020B0604020202020204" pitchFamily="34" charset="0"/>
              </a:rPr>
              <a:t>):</a:t>
            </a:r>
            <a:br>
              <a:rPr lang="en-US" altLang="en-US" sz="1400" cap="none" dirty="0">
                <a:ln>
                  <a:noFill/>
                </a:ln>
                <a:solidFill>
                  <a:srgbClr val="A9B7C6"/>
                </a:solidFill>
                <a:effectLst/>
                <a:latin typeface="Helvetica" panose="020B0604020202020204" pitchFamily="34" charset="0"/>
                <a:cs typeface="Helvetica" panose="020B0604020202020204" pitchFamily="34" charset="0"/>
              </a:rPr>
            </a:br>
            <a:r>
              <a:rPr lang="en-US" altLang="en-US" sz="1400" cap="none" dirty="0">
                <a:ln>
                  <a:noFill/>
                </a:ln>
                <a:solidFill>
                  <a:srgbClr val="A9B7C6"/>
                </a:solidFill>
                <a:effectLst/>
                <a:latin typeface="Helvetica" panose="020B0604020202020204" pitchFamily="34" charset="0"/>
                <a:cs typeface="Helvetica" panose="020B0604020202020204" pitchFamily="34" charset="0"/>
              </a:rPr>
              <a:t>		    </a:t>
            </a:r>
            <a:r>
              <a:rPr lang="en-US" altLang="en-US" sz="1400" cap="none" dirty="0">
                <a:ln>
                  <a:noFill/>
                </a:ln>
                <a:solidFill>
                  <a:srgbClr val="CC7832"/>
                </a:solidFill>
                <a:effectLst/>
                <a:latin typeface="Helvetica" panose="020B0604020202020204" pitchFamily="34" charset="0"/>
                <a:cs typeface="Helvetica" panose="020B0604020202020204" pitchFamily="34" charset="0"/>
              </a:rPr>
              <a:t>if </a:t>
            </a:r>
            <a:r>
              <a:rPr lang="en-US" altLang="en-US" sz="1400" cap="none" dirty="0">
                <a:ln>
                  <a:noFill/>
                </a:ln>
                <a:solidFill>
                  <a:srgbClr val="A9B7C6"/>
                </a:solidFill>
                <a:effectLst/>
                <a:latin typeface="Helvetica" panose="020B0604020202020204" pitchFamily="34" charset="0"/>
                <a:cs typeface="Helvetica" panose="020B0604020202020204" pitchFamily="34" charset="0"/>
              </a:rPr>
              <a:t>i == </a:t>
            </a:r>
            <a:r>
              <a:rPr lang="en-US" altLang="en-US" sz="1400" cap="none" dirty="0">
                <a:ln>
                  <a:noFill/>
                </a:ln>
                <a:solidFill>
                  <a:srgbClr val="6897BB"/>
                </a:solidFill>
                <a:effectLst/>
                <a:latin typeface="Helvetica" panose="020B0604020202020204" pitchFamily="34" charset="0"/>
                <a:cs typeface="Helvetica" panose="020B0604020202020204" pitchFamily="34" charset="0"/>
              </a:rPr>
              <a:t>7</a:t>
            </a:r>
            <a:r>
              <a:rPr lang="en-US" altLang="en-US" sz="1400" cap="none" dirty="0">
                <a:ln>
                  <a:noFill/>
                </a:ln>
                <a:solidFill>
                  <a:srgbClr val="A9B7C6"/>
                </a:solidFill>
                <a:effectLst/>
                <a:latin typeface="Helvetica" panose="020B0604020202020204" pitchFamily="34" charset="0"/>
                <a:cs typeface="Helvetica" panose="020B0604020202020204" pitchFamily="34" charset="0"/>
              </a:rPr>
              <a:t>:</a:t>
            </a:r>
            <a:br>
              <a:rPr lang="en-US" altLang="en-US" sz="1400" cap="none" dirty="0">
                <a:ln>
                  <a:noFill/>
                </a:ln>
                <a:solidFill>
                  <a:srgbClr val="A9B7C6"/>
                </a:solidFill>
                <a:effectLst/>
                <a:latin typeface="Helvetica" panose="020B0604020202020204" pitchFamily="34" charset="0"/>
                <a:cs typeface="Helvetica" panose="020B0604020202020204" pitchFamily="34" charset="0"/>
              </a:rPr>
            </a:br>
            <a:r>
              <a:rPr lang="en-US" altLang="en-US" sz="1400" cap="none" dirty="0">
                <a:ln>
                  <a:noFill/>
                </a:ln>
                <a:solidFill>
                  <a:srgbClr val="A9B7C6"/>
                </a:solidFill>
                <a:effectLst/>
                <a:latin typeface="Helvetica" panose="020B0604020202020204" pitchFamily="34" charset="0"/>
                <a:cs typeface="Helvetica" panose="020B0604020202020204" pitchFamily="34" charset="0"/>
              </a:rPr>
              <a:t>		        </a:t>
            </a:r>
            <a:r>
              <a:rPr lang="en-US" altLang="en-US" sz="1400" cap="none" dirty="0">
                <a:ln>
                  <a:noFill/>
                </a:ln>
                <a:solidFill>
                  <a:srgbClr val="8888C6"/>
                </a:solidFill>
                <a:effectLst/>
                <a:latin typeface="Helvetica" panose="020B0604020202020204" pitchFamily="34" charset="0"/>
                <a:cs typeface="Helvetica" panose="020B0604020202020204" pitchFamily="34" charset="0"/>
              </a:rPr>
              <a:t>print</a:t>
            </a:r>
            <a:r>
              <a:rPr lang="en-US" altLang="en-US" sz="1400" cap="none" dirty="0">
                <a:ln>
                  <a:noFill/>
                </a:ln>
                <a:solidFill>
                  <a:srgbClr val="A9B7C6"/>
                </a:solidFill>
                <a:effectLst/>
                <a:latin typeface="Helvetica" panose="020B0604020202020204" pitchFamily="34" charset="0"/>
                <a:cs typeface="Helvetica" panose="020B0604020202020204" pitchFamily="34" charset="0"/>
              </a:rPr>
              <a:t>(</a:t>
            </a:r>
            <a:r>
              <a:rPr lang="en-US" altLang="en-US" sz="1400" cap="none" dirty="0">
                <a:ln>
                  <a:noFill/>
                </a:ln>
                <a:solidFill>
                  <a:srgbClr val="6A8759"/>
                </a:solidFill>
                <a:effectLst/>
                <a:latin typeface="Helvetica" panose="020B0604020202020204" pitchFamily="34" charset="0"/>
                <a:cs typeface="Helvetica" panose="020B0604020202020204" pitchFamily="34" charset="0"/>
              </a:rPr>
              <a:t>"processing is enough..</a:t>
            </a:r>
            <a:r>
              <a:rPr lang="en-US" altLang="en-US" sz="1400" cap="none" dirty="0" err="1">
                <a:ln>
                  <a:noFill/>
                </a:ln>
                <a:solidFill>
                  <a:srgbClr val="6A8759"/>
                </a:solidFill>
                <a:effectLst/>
                <a:latin typeface="Helvetica" panose="020B0604020202020204" pitchFamily="34" charset="0"/>
                <a:cs typeface="Helvetica" panose="020B0604020202020204" pitchFamily="34" charset="0"/>
              </a:rPr>
              <a:t>plz</a:t>
            </a:r>
            <a:r>
              <a:rPr lang="en-US" altLang="en-US" sz="1400" cap="none" dirty="0">
                <a:ln>
                  <a:noFill/>
                </a:ln>
                <a:solidFill>
                  <a:srgbClr val="6A8759"/>
                </a:solidFill>
                <a:effectLst/>
                <a:latin typeface="Helvetica" panose="020B0604020202020204" pitchFamily="34" charset="0"/>
                <a:cs typeface="Helvetica" panose="020B0604020202020204" pitchFamily="34" charset="0"/>
              </a:rPr>
              <a:t> break"</a:t>
            </a:r>
            <a:r>
              <a:rPr lang="en-US" altLang="en-US" sz="1400" cap="none" dirty="0">
                <a:ln>
                  <a:noFill/>
                </a:ln>
                <a:solidFill>
                  <a:srgbClr val="A9B7C6"/>
                </a:solidFill>
                <a:effectLst/>
                <a:latin typeface="Helvetica" panose="020B0604020202020204" pitchFamily="34" charset="0"/>
                <a:cs typeface="Helvetica" panose="020B0604020202020204" pitchFamily="34" charset="0"/>
              </a:rPr>
              <a:t>)</a:t>
            </a:r>
            <a:br>
              <a:rPr lang="en-US" altLang="en-US" sz="1400" cap="none" dirty="0">
                <a:ln>
                  <a:noFill/>
                </a:ln>
                <a:solidFill>
                  <a:srgbClr val="A9B7C6"/>
                </a:solidFill>
                <a:effectLst/>
                <a:latin typeface="Helvetica" panose="020B0604020202020204" pitchFamily="34" charset="0"/>
                <a:cs typeface="Helvetica" panose="020B0604020202020204" pitchFamily="34" charset="0"/>
              </a:rPr>
            </a:br>
            <a:r>
              <a:rPr lang="en-US" altLang="en-US" sz="1400" cap="none" dirty="0">
                <a:ln>
                  <a:noFill/>
                </a:ln>
                <a:solidFill>
                  <a:srgbClr val="A9B7C6"/>
                </a:solidFill>
                <a:effectLst/>
                <a:latin typeface="Helvetica" panose="020B0604020202020204" pitchFamily="34" charset="0"/>
                <a:cs typeface="Helvetica" panose="020B0604020202020204" pitchFamily="34" charset="0"/>
              </a:rPr>
              <a:t>		        </a:t>
            </a:r>
            <a:r>
              <a:rPr lang="en-US" altLang="en-US" sz="1400" cap="none" dirty="0">
                <a:ln>
                  <a:noFill/>
                </a:ln>
                <a:solidFill>
                  <a:srgbClr val="CC7832"/>
                </a:solidFill>
                <a:effectLst/>
                <a:latin typeface="Helvetica" panose="020B0604020202020204" pitchFamily="34" charset="0"/>
                <a:cs typeface="Helvetica" panose="020B0604020202020204" pitchFamily="34" charset="0"/>
              </a:rPr>
              <a:t>break</a:t>
            </a:r>
            <a:br>
              <a:rPr lang="en-US" altLang="en-US" sz="1400" cap="none" dirty="0">
                <a:ln>
                  <a:noFill/>
                </a:ln>
                <a:solidFill>
                  <a:srgbClr val="CC7832"/>
                </a:solidFill>
                <a:effectLst/>
                <a:latin typeface="Helvetica" panose="020B0604020202020204" pitchFamily="34" charset="0"/>
                <a:cs typeface="Helvetica" panose="020B0604020202020204" pitchFamily="34" charset="0"/>
              </a:rPr>
            </a:br>
            <a:r>
              <a:rPr lang="en-US" altLang="en-US" sz="1400" cap="none" dirty="0">
                <a:ln>
                  <a:noFill/>
                </a:ln>
                <a:solidFill>
                  <a:srgbClr val="CC7832"/>
                </a:solidFill>
                <a:effectLst/>
                <a:latin typeface="Helvetica" panose="020B0604020202020204" pitchFamily="34" charset="0"/>
                <a:cs typeface="Helvetica" panose="020B0604020202020204" pitchFamily="34" charset="0"/>
              </a:rPr>
              <a:t>		    </a:t>
            </a:r>
            <a:r>
              <a:rPr lang="en-US" altLang="en-US" sz="1400" cap="none" dirty="0">
                <a:ln>
                  <a:noFill/>
                </a:ln>
                <a:solidFill>
                  <a:srgbClr val="8888C6"/>
                </a:solidFill>
                <a:effectLst/>
                <a:latin typeface="Helvetica" panose="020B0604020202020204" pitchFamily="34" charset="0"/>
                <a:cs typeface="Helvetica" panose="020B0604020202020204" pitchFamily="34" charset="0"/>
              </a:rPr>
              <a:t>print</a:t>
            </a:r>
            <a:r>
              <a:rPr lang="en-US" altLang="en-US" sz="1400" cap="none" dirty="0">
                <a:ln>
                  <a:noFill/>
                </a:ln>
                <a:solidFill>
                  <a:srgbClr val="A9B7C6"/>
                </a:solidFill>
                <a:effectLst/>
                <a:latin typeface="Helvetica" panose="020B0604020202020204" pitchFamily="34" charset="0"/>
                <a:cs typeface="Helvetica" panose="020B0604020202020204" pitchFamily="34" charset="0"/>
              </a:rPr>
              <a:t>(i)</a:t>
            </a:r>
            <a:endParaRPr lang="en-US" altLang="en-US" sz="1400" cap="none" dirty="0">
              <a:ln>
                <a:noFill/>
              </a:ln>
              <a:solidFill>
                <a:schemeClr val="tx1"/>
              </a:solidFill>
              <a:effectLst/>
              <a:latin typeface="Helvetica" panose="020B0604020202020204" pitchFamily="34" charset="0"/>
              <a:cs typeface="Helvetica" panose="020B0604020202020204" pitchFamily="34" charset="0"/>
            </a:endParaRPr>
          </a:p>
          <a:p>
            <a:pPr marL="342891" indent="-342891">
              <a:buFont typeface="Arial" panose="020B0604020202020204" pitchFamily="34" charset="0"/>
              <a:buChar char="•"/>
            </a:pPr>
            <a:endParaRPr lang="en-US" sz="133" dirty="0">
              <a:latin typeface="Calibri" panose="020F0502020204030204" pitchFamily="34" charset="0"/>
              <a:cs typeface="Calibri" panose="020F0502020204030204" pitchFamily="34" charset="0"/>
            </a:endParaRPr>
          </a:p>
        </p:txBody>
      </p:sp>
      <p:sp>
        <p:nvSpPr>
          <p:cNvPr id="20" name="Title 1">
            <a:extLst>
              <a:ext uri="{FF2B5EF4-FFF2-40B4-BE49-F238E27FC236}">
                <a16:creationId xmlns:a16="http://schemas.microsoft.com/office/drawing/2014/main" id="{F0AD9E70-D47B-9F38-87E3-755727CBCC29}"/>
              </a:ext>
            </a:extLst>
          </p:cNvPr>
          <p:cNvSpPr txBox="1">
            <a:spLocks/>
          </p:cNvSpPr>
          <p:nvPr/>
        </p:nvSpPr>
        <p:spPr>
          <a:xfrm>
            <a:off x="474541" y="2934388"/>
            <a:ext cx="10572871" cy="1421147"/>
          </a:xfrm>
          <a:prstGeom prst="rect">
            <a:avLst/>
          </a:prstGeom>
        </p:spPr>
        <p:txBody>
          <a:bodyPr vert="horz" lIns="91440" tIns="45720" rIns="91440" bIns="45720" rtlCol="0" anchor="ctr">
            <a:no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dirty="0">
                <a:latin typeface="Calibri" panose="020F0502020204030204" pitchFamily="34" charset="0"/>
                <a:cs typeface="Calibri" panose="020F0502020204030204" pitchFamily="34" charset="0"/>
              </a:rPr>
              <a:t>Continue Statement:</a:t>
            </a:r>
          </a:p>
          <a:p>
            <a:pPr marL="342891" indent="-342891">
              <a:buFont typeface="Arial" panose="020B0604020202020204" pitchFamily="34" charset="0"/>
              <a:buChar char="•"/>
            </a:pPr>
            <a:r>
              <a:rPr lang="en-US" sz="1500" dirty="0">
                <a:latin typeface="Calibri" panose="020F0502020204030204" pitchFamily="34" charset="0"/>
                <a:cs typeface="Calibri" panose="020F0502020204030204" pitchFamily="34" charset="0"/>
              </a:rPr>
              <a:t>We can use continue statement to skip current iteration and continue next iteration.</a:t>
            </a:r>
          </a:p>
          <a:p>
            <a:pPr defTabSz="914377" eaLnBrk="0" fontAlgn="base" hangingPunct="0">
              <a:spcAft>
                <a:spcPct val="0"/>
              </a:spcAft>
            </a:pPr>
            <a:r>
              <a:rPr lang="en-US" altLang="en-US" sz="1400" cap="none" dirty="0">
                <a:ln>
                  <a:noFill/>
                </a:ln>
                <a:solidFill>
                  <a:srgbClr val="CC7832"/>
                </a:solidFill>
                <a:effectLst/>
                <a:latin typeface="Helvetica" panose="020B0604020202020204" pitchFamily="34" charset="0"/>
                <a:cs typeface="Helvetica" panose="020B0604020202020204" pitchFamily="34" charset="0"/>
              </a:rPr>
              <a:t>		for </a:t>
            </a:r>
            <a:r>
              <a:rPr lang="en-US" altLang="en-US" sz="1400" cap="none" dirty="0">
                <a:ln>
                  <a:noFill/>
                </a:ln>
                <a:solidFill>
                  <a:srgbClr val="A9B7C6"/>
                </a:solidFill>
                <a:effectLst/>
                <a:latin typeface="Helvetica" panose="020B0604020202020204" pitchFamily="34" charset="0"/>
                <a:cs typeface="Helvetica" panose="020B0604020202020204" pitchFamily="34" charset="0"/>
              </a:rPr>
              <a:t>i </a:t>
            </a:r>
            <a:r>
              <a:rPr lang="en-US" altLang="en-US" sz="1400" cap="none" dirty="0">
                <a:ln>
                  <a:noFill/>
                </a:ln>
                <a:solidFill>
                  <a:srgbClr val="CC7832"/>
                </a:solidFill>
                <a:effectLst/>
                <a:latin typeface="Helvetica" panose="020B0604020202020204" pitchFamily="34" charset="0"/>
                <a:cs typeface="Helvetica" panose="020B0604020202020204" pitchFamily="34" charset="0"/>
              </a:rPr>
              <a:t>in </a:t>
            </a:r>
            <a:r>
              <a:rPr lang="en-US" altLang="en-US" sz="1400" cap="none" dirty="0">
                <a:ln>
                  <a:noFill/>
                </a:ln>
                <a:solidFill>
                  <a:srgbClr val="8888C6"/>
                </a:solidFill>
                <a:effectLst/>
                <a:latin typeface="Helvetica" panose="020B0604020202020204" pitchFamily="34" charset="0"/>
                <a:cs typeface="Helvetica" panose="020B0604020202020204" pitchFamily="34" charset="0"/>
              </a:rPr>
              <a:t>range</a:t>
            </a:r>
            <a:r>
              <a:rPr lang="en-US" altLang="en-US" sz="1400" cap="none" dirty="0">
                <a:ln>
                  <a:noFill/>
                </a:ln>
                <a:solidFill>
                  <a:srgbClr val="A9B7C6"/>
                </a:solidFill>
                <a:effectLst/>
                <a:latin typeface="Helvetica" panose="020B0604020202020204" pitchFamily="34" charset="0"/>
                <a:cs typeface="Helvetica" panose="020B0604020202020204" pitchFamily="34" charset="0"/>
              </a:rPr>
              <a:t>(</a:t>
            </a:r>
            <a:r>
              <a:rPr lang="en-US" altLang="en-US" sz="1400" cap="none" dirty="0">
                <a:ln>
                  <a:noFill/>
                </a:ln>
                <a:solidFill>
                  <a:srgbClr val="6897BB"/>
                </a:solidFill>
                <a:effectLst/>
                <a:latin typeface="Helvetica" panose="020B0604020202020204" pitchFamily="34" charset="0"/>
                <a:cs typeface="Helvetica" panose="020B0604020202020204" pitchFamily="34" charset="0"/>
              </a:rPr>
              <a:t>10</a:t>
            </a:r>
            <a:r>
              <a:rPr lang="en-US" altLang="en-US" sz="1400" cap="none" dirty="0">
                <a:ln>
                  <a:noFill/>
                </a:ln>
                <a:solidFill>
                  <a:srgbClr val="A9B7C6"/>
                </a:solidFill>
                <a:effectLst/>
                <a:latin typeface="Helvetica" panose="020B0604020202020204" pitchFamily="34" charset="0"/>
                <a:cs typeface="Helvetica" panose="020B0604020202020204" pitchFamily="34" charset="0"/>
              </a:rPr>
              <a:t>):</a:t>
            </a:r>
            <a:br>
              <a:rPr lang="en-US" altLang="en-US" sz="1400" cap="none" dirty="0">
                <a:ln>
                  <a:noFill/>
                </a:ln>
                <a:solidFill>
                  <a:srgbClr val="A9B7C6"/>
                </a:solidFill>
                <a:effectLst/>
                <a:latin typeface="Helvetica" panose="020B0604020202020204" pitchFamily="34" charset="0"/>
                <a:cs typeface="Helvetica" panose="020B0604020202020204" pitchFamily="34" charset="0"/>
              </a:rPr>
            </a:br>
            <a:r>
              <a:rPr lang="en-US" altLang="en-US" sz="1400" cap="none" dirty="0">
                <a:ln>
                  <a:noFill/>
                </a:ln>
                <a:solidFill>
                  <a:srgbClr val="A9B7C6"/>
                </a:solidFill>
                <a:effectLst/>
                <a:latin typeface="Helvetica" panose="020B0604020202020204" pitchFamily="34" charset="0"/>
                <a:cs typeface="Helvetica" panose="020B0604020202020204" pitchFamily="34" charset="0"/>
              </a:rPr>
              <a:t>   		      </a:t>
            </a:r>
            <a:r>
              <a:rPr lang="en-US" altLang="en-US" sz="1400" cap="none" dirty="0">
                <a:ln>
                  <a:noFill/>
                </a:ln>
                <a:solidFill>
                  <a:srgbClr val="CC7832"/>
                </a:solidFill>
                <a:effectLst/>
                <a:latin typeface="Helvetica" panose="020B0604020202020204" pitchFamily="34" charset="0"/>
                <a:cs typeface="Helvetica" panose="020B0604020202020204" pitchFamily="34" charset="0"/>
              </a:rPr>
              <a:t>if </a:t>
            </a:r>
            <a:r>
              <a:rPr lang="en-US" altLang="en-US" sz="1400" cap="none" dirty="0">
                <a:ln>
                  <a:noFill/>
                </a:ln>
                <a:solidFill>
                  <a:srgbClr val="A9B7C6"/>
                </a:solidFill>
                <a:effectLst/>
                <a:latin typeface="Helvetica" panose="020B0604020202020204" pitchFamily="34" charset="0"/>
                <a:cs typeface="Helvetica" panose="020B0604020202020204" pitchFamily="34" charset="0"/>
              </a:rPr>
              <a:t>i % </a:t>
            </a:r>
            <a:r>
              <a:rPr lang="en-US" altLang="en-US" sz="1400" cap="none" dirty="0">
                <a:ln>
                  <a:noFill/>
                </a:ln>
                <a:solidFill>
                  <a:srgbClr val="6897BB"/>
                </a:solidFill>
                <a:effectLst/>
                <a:latin typeface="Helvetica" panose="020B0604020202020204" pitchFamily="34" charset="0"/>
                <a:cs typeface="Helvetica" panose="020B0604020202020204" pitchFamily="34" charset="0"/>
              </a:rPr>
              <a:t>2 </a:t>
            </a:r>
            <a:r>
              <a:rPr lang="en-US" altLang="en-US" sz="1400" cap="none" dirty="0">
                <a:ln>
                  <a:noFill/>
                </a:ln>
                <a:solidFill>
                  <a:srgbClr val="A9B7C6"/>
                </a:solidFill>
                <a:effectLst/>
                <a:latin typeface="Helvetica" panose="020B0604020202020204" pitchFamily="34" charset="0"/>
                <a:cs typeface="Helvetica" panose="020B0604020202020204" pitchFamily="34" charset="0"/>
              </a:rPr>
              <a:t>== </a:t>
            </a:r>
            <a:r>
              <a:rPr lang="en-US" altLang="en-US" sz="1400" cap="none" dirty="0">
                <a:ln>
                  <a:noFill/>
                </a:ln>
                <a:solidFill>
                  <a:srgbClr val="6897BB"/>
                </a:solidFill>
                <a:effectLst/>
                <a:latin typeface="Helvetica" panose="020B0604020202020204" pitchFamily="34" charset="0"/>
                <a:cs typeface="Helvetica" panose="020B0604020202020204" pitchFamily="34" charset="0"/>
              </a:rPr>
              <a:t>0</a:t>
            </a:r>
            <a:r>
              <a:rPr lang="en-US" altLang="en-US" sz="1400" cap="none" dirty="0">
                <a:ln>
                  <a:noFill/>
                </a:ln>
                <a:solidFill>
                  <a:srgbClr val="A9B7C6"/>
                </a:solidFill>
                <a:effectLst/>
                <a:latin typeface="Helvetica" panose="020B0604020202020204" pitchFamily="34" charset="0"/>
                <a:cs typeface="Helvetica" panose="020B0604020202020204" pitchFamily="34" charset="0"/>
              </a:rPr>
              <a:t>:</a:t>
            </a:r>
            <a:br>
              <a:rPr lang="en-US" altLang="en-US" sz="1400" cap="none" dirty="0">
                <a:ln>
                  <a:noFill/>
                </a:ln>
                <a:solidFill>
                  <a:srgbClr val="A9B7C6"/>
                </a:solidFill>
                <a:effectLst/>
                <a:latin typeface="Helvetica" panose="020B0604020202020204" pitchFamily="34" charset="0"/>
                <a:cs typeface="Helvetica" panose="020B0604020202020204" pitchFamily="34" charset="0"/>
              </a:rPr>
            </a:br>
            <a:r>
              <a:rPr lang="en-US" altLang="en-US" sz="1400" cap="none" dirty="0">
                <a:ln>
                  <a:noFill/>
                </a:ln>
                <a:solidFill>
                  <a:srgbClr val="A9B7C6"/>
                </a:solidFill>
                <a:effectLst/>
                <a:latin typeface="Helvetica" panose="020B0604020202020204" pitchFamily="34" charset="0"/>
                <a:cs typeface="Helvetica" panose="020B0604020202020204" pitchFamily="34" charset="0"/>
              </a:rPr>
              <a:t>		           </a:t>
            </a:r>
            <a:r>
              <a:rPr lang="en-US" altLang="en-US" sz="1400" cap="none" dirty="0">
                <a:ln>
                  <a:noFill/>
                </a:ln>
                <a:solidFill>
                  <a:srgbClr val="CC7832"/>
                </a:solidFill>
                <a:effectLst/>
                <a:latin typeface="Helvetica" panose="020B0604020202020204" pitchFamily="34" charset="0"/>
                <a:cs typeface="Helvetica" panose="020B0604020202020204" pitchFamily="34" charset="0"/>
              </a:rPr>
              <a:t>continue</a:t>
            </a:r>
            <a:br>
              <a:rPr lang="en-US" altLang="en-US" sz="1400" cap="none" dirty="0">
                <a:ln>
                  <a:noFill/>
                </a:ln>
                <a:solidFill>
                  <a:srgbClr val="CC7832"/>
                </a:solidFill>
                <a:effectLst/>
                <a:latin typeface="Helvetica" panose="020B0604020202020204" pitchFamily="34" charset="0"/>
                <a:cs typeface="Helvetica" panose="020B0604020202020204" pitchFamily="34" charset="0"/>
              </a:rPr>
            </a:br>
            <a:r>
              <a:rPr lang="en-US" altLang="en-US" sz="1400" cap="none" dirty="0">
                <a:ln>
                  <a:noFill/>
                </a:ln>
                <a:solidFill>
                  <a:srgbClr val="CC7832"/>
                </a:solidFill>
                <a:effectLst/>
                <a:latin typeface="Helvetica" panose="020B0604020202020204" pitchFamily="34" charset="0"/>
                <a:cs typeface="Helvetica" panose="020B0604020202020204" pitchFamily="34" charset="0"/>
              </a:rPr>
              <a:t>		      </a:t>
            </a:r>
            <a:r>
              <a:rPr lang="en-US" altLang="en-US" sz="1400" cap="none" dirty="0">
                <a:ln>
                  <a:noFill/>
                </a:ln>
                <a:solidFill>
                  <a:srgbClr val="8888C6"/>
                </a:solidFill>
                <a:effectLst/>
                <a:latin typeface="Helvetica" panose="020B0604020202020204" pitchFamily="34" charset="0"/>
                <a:cs typeface="Helvetica" panose="020B0604020202020204" pitchFamily="34" charset="0"/>
              </a:rPr>
              <a:t>print</a:t>
            </a:r>
            <a:r>
              <a:rPr lang="en-US" altLang="en-US" sz="1400" cap="none" dirty="0">
                <a:ln>
                  <a:noFill/>
                </a:ln>
                <a:solidFill>
                  <a:srgbClr val="A9B7C6"/>
                </a:solidFill>
                <a:effectLst/>
                <a:latin typeface="Helvetica" panose="020B0604020202020204" pitchFamily="34" charset="0"/>
                <a:cs typeface="Helvetica" panose="020B0604020202020204" pitchFamily="34" charset="0"/>
              </a:rPr>
              <a:t>(i)</a:t>
            </a:r>
            <a:endParaRPr lang="en-US" altLang="en-US" sz="1400" cap="none" dirty="0">
              <a:ln>
                <a:noFill/>
              </a:ln>
              <a:solidFill>
                <a:schemeClr val="tx1"/>
              </a:solidFill>
              <a:effectLst/>
              <a:latin typeface="Helvetica" panose="020B0604020202020204" pitchFamily="34" charset="0"/>
              <a:cs typeface="Helvetica" panose="020B0604020202020204" pitchFamily="34" charset="0"/>
            </a:endParaRPr>
          </a:p>
          <a:p>
            <a:pPr marL="342891" indent="-342891">
              <a:buFont typeface="Arial" panose="020B0604020202020204" pitchFamily="34" charset="0"/>
              <a:buChar char="•"/>
            </a:pPr>
            <a:endParaRPr lang="en-US" sz="133" dirty="0">
              <a:latin typeface="Calibri" panose="020F0502020204030204" pitchFamily="34" charset="0"/>
              <a:cs typeface="Calibri" panose="020F0502020204030204" pitchFamily="34" charset="0"/>
            </a:endParaRPr>
          </a:p>
        </p:txBody>
      </p:sp>
      <p:sp>
        <p:nvSpPr>
          <p:cNvPr id="22" name="Title 1">
            <a:extLst>
              <a:ext uri="{FF2B5EF4-FFF2-40B4-BE49-F238E27FC236}">
                <a16:creationId xmlns:a16="http://schemas.microsoft.com/office/drawing/2014/main" id="{15B5149B-4027-9580-27D4-2128F98E8FA9}"/>
              </a:ext>
            </a:extLst>
          </p:cNvPr>
          <p:cNvSpPr txBox="1">
            <a:spLocks/>
          </p:cNvSpPr>
          <p:nvPr/>
        </p:nvSpPr>
        <p:spPr>
          <a:xfrm>
            <a:off x="474541" y="4622625"/>
            <a:ext cx="10572871" cy="1421147"/>
          </a:xfrm>
          <a:prstGeom prst="rect">
            <a:avLst/>
          </a:prstGeom>
        </p:spPr>
        <p:txBody>
          <a:bodyPr vert="horz" lIns="91440" tIns="45720" rIns="91440" bIns="45720" rtlCol="0" anchor="ctr">
            <a:no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dirty="0">
                <a:latin typeface="Calibri" panose="020F0502020204030204" pitchFamily="34" charset="0"/>
                <a:cs typeface="Calibri" panose="020F0502020204030204" pitchFamily="34" charset="0"/>
              </a:rPr>
              <a:t>Pass Statement:</a:t>
            </a:r>
          </a:p>
          <a:p>
            <a:pPr marL="342891" indent="-342891">
              <a:buFont typeface="Arial" panose="020B0604020202020204" pitchFamily="34" charset="0"/>
              <a:buChar char="•"/>
            </a:pPr>
            <a:r>
              <a:rPr lang="en-US" sz="1500" dirty="0">
                <a:latin typeface="Calibri" panose="020F0502020204030204" pitchFamily="34" charset="0"/>
                <a:cs typeface="Calibri" panose="020F0502020204030204" pitchFamily="34" charset="0"/>
              </a:rPr>
              <a:t>pass is a keyword in Python.</a:t>
            </a:r>
          </a:p>
          <a:p>
            <a:pPr marL="342891" indent="-342891">
              <a:buFont typeface="Arial" panose="020B0604020202020204" pitchFamily="34" charset="0"/>
              <a:buChar char="•"/>
            </a:pPr>
            <a:r>
              <a:rPr lang="en-US" sz="1500" dirty="0">
                <a:latin typeface="Calibri" panose="020F0502020204030204" pitchFamily="34" charset="0"/>
                <a:cs typeface="Calibri" panose="020F0502020204030204" pitchFamily="34" charset="0"/>
              </a:rPr>
              <a:t>In our programming syntactically if block is required which won't do anything then we can define that empty block with pass keyword.</a:t>
            </a:r>
          </a:p>
          <a:p>
            <a:r>
              <a:rPr lang="en-US" altLang="en-US" sz="1500" cap="none" dirty="0">
                <a:ln>
                  <a:noFill/>
                </a:ln>
                <a:solidFill>
                  <a:srgbClr val="CC7832"/>
                </a:solidFill>
                <a:effectLst/>
                <a:latin typeface="JetBrains Mono"/>
              </a:rPr>
              <a:t>		</a:t>
            </a:r>
            <a:r>
              <a:rPr lang="en-US" altLang="en-US" sz="1600" cap="none" dirty="0">
                <a:ln>
                  <a:noFill/>
                </a:ln>
                <a:solidFill>
                  <a:srgbClr val="CC7832"/>
                </a:solidFill>
                <a:effectLst/>
                <a:latin typeface="JetBrains Mono"/>
              </a:rPr>
              <a:t>def m1(): </a:t>
            </a:r>
          </a:p>
          <a:p>
            <a:pPr lvl="2"/>
            <a:r>
              <a:rPr lang="en-US" altLang="en-US" sz="1500" dirty="0">
                <a:solidFill>
                  <a:srgbClr val="CC7832"/>
                </a:solidFill>
                <a:latin typeface="JetBrains Mono"/>
              </a:rPr>
              <a:t>      pass</a:t>
            </a:r>
            <a:endParaRPr lang="en-US" sz="1500" dirty="0">
              <a:latin typeface="Calibri" panose="020F0502020204030204" pitchFamily="34" charset="0"/>
              <a:cs typeface="Calibri" panose="020F0502020204030204" pitchFamily="34" charset="0"/>
            </a:endParaRPr>
          </a:p>
        </p:txBody>
      </p:sp>
      <p:pic>
        <p:nvPicPr>
          <p:cNvPr id="10" name="Picture 9">
            <a:extLst>
              <a:ext uri="{FF2B5EF4-FFF2-40B4-BE49-F238E27FC236}">
                <a16:creationId xmlns:a16="http://schemas.microsoft.com/office/drawing/2014/main" id="{64228482-F1A9-9F78-E58D-8EBA21A1FB0D}"/>
              </a:ext>
            </a:extLst>
          </p:cNvPr>
          <p:cNvPicPr>
            <a:picLocks noChangeAspect="1"/>
          </p:cNvPicPr>
          <p:nvPr/>
        </p:nvPicPr>
        <p:blipFill>
          <a:blip r:embed="rId2" cstate="print"/>
          <a:stretch>
            <a:fillRect/>
          </a:stretch>
        </p:blipFill>
        <p:spPr>
          <a:xfrm>
            <a:off x="10832053" y="165317"/>
            <a:ext cx="1181100" cy="266731"/>
          </a:xfrm>
          <a:prstGeom prst="rect">
            <a:avLst/>
          </a:prstGeom>
          <a:ln>
            <a:prstDash val="solid"/>
          </a:ln>
        </p:spPr>
      </p:pic>
    </p:spTree>
    <p:extLst>
      <p:ext uri="{BB962C8B-B14F-4D97-AF65-F5344CB8AC3E}">
        <p14:creationId xmlns:p14="http://schemas.microsoft.com/office/powerpoint/2010/main" val="206975788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76E23-3539-355D-F85F-FD581D654C05}"/>
              </a:ext>
            </a:extLst>
          </p:cNvPr>
          <p:cNvSpPr>
            <a:spLocks noGrp="1"/>
          </p:cNvSpPr>
          <p:nvPr>
            <p:ph type="title"/>
          </p:nvPr>
        </p:nvSpPr>
        <p:spPr>
          <a:xfrm>
            <a:off x="457200" y="0"/>
            <a:ext cx="10074963" cy="690771"/>
          </a:xfrm>
        </p:spPr>
        <p:txBody>
          <a:bodyPr vert="horz" lIns="0" tIns="0" rIns="0" bIns="0" rtlCol="0" anchor="t" anchorCtr="0">
            <a:normAutofit/>
          </a:bodyPr>
          <a:lstStyle/>
          <a:p>
            <a:r>
              <a:rPr lang="en-US" sz="3600" b="1" u="sng" dirty="0">
                <a:solidFill>
                  <a:schemeClr val="accent6"/>
                </a:solidFill>
              </a:rPr>
              <a:t>File Handling :</a:t>
            </a:r>
          </a:p>
        </p:txBody>
      </p:sp>
      <p:sp>
        <p:nvSpPr>
          <p:cNvPr id="4" name="Content Placeholder 2">
            <a:extLst>
              <a:ext uri="{FF2B5EF4-FFF2-40B4-BE49-F238E27FC236}">
                <a16:creationId xmlns:a16="http://schemas.microsoft.com/office/drawing/2014/main" id="{6BF17C8F-FAC9-85E1-53AC-894C59C822AD}"/>
              </a:ext>
            </a:extLst>
          </p:cNvPr>
          <p:cNvSpPr txBox="1">
            <a:spLocks/>
          </p:cNvSpPr>
          <p:nvPr/>
        </p:nvSpPr>
        <p:spPr>
          <a:xfrm>
            <a:off x="380472" y="908607"/>
            <a:ext cx="11282771" cy="431923"/>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buNone/>
            </a:pPr>
            <a:endParaRPr lang="en-US" sz="1500" dirty="0">
              <a:effectLst/>
              <a:latin typeface="Helvetica" pitchFamily="2" charset="0"/>
            </a:endParaRPr>
          </a:p>
        </p:txBody>
      </p:sp>
      <p:sp>
        <p:nvSpPr>
          <p:cNvPr id="6" name="Content Placeholder 2">
            <a:extLst>
              <a:ext uri="{FF2B5EF4-FFF2-40B4-BE49-F238E27FC236}">
                <a16:creationId xmlns:a16="http://schemas.microsoft.com/office/drawing/2014/main" id="{DFD0C44B-84BD-637D-EF20-95642A3DBD81}"/>
              </a:ext>
            </a:extLst>
          </p:cNvPr>
          <p:cNvSpPr txBox="1">
            <a:spLocks/>
          </p:cNvSpPr>
          <p:nvPr/>
        </p:nvSpPr>
        <p:spPr>
          <a:xfrm>
            <a:off x="647025" y="3429000"/>
            <a:ext cx="11282771" cy="431923"/>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buNone/>
            </a:pPr>
            <a:endParaRPr lang="en-US" sz="1500" dirty="0">
              <a:effectLst/>
              <a:latin typeface="Helvetica" pitchFamily="2" charset="0"/>
            </a:endParaRPr>
          </a:p>
        </p:txBody>
      </p:sp>
      <p:pic>
        <p:nvPicPr>
          <p:cNvPr id="10" name="Picture 9">
            <a:extLst>
              <a:ext uri="{FF2B5EF4-FFF2-40B4-BE49-F238E27FC236}">
                <a16:creationId xmlns:a16="http://schemas.microsoft.com/office/drawing/2014/main" id="{64228482-F1A9-9F78-E58D-8EBA21A1FB0D}"/>
              </a:ext>
            </a:extLst>
          </p:cNvPr>
          <p:cNvPicPr>
            <a:picLocks noChangeAspect="1"/>
          </p:cNvPicPr>
          <p:nvPr/>
        </p:nvPicPr>
        <p:blipFill>
          <a:blip r:embed="rId2" cstate="print"/>
          <a:stretch>
            <a:fillRect/>
          </a:stretch>
        </p:blipFill>
        <p:spPr>
          <a:xfrm>
            <a:off x="10832053" y="165317"/>
            <a:ext cx="1181100" cy="266731"/>
          </a:xfrm>
          <a:prstGeom prst="rect">
            <a:avLst/>
          </a:prstGeom>
          <a:ln>
            <a:prstDash val="solid"/>
          </a:ln>
        </p:spPr>
      </p:pic>
      <p:sp>
        <p:nvSpPr>
          <p:cNvPr id="5" name="TextBox 4">
            <a:extLst>
              <a:ext uri="{FF2B5EF4-FFF2-40B4-BE49-F238E27FC236}">
                <a16:creationId xmlns:a16="http://schemas.microsoft.com/office/drawing/2014/main" id="{D76C3C20-D1CC-93B1-274B-9F7B711814E9}"/>
              </a:ext>
            </a:extLst>
          </p:cNvPr>
          <p:cNvSpPr txBox="1"/>
          <p:nvPr/>
        </p:nvSpPr>
        <p:spPr>
          <a:xfrm>
            <a:off x="528757" y="908607"/>
            <a:ext cx="11134486" cy="3816429"/>
          </a:xfrm>
          <a:prstGeom prst="rect">
            <a:avLst/>
          </a:prstGeom>
          <a:noFill/>
        </p:spPr>
        <p:txBody>
          <a:bodyPr wrap="square">
            <a:spAutoFit/>
          </a:bodyPr>
          <a:lstStyle/>
          <a:p>
            <a:endParaRPr lang="en-IN" dirty="0"/>
          </a:p>
          <a:p>
            <a:r>
              <a:rPr lang="en-IN" sz="1600" dirty="0">
                <a:latin typeface="Nokia Pure Text" panose="020B0504040602060303" pitchFamily="34" charset="0"/>
                <a:ea typeface="Nokia Pure Text" panose="020B0504040602060303" pitchFamily="34" charset="0"/>
                <a:cs typeface="Nokia Pure Text" panose="020B0504040602060303" pitchFamily="34" charset="0"/>
              </a:rPr>
              <a:t>File handling in Python refers to reading from or writing to files. It allows you to store data permanently on a disk, process it, and retrieve it when needed. Python provides built-in functions for working with files, using a file object to interact with them.</a:t>
            </a:r>
          </a:p>
          <a:p>
            <a:endParaRPr lang="en-IN" sz="1600" dirty="0">
              <a:latin typeface="Nokia Pure Text" panose="020B0504040602060303" pitchFamily="34" charset="0"/>
              <a:ea typeface="Nokia Pure Text" panose="020B0504040602060303" pitchFamily="34" charset="0"/>
              <a:cs typeface="Nokia Pure Text" panose="020B0504040602060303" pitchFamily="34" charset="0"/>
            </a:endParaRPr>
          </a:p>
          <a:p>
            <a:r>
              <a:rPr lang="en-IN" sz="1600" dirty="0">
                <a:latin typeface="Nokia Pure Text" panose="020B0504040602060303" pitchFamily="34" charset="0"/>
                <a:ea typeface="Nokia Pure Text" panose="020B0504040602060303" pitchFamily="34" charset="0"/>
                <a:cs typeface="Nokia Pure Text" panose="020B0504040602060303" pitchFamily="34" charset="0"/>
              </a:rPr>
              <a:t>Python uses different modes to open a file, depending on what you want to do:</a:t>
            </a:r>
          </a:p>
          <a:p>
            <a:endParaRPr lang="en-IN" sz="1600" dirty="0">
              <a:latin typeface="Nokia Pure Text" panose="020B0504040602060303" pitchFamily="34" charset="0"/>
              <a:ea typeface="Nokia Pure Text" panose="020B0504040602060303" pitchFamily="34" charset="0"/>
              <a:cs typeface="Nokia Pure Text" panose="020B0504040602060303" pitchFamily="34" charset="0"/>
            </a:endParaRPr>
          </a:p>
          <a:p>
            <a:pPr lvl="1"/>
            <a:r>
              <a:rPr lang="en-IN" sz="1600" dirty="0">
                <a:solidFill>
                  <a:schemeClr val="accent2"/>
                </a:solidFill>
                <a:latin typeface="Nokia Pure Text" panose="020B0504040602060303" pitchFamily="34" charset="0"/>
                <a:ea typeface="Nokia Pure Text" panose="020B0504040602060303" pitchFamily="34" charset="0"/>
                <a:cs typeface="Nokia Pure Text" panose="020B0504040602060303" pitchFamily="34" charset="0"/>
              </a:rPr>
              <a:t>r (read): Opens a file for reading. If the file doesn’t exist, it raises an error.</a:t>
            </a:r>
          </a:p>
          <a:p>
            <a:pPr lvl="1"/>
            <a:endParaRPr lang="en-IN" sz="1600" dirty="0">
              <a:solidFill>
                <a:schemeClr val="accent2"/>
              </a:solidFill>
              <a:latin typeface="Nokia Pure Text" panose="020B0504040602060303" pitchFamily="34" charset="0"/>
              <a:ea typeface="Nokia Pure Text" panose="020B0504040602060303" pitchFamily="34" charset="0"/>
              <a:cs typeface="Nokia Pure Text" panose="020B0504040602060303" pitchFamily="34" charset="0"/>
            </a:endParaRPr>
          </a:p>
          <a:p>
            <a:pPr lvl="1"/>
            <a:r>
              <a:rPr lang="en-IN" sz="1600" dirty="0">
                <a:solidFill>
                  <a:schemeClr val="accent2"/>
                </a:solidFill>
                <a:latin typeface="Nokia Pure Text" panose="020B0504040602060303" pitchFamily="34" charset="0"/>
                <a:ea typeface="Nokia Pure Text" panose="020B0504040602060303" pitchFamily="34" charset="0"/>
                <a:cs typeface="Nokia Pure Text" panose="020B0504040602060303" pitchFamily="34" charset="0"/>
              </a:rPr>
              <a:t>w (write): Opens a file for writing. It creates a new file if the file doesn't exist or truncates the content if it does.</a:t>
            </a:r>
          </a:p>
          <a:p>
            <a:pPr lvl="1"/>
            <a:endParaRPr lang="en-IN" sz="1600" dirty="0">
              <a:solidFill>
                <a:schemeClr val="accent2"/>
              </a:solidFill>
              <a:latin typeface="Nokia Pure Text" panose="020B0504040602060303" pitchFamily="34" charset="0"/>
              <a:ea typeface="Nokia Pure Text" panose="020B0504040602060303" pitchFamily="34" charset="0"/>
              <a:cs typeface="Nokia Pure Text" panose="020B0504040602060303" pitchFamily="34" charset="0"/>
            </a:endParaRPr>
          </a:p>
          <a:p>
            <a:pPr lvl="1"/>
            <a:r>
              <a:rPr lang="en-IN" sz="1600" dirty="0">
                <a:solidFill>
                  <a:schemeClr val="accent2"/>
                </a:solidFill>
                <a:latin typeface="Nokia Pure Text" panose="020B0504040602060303" pitchFamily="34" charset="0"/>
                <a:ea typeface="Nokia Pure Text" panose="020B0504040602060303" pitchFamily="34" charset="0"/>
                <a:cs typeface="Nokia Pure Text" panose="020B0504040602060303" pitchFamily="34" charset="0"/>
              </a:rPr>
              <a:t>a (append): Opens a file for appending. It creates the file if it doesn’t exist and appends new content to the end of the file.</a:t>
            </a:r>
          </a:p>
          <a:p>
            <a:pPr lvl="1"/>
            <a:endParaRPr lang="en-IN" sz="1600" dirty="0">
              <a:solidFill>
                <a:schemeClr val="accent2"/>
              </a:solidFill>
              <a:latin typeface="Nokia Pure Text" panose="020B0504040602060303" pitchFamily="34" charset="0"/>
              <a:ea typeface="Nokia Pure Text" panose="020B0504040602060303" pitchFamily="34" charset="0"/>
              <a:cs typeface="Nokia Pure Text" panose="020B0504040602060303" pitchFamily="34" charset="0"/>
            </a:endParaRPr>
          </a:p>
          <a:p>
            <a:pPr lvl="1"/>
            <a:r>
              <a:rPr lang="en-IN" sz="1600" dirty="0">
                <a:solidFill>
                  <a:schemeClr val="accent2"/>
                </a:solidFill>
                <a:latin typeface="Nokia Pure Text" panose="020B0504040602060303" pitchFamily="34" charset="0"/>
                <a:ea typeface="Nokia Pure Text" panose="020B0504040602060303" pitchFamily="34" charset="0"/>
                <a:cs typeface="Nokia Pure Text" panose="020B0504040602060303" pitchFamily="34" charset="0"/>
              </a:rPr>
              <a:t>r+ (read and write): Opens a file for both reading and writing.</a:t>
            </a:r>
          </a:p>
        </p:txBody>
      </p:sp>
    </p:spTree>
    <p:extLst>
      <p:ext uri="{BB962C8B-B14F-4D97-AF65-F5344CB8AC3E}">
        <p14:creationId xmlns:p14="http://schemas.microsoft.com/office/powerpoint/2010/main" val="85646468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76E23-3539-355D-F85F-FD581D654C05}"/>
              </a:ext>
            </a:extLst>
          </p:cNvPr>
          <p:cNvSpPr>
            <a:spLocks noGrp="1"/>
          </p:cNvSpPr>
          <p:nvPr>
            <p:ph type="title"/>
          </p:nvPr>
        </p:nvSpPr>
        <p:spPr>
          <a:xfrm>
            <a:off x="457200" y="0"/>
            <a:ext cx="10074963" cy="690771"/>
          </a:xfrm>
        </p:spPr>
        <p:txBody>
          <a:bodyPr vert="horz" lIns="0" tIns="0" rIns="0" bIns="0" rtlCol="0" anchor="t" anchorCtr="0">
            <a:normAutofit/>
          </a:bodyPr>
          <a:lstStyle/>
          <a:p>
            <a:r>
              <a:rPr lang="en-US" sz="3600" b="1" u="sng" dirty="0">
                <a:solidFill>
                  <a:schemeClr val="accent6"/>
                </a:solidFill>
              </a:rPr>
              <a:t>File Handling :</a:t>
            </a:r>
          </a:p>
        </p:txBody>
      </p:sp>
      <p:sp>
        <p:nvSpPr>
          <p:cNvPr id="4" name="Content Placeholder 2">
            <a:extLst>
              <a:ext uri="{FF2B5EF4-FFF2-40B4-BE49-F238E27FC236}">
                <a16:creationId xmlns:a16="http://schemas.microsoft.com/office/drawing/2014/main" id="{6BF17C8F-FAC9-85E1-53AC-894C59C822AD}"/>
              </a:ext>
            </a:extLst>
          </p:cNvPr>
          <p:cNvSpPr txBox="1">
            <a:spLocks/>
          </p:cNvSpPr>
          <p:nvPr/>
        </p:nvSpPr>
        <p:spPr>
          <a:xfrm>
            <a:off x="380472" y="908607"/>
            <a:ext cx="11282771" cy="4502379"/>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buNone/>
            </a:pPr>
            <a:endParaRPr lang="en-US" sz="1500" dirty="0">
              <a:effectLst/>
              <a:latin typeface="Helvetica" pitchFamily="2" charset="0"/>
            </a:endParaRPr>
          </a:p>
        </p:txBody>
      </p:sp>
      <p:sp>
        <p:nvSpPr>
          <p:cNvPr id="6" name="Content Placeholder 2">
            <a:extLst>
              <a:ext uri="{FF2B5EF4-FFF2-40B4-BE49-F238E27FC236}">
                <a16:creationId xmlns:a16="http://schemas.microsoft.com/office/drawing/2014/main" id="{DFD0C44B-84BD-637D-EF20-95642A3DBD81}"/>
              </a:ext>
            </a:extLst>
          </p:cNvPr>
          <p:cNvSpPr txBox="1">
            <a:spLocks/>
          </p:cNvSpPr>
          <p:nvPr/>
        </p:nvSpPr>
        <p:spPr>
          <a:xfrm>
            <a:off x="647025" y="3429000"/>
            <a:ext cx="11282771" cy="431923"/>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buNone/>
            </a:pPr>
            <a:endParaRPr lang="en-US" sz="1500" dirty="0">
              <a:effectLst/>
              <a:latin typeface="Helvetica" pitchFamily="2" charset="0"/>
            </a:endParaRPr>
          </a:p>
        </p:txBody>
      </p:sp>
      <p:pic>
        <p:nvPicPr>
          <p:cNvPr id="10" name="Picture 9">
            <a:extLst>
              <a:ext uri="{FF2B5EF4-FFF2-40B4-BE49-F238E27FC236}">
                <a16:creationId xmlns:a16="http://schemas.microsoft.com/office/drawing/2014/main" id="{64228482-F1A9-9F78-E58D-8EBA21A1FB0D}"/>
              </a:ext>
            </a:extLst>
          </p:cNvPr>
          <p:cNvPicPr>
            <a:picLocks noChangeAspect="1"/>
          </p:cNvPicPr>
          <p:nvPr/>
        </p:nvPicPr>
        <p:blipFill>
          <a:blip r:embed="rId2" cstate="print"/>
          <a:stretch>
            <a:fillRect/>
          </a:stretch>
        </p:blipFill>
        <p:spPr>
          <a:xfrm>
            <a:off x="10832053" y="165317"/>
            <a:ext cx="1181100" cy="266731"/>
          </a:xfrm>
          <a:prstGeom prst="rect">
            <a:avLst/>
          </a:prstGeom>
          <a:ln>
            <a:prstDash val="solid"/>
          </a:ln>
        </p:spPr>
      </p:pic>
      <p:sp>
        <p:nvSpPr>
          <p:cNvPr id="7" name="TextBox 6">
            <a:extLst>
              <a:ext uri="{FF2B5EF4-FFF2-40B4-BE49-F238E27FC236}">
                <a16:creationId xmlns:a16="http://schemas.microsoft.com/office/drawing/2014/main" id="{A2ACA41A-0DC9-762C-86D6-C9A4B0EC4230}"/>
              </a:ext>
            </a:extLst>
          </p:cNvPr>
          <p:cNvSpPr txBox="1"/>
          <p:nvPr/>
        </p:nvSpPr>
        <p:spPr>
          <a:xfrm>
            <a:off x="528757" y="622169"/>
            <a:ext cx="8612886" cy="5262979"/>
          </a:xfrm>
          <a:prstGeom prst="rect">
            <a:avLst/>
          </a:prstGeom>
          <a:noFill/>
        </p:spPr>
        <p:txBody>
          <a:bodyPr wrap="square">
            <a:spAutoFit/>
          </a:bodyPr>
          <a:lstStyle/>
          <a:p>
            <a:r>
              <a:rPr lang="en-IN" sz="1600" dirty="0">
                <a:solidFill>
                  <a:schemeClr val="accent2"/>
                </a:solidFill>
                <a:latin typeface="Nokia Pure Text" panose="020B0504040602060303" pitchFamily="34" charset="0"/>
                <a:ea typeface="Nokia Pure Text" panose="020B0504040602060303" pitchFamily="34" charset="0"/>
                <a:cs typeface="Nokia Pure Text" panose="020B0504040602060303" pitchFamily="34" charset="0"/>
              </a:rPr>
              <a:t>1. Open a file: Use the open() function to open a file.</a:t>
            </a:r>
          </a:p>
          <a:p>
            <a:endParaRPr lang="en-IN" sz="1600" dirty="0">
              <a:latin typeface="Nokia Pure Text" panose="020B0504040602060303" pitchFamily="34" charset="0"/>
              <a:ea typeface="Nokia Pure Text" panose="020B0504040602060303" pitchFamily="34" charset="0"/>
              <a:cs typeface="Nokia Pure Text" panose="020B0504040602060303" pitchFamily="34" charset="0"/>
            </a:endParaRPr>
          </a:p>
          <a:p>
            <a:r>
              <a:rPr lang="en-IN" sz="1600" dirty="0">
                <a:latin typeface="Nokia Pure Text" panose="020B0504040602060303" pitchFamily="34" charset="0"/>
                <a:ea typeface="Nokia Pure Text" panose="020B0504040602060303" pitchFamily="34" charset="0"/>
                <a:cs typeface="Nokia Pure Text" panose="020B0504040602060303" pitchFamily="34" charset="0"/>
              </a:rPr>
              <a:t>	file = open("filename.txt", "r")  # Opens in read mode</a:t>
            </a:r>
          </a:p>
          <a:p>
            <a:endParaRPr lang="en-IN" sz="1600" dirty="0">
              <a:latin typeface="Nokia Pure Text" panose="020B0504040602060303" pitchFamily="34" charset="0"/>
              <a:ea typeface="Nokia Pure Text" panose="020B0504040602060303" pitchFamily="34" charset="0"/>
              <a:cs typeface="Nokia Pure Text" panose="020B0504040602060303" pitchFamily="34" charset="0"/>
            </a:endParaRPr>
          </a:p>
          <a:p>
            <a:r>
              <a:rPr lang="en-IN" sz="1600" dirty="0">
                <a:solidFill>
                  <a:schemeClr val="accent2"/>
                </a:solidFill>
                <a:latin typeface="Nokia Pure Text" panose="020B0504040602060303" pitchFamily="34" charset="0"/>
                <a:ea typeface="Nokia Pure Text" panose="020B0504040602060303" pitchFamily="34" charset="0"/>
                <a:cs typeface="Nokia Pure Text" panose="020B0504040602060303" pitchFamily="34" charset="0"/>
              </a:rPr>
              <a:t>2. Close a file: After performing file operations, use the close() method to close the file.</a:t>
            </a:r>
          </a:p>
          <a:p>
            <a:r>
              <a:rPr lang="en-IN" sz="1600" dirty="0">
                <a:solidFill>
                  <a:schemeClr val="accent2"/>
                </a:solidFill>
                <a:latin typeface="Nokia Pure Text" panose="020B0504040602060303" pitchFamily="34" charset="0"/>
                <a:ea typeface="Nokia Pure Text" panose="020B0504040602060303" pitchFamily="34" charset="0"/>
                <a:cs typeface="Nokia Pure Text" panose="020B0504040602060303" pitchFamily="34" charset="0"/>
              </a:rPr>
              <a:t>    </a:t>
            </a:r>
          </a:p>
          <a:p>
            <a:r>
              <a:rPr lang="en-IN" sz="1600" dirty="0">
                <a:latin typeface="Nokia Pure Text" panose="020B0504040602060303" pitchFamily="34" charset="0"/>
                <a:ea typeface="Nokia Pure Text" panose="020B0504040602060303" pitchFamily="34" charset="0"/>
                <a:cs typeface="Nokia Pure Text" panose="020B0504040602060303" pitchFamily="34" charset="0"/>
              </a:rPr>
              <a:t>                   </a:t>
            </a:r>
            <a:r>
              <a:rPr lang="en-IN" sz="1600" dirty="0" err="1">
                <a:latin typeface="Nokia Pure Text" panose="020B0504040602060303" pitchFamily="34" charset="0"/>
                <a:ea typeface="Nokia Pure Text" panose="020B0504040602060303" pitchFamily="34" charset="0"/>
                <a:cs typeface="Nokia Pure Text" panose="020B0504040602060303" pitchFamily="34" charset="0"/>
              </a:rPr>
              <a:t>file.close</a:t>
            </a:r>
            <a:r>
              <a:rPr lang="en-IN" sz="1600" dirty="0">
                <a:latin typeface="Nokia Pure Text" panose="020B0504040602060303" pitchFamily="34" charset="0"/>
                <a:ea typeface="Nokia Pure Text" panose="020B0504040602060303" pitchFamily="34" charset="0"/>
                <a:cs typeface="Nokia Pure Text" panose="020B0504040602060303" pitchFamily="34" charset="0"/>
              </a:rPr>
              <a:t>()</a:t>
            </a:r>
          </a:p>
          <a:p>
            <a:endParaRPr lang="en-IN" sz="1600" dirty="0">
              <a:latin typeface="Nokia Pure Text" panose="020B0504040602060303" pitchFamily="34" charset="0"/>
              <a:ea typeface="Nokia Pure Text" panose="020B0504040602060303" pitchFamily="34" charset="0"/>
              <a:cs typeface="Nokia Pure Text" panose="020B0504040602060303" pitchFamily="34" charset="0"/>
            </a:endParaRPr>
          </a:p>
          <a:p>
            <a:r>
              <a:rPr lang="en-IN" sz="1600" dirty="0">
                <a:solidFill>
                  <a:schemeClr val="accent2"/>
                </a:solidFill>
                <a:latin typeface="Nokia Pure Text" panose="020B0504040602060303" pitchFamily="34" charset="0"/>
                <a:ea typeface="Nokia Pure Text" panose="020B0504040602060303" pitchFamily="34" charset="0"/>
                <a:cs typeface="Nokia Pure Text" panose="020B0504040602060303" pitchFamily="34" charset="0"/>
              </a:rPr>
              <a:t>3. Read from a file: To read the contents of a file, you can use methods like read(),       </a:t>
            </a:r>
            <a:r>
              <a:rPr lang="en-IN" sz="1600" dirty="0" err="1">
                <a:solidFill>
                  <a:schemeClr val="accent2"/>
                </a:solidFill>
                <a:latin typeface="Nokia Pure Text" panose="020B0504040602060303" pitchFamily="34" charset="0"/>
                <a:ea typeface="Nokia Pure Text" panose="020B0504040602060303" pitchFamily="34" charset="0"/>
                <a:cs typeface="Nokia Pure Text" panose="020B0504040602060303" pitchFamily="34" charset="0"/>
              </a:rPr>
              <a:t>readline</a:t>
            </a:r>
            <a:r>
              <a:rPr lang="en-IN" sz="1600" dirty="0">
                <a:solidFill>
                  <a:schemeClr val="accent2"/>
                </a:solidFill>
                <a:latin typeface="Nokia Pure Text" panose="020B0504040602060303" pitchFamily="34" charset="0"/>
                <a:ea typeface="Nokia Pure Text" panose="020B0504040602060303" pitchFamily="34" charset="0"/>
                <a:cs typeface="Nokia Pure Text" panose="020B0504040602060303" pitchFamily="34" charset="0"/>
              </a:rPr>
              <a:t>(), or </a:t>
            </a:r>
            <a:r>
              <a:rPr lang="en-IN" sz="1600" dirty="0" err="1">
                <a:solidFill>
                  <a:schemeClr val="accent2"/>
                </a:solidFill>
                <a:latin typeface="Nokia Pure Text" panose="020B0504040602060303" pitchFamily="34" charset="0"/>
                <a:ea typeface="Nokia Pure Text" panose="020B0504040602060303" pitchFamily="34" charset="0"/>
                <a:cs typeface="Nokia Pure Text" panose="020B0504040602060303" pitchFamily="34" charset="0"/>
              </a:rPr>
              <a:t>readlines</a:t>
            </a:r>
            <a:r>
              <a:rPr lang="en-IN" sz="1600" dirty="0">
                <a:solidFill>
                  <a:schemeClr val="accent2"/>
                </a:solidFill>
                <a:latin typeface="Nokia Pure Text" panose="020B0504040602060303" pitchFamily="34" charset="0"/>
                <a:ea typeface="Nokia Pure Text" panose="020B0504040602060303" pitchFamily="34" charset="0"/>
                <a:cs typeface="Nokia Pure Text" panose="020B0504040602060303" pitchFamily="34" charset="0"/>
              </a:rPr>
              <a:t>().</a:t>
            </a:r>
          </a:p>
          <a:p>
            <a:endParaRPr lang="en-IN" sz="1600" dirty="0">
              <a:latin typeface="Nokia Pure Text" panose="020B0504040602060303" pitchFamily="34" charset="0"/>
              <a:ea typeface="Nokia Pure Text" panose="020B0504040602060303" pitchFamily="34" charset="0"/>
              <a:cs typeface="Nokia Pure Text" panose="020B0504040602060303" pitchFamily="34" charset="0"/>
            </a:endParaRPr>
          </a:p>
          <a:p>
            <a:r>
              <a:rPr lang="en-IN" sz="1600" dirty="0">
                <a:latin typeface="Nokia Pure Text" panose="020B0504040602060303" pitchFamily="34" charset="0"/>
                <a:ea typeface="Nokia Pure Text" panose="020B0504040602060303" pitchFamily="34" charset="0"/>
                <a:cs typeface="Nokia Pure Text" panose="020B0504040602060303" pitchFamily="34" charset="0"/>
              </a:rPr>
              <a:t>	content = </a:t>
            </a:r>
            <a:r>
              <a:rPr lang="en-IN" sz="1600" dirty="0" err="1">
                <a:latin typeface="Nokia Pure Text" panose="020B0504040602060303" pitchFamily="34" charset="0"/>
                <a:ea typeface="Nokia Pure Text" panose="020B0504040602060303" pitchFamily="34" charset="0"/>
                <a:cs typeface="Nokia Pure Text" panose="020B0504040602060303" pitchFamily="34" charset="0"/>
              </a:rPr>
              <a:t>file.read</a:t>
            </a:r>
            <a:r>
              <a:rPr lang="en-IN" sz="1600" dirty="0">
                <a:latin typeface="Nokia Pure Text" panose="020B0504040602060303" pitchFamily="34" charset="0"/>
                <a:ea typeface="Nokia Pure Text" panose="020B0504040602060303" pitchFamily="34" charset="0"/>
                <a:cs typeface="Nokia Pure Text" panose="020B0504040602060303" pitchFamily="34" charset="0"/>
              </a:rPr>
              <a:t>()  # Reads the entire file content</a:t>
            </a:r>
          </a:p>
          <a:p>
            <a:endParaRPr lang="en-IN" sz="1600" dirty="0">
              <a:latin typeface="Nokia Pure Text" panose="020B0504040602060303" pitchFamily="34" charset="0"/>
              <a:ea typeface="Nokia Pure Text" panose="020B0504040602060303" pitchFamily="34" charset="0"/>
              <a:cs typeface="Nokia Pure Text" panose="020B0504040602060303" pitchFamily="34" charset="0"/>
            </a:endParaRPr>
          </a:p>
          <a:p>
            <a:r>
              <a:rPr lang="en-IN" sz="1600" dirty="0">
                <a:solidFill>
                  <a:schemeClr val="accent2"/>
                </a:solidFill>
                <a:latin typeface="Nokia Pure Text" panose="020B0504040602060303" pitchFamily="34" charset="0"/>
                <a:ea typeface="Nokia Pure Text" panose="020B0504040602060303" pitchFamily="34" charset="0"/>
                <a:cs typeface="Nokia Pure Text" panose="020B0504040602060303" pitchFamily="34" charset="0"/>
              </a:rPr>
              <a:t>4. Write to a file: To write content to a file, you can use write() or </a:t>
            </a:r>
            <a:r>
              <a:rPr lang="en-IN" sz="1600" dirty="0" err="1">
                <a:solidFill>
                  <a:schemeClr val="accent2"/>
                </a:solidFill>
                <a:latin typeface="Nokia Pure Text" panose="020B0504040602060303" pitchFamily="34" charset="0"/>
                <a:ea typeface="Nokia Pure Text" panose="020B0504040602060303" pitchFamily="34" charset="0"/>
                <a:cs typeface="Nokia Pure Text" panose="020B0504040602060303" pitchFamily="34" charset="0"/>
              </a:rPr>
              <a:t>writelines</a:t>
            </a:r>
            <a:r>
              <a:rPr lang="en-IN" sz="1600" dirty="0">
                <a:solidFill>
                  <a:schemeClr val="accent2"/>
                </a:solidFill>
                <a:latin typeface="Nokia Pure Text" panose="020B0504040602060303" pitchFamily="34" charset="0"/>
                <a:ea typeface="Nokia Pure Text" panose="020B0504040602060303" pitchFamily="34" charset="0"/>
                <a:cs typeface="Nokia Pure Text" panose="020B0504040602060303" pitchFamily="34" charset="0"/>
              </a:rPr>
              <a:t>().</a:t>
            </a:r>
          </a:p>
          <a:p>
            <a:endParaRPr lang="en-IN" sz="1600" dirty="0">
              <a:latin typeface="Nokia Pure Text" panose="020B0504040602060303" pitchFamily="34" charset="0"/>
              <a:ea typeface="Nokia Pure Text" panose="020B0504040602060303" pitchFamily="34" charset="0"/>
              <a:cs typeface="Nokia Pure Text" panose="020B0504040602060303" pitchFamily="34" charset="0"/>
            </a:endParaRPr>
          </a:p>
          <a:p>
            <a:r>
              <a:rPr lang="en-IN" sz="1600" dirty="0">
                <a:latin typeface="Nokia Pure Text" panose="020B0504040602060303" pitchFamily="34" charset="0"/>
                <a:ea typeface="Nokia Pure Text" panose="020B0504040602060303" pitchFamily="34" charset="0"/>
                <a:cs typeface="Nokia Pure Text" panose="020B0504040602060303" pitchFamily="34" charset="0"/>
              </a:rPr>
              <a:t>	</a:t>
            </a:r>
            <a:r>
              <a:rPr lang="en-IN" sz="1600" dirty="0" err="1">
                <a:latin typeface="Nokia Pure Text" panose="020B0504040602060303" pitchFamily="34" charset="0"/>
                <a:ea typeface="Nokia Pure Text" panose="020B0504040602060303" pitchFamily="34" charset="0"/>
                <a:cs typeface="Nokia Pure Text" panose="020B0504040602060303" pitchFamily="34" charset="0"/>
              </a:rPr>
              <a:t>file.write</a:t>
            </a:r>
            <a:r>
              <a:rPr lang="en-IN" sz="1600" dirty="0">
                <a:latin typeface="Nokia Pure Text" panose="020B0504040602060303" pitchFamily="34" charset="0"/>
                <a:ea typeface="Nokia Pure Text" panose="020B0504040602060303" pitchFamily="34" charset="0"/>
                <a:cs typeface="Nokia Pure Text" panose="020B0504040602060303" pitchFamily="34" charset="0"/>
              </a:rPr>
              <a:t>("This is a new line of text.")</a:t>
            </a:r>
          </a:p>
          <a:p>
            <a:endParaRPr lang="en-IN" sz="1600" dirty="0">
              <a:solidFill>
                <a:schemeClr val="accent2"/>
              </a:solidFill>
              <a:latin typeface="Nokia Pure Text" panose="020B0504040602060303" pitchFamily="34" charset="0"/>
              <a:ea typeface="Nokia Pure Text" panose="020B0504040602060303" pitchFamily="34" charset="0"/>
              <a:cs typeface="Nokia Pure Text" panose="020B0504040602060303" pitchFamily="34" charset="0"/>
            </a:endParaRPr>
          </a:p>
          <a:p>
            <a:r>
              <a:rPr lang="en-IN" sz="1600" dirty="0">
                <a:solidFill>
                  <a:schemeClr val="accent2"/>
                </a:solidFill>
                <a:latin typeface="Nokia Pure Text" panose="020B0504040602060303" pitchFamily="34" charset="0"/>
                <a:ea typeface="Nokia Pure Text" panose="020B0504040602060303" pitchFamily="34" charset="0"/>
                <a:cs typeface="Nokia Pure Text" panose="020B0504040602060303" pitchFamily="34" charset="0"/>
              </a:rPr>
              <a:t>5. Append to a file: To add content to the end of an existing file, open it in append mode (a).</a:t>
            </a:r>
          </a:p>
          <a:p>
            <a:endParaRPr lang="en-IN" sz="1600" dirty="0">
              <a:latin typeface="Nokia Pure Text" panose="020B0504040602060303" pitchFamily="34" charset="0"/>
              <a:ea typeface="Nokia Pure Text" panose="020B0504040602060303" pitchFamily="34" charset="0"/>
              <a:cs typeface="Nokia Pure Text" panose="020B0504040602060303" pitchFamily="34" charset="0"/>
            </a:endParaRPr>
          </a:p>
          <a:p>
            <a:pPr lvl="2"/>
            <a:r>
              <a:rPr lang="en-IN" sz="1600" dirty="0">
                <a:latin typeface="Nokia Pure Text" panose="020B0504040602060303" pitchFamily="34" charset="0"/>
                <a:ea typeface="Nokia Pure Text" panose="020B0504040602060303" pitchFamily="34" charset="0"/>
                <a:cs typeface="Nokia Pure Text" panose="020B0504040602060303" pitchFamily="34" charset="0"/>
              </a:rPr>
              <a:t>file = open("filename.txt", "a")</a:t>
            </a:r>
          </a:p>
          <a:p>
            <a:pPr lvl="2"/>
            <a:r>
              <a:rPr lang="en-IN" sz="1600" dirty="0" err="1">
                <a:latin typeface="Nokia Pure Text" panose="020B0504040602060303" pitchFamily="34" charset="0"/>
                <a:ea typeface="Nokia Pure Text" panose="020B0504040602060303" pitchFamily="34" charset="0"/>
                <a:cs typeface="Nokia Pure Text" panose="020B0504040602060303" pitchFamily="34" charset="0"/>
              </a:rPr>
              <a:t>file.write</a:t>
            </a:r>
            <a:r>
              <a:rPr lang="en-IN" sz="1600" dirty="0">
                <a:latin typeface="Nokia Pure Text" panose="020B0504040602060303" pitchFamily="34" charset="0"/>
                <a:ea typeface="Nokia Pure Text" panose="020B0504040602060303" pitchFamily="34" charset="0"/>
                <a:cs typeface="Nokia Pure Text" panose="020B0504040602060303" pitchFamily="34" charset="0"/>
              </a:rPr>
              <a:t>("This line is appended.")</a:t>
            </a:r>
          </a:p>
        </p:txBody>
      </p:sp>
    </p:spTree>
    <p:extLst>
      <p:ext uri="{BB962C8B-B14F-4D97-AF65-F5344CB8AC3E}">
        <p14:creationId xmlns:p14="http://schemas.microsoft.com/office/powerpoint/2010/main" val="102968898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A0943-75B7-A2D3-CDB2-078B9104854B}"/>
              </a:ext>
            </a:extLst>
          </p:cNvPr>
          <p:cNvSpPr>
            <a:spLocks noGrp="1"/>
          </p:cNvSpPr>
          <p:nvPr>
            <p:ph type="title"/>
          </p:nvPr>
        </p:nvSpPr>
        <p:spPr>
          <a:xfrm>
            <a:off x="1702525" y="2995747"/>
            <a:ext cx="8911687" cy="1558835"/>
          </a:xfrm>
        </p:spPr>
        <p:txBody>
          <a:bodyPr vert="horz" lIns="0" tIns="0" rIns="0" bIns="0" rtlCol="0" anchor="t" anchorCtr="0">
            <a:normAutofit/>
          </a:bodyPr>
          <a:lstStyle/>
          <a:p>
            <a:pPr algn="ctr"/>
            <a:r>
              <a:rPr lang="en-US" sz="3600" b="1" u="sng" dirty="0">
                <a:solidFill>
                  <a:srgbClr val="7030A0"/>
                </a:solidFill>
              </a:rPr>
              <a:t>PRACTICE and Assignments</a:t>
            </a:r>
          </a:p>
        </p:txBody>
      </p:sp>
    </p:spTree>
    <p:extLst>
      <p:ext uri="{BB962C8B-B14F-4D97-AF65-F5344CB8AC3E}">
        <p14:creationId xmlns:p14="http://schemas.microsoft.com/office/powerpoint/2010/main" val="240146553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76E23-3539-355D-F85F-FD581D654C05}"/>
              </a:ext>
            </a:extLst>
          </p:cNvPr>
          <p:cNvSpPr>
            <a:spLocks noGrp="1"/>
          </p:cNvSpPr>
          <p:nvPr>
            <p:ph type="title"/>
          </p:nvPr>
        </p:nvSpPr>
        <p:spPr>
          <a:xfrm>
            <a:off x="457200" y="0"/>
            <a:ext cx="10074963" cy="690771"/>
          </a:xfrm>
        </p:spPr>
        <p:txBody>
          <a:bodyPr vert="horz" lIns="0" tIns="0" rIns="0" bIns="0" rtlCol="0" anchor="t" anchorCtr="0">
            <a:normAutofit/>
          </a:bodyPr>
          <a:lstStyle/>
          <a:p>
            <a:r>
              <a:rPr lang="en-US" sz="3600" b="1" u="sng" dirty="0">
                <a:solidFill>
                  <a:schemeClr val="accent6"/>
                </a:solidFill>
              </a:rPr>
              <a:t>Operators in python - Exercise :</a:t>
            </a:r>
          </a:p>
        </p:txBody>
      </p:sp>
      <p:sp>
        <p:nvSpPr>
          <p:cNvPr id="4" name="Content Placeholder 2">
            <a:extLst>
              <a:ext uri="{FF2B5EF4-FFF2-40B4-BE49-F238E27FC236}">
                <a16:creationId xmlns:a16="http://schemas.microsoft.com/office/drawing/2014/main" id="{6BF17C8F-FAC9-85E1-53AC-894C59C822AD}"/>
              </a:ext>
            </a:extLst>
          </p:cNvPr>
          <p:cNvSpPr txBox="1">
            <a:spLocks/>
          </p:cNvSpPr>
          <p:nvPr/>
        </p:nvSpPr>
        <p:spPr>
          <a:xfrm>
            <a:off x="454615" y="1512205"/>
            <a:ext cx="11282771" cy="454820"/>
          </a:xfrm>
          <a:prstGeom prst="rect">
            <a:avLst/>
          </a:prstGeom>
        </p:spPr>
        <p:txBody>
          <a:bodyPr vert="horz" lIns="91440" tIns="45720" rIns="91440" bIns="45720" rtlCol="0" anchor="ctr">
            <a:normAutofit fontScale="92500" lnSpcReduction="10000"/>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buNone/>
            </a:pPr>
            <a:r>
              <a:rPr lang="en-US" sz="2200" b="1" dirty="0">
                <a:effectLst/>
                <a:latin typeface="Helvetica" pitchFamily="2" charset="0"/>
              </a:rPr>
              <a:t>Write a Program to find Maximum of 3 Numbers .</a:t>
            </a:r>
          </a:p>
          <a:p>
            <a:pPr lvl="2"/>
            <a:endParaRPr lang="en-US" sz="5600" dirty="0">
              <a:effectLst/>
              <a:latin typeface="Helvetica" pitchFamily="2" charset="0"/>
            </a:endParaRPr>
          </a:p>
        </p:txBody>
      </p:sp>
      <p:sp>
        <p:nvSpPr>
          <p:cNvPr id="13" name="Content Placeholder 2">
            <a:extLst>
              <a:ext uri="{FF2B5EF4-FFF2-40B4-BE49-F238E27FC236}">
                <a16:creationId xmlns:a16="http://schemas.microsoft.com/office/drawing/2014/main" id="{B39DE29B-9BEA-DC2B-C90F-C82423B7A62D}"/>
              </a:ext>
            </a:extLst>
          </p:cNvPr>
          <p:cNvSpPr txBox="1">
            <a:spLocks/>
          </p:cNvSpPr>
          <p:nvPr/>
        </p:nvSpPr>
        <p:spPr>
          <a:xfrm>
            <a:off x="1564196" y="1249326"/>
            <a:ext cx="4049795" cy="2004239"/>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defTabSz="914377" eaLnBrk="0" fontAlgn="base" hangingPunct="0">
              <a:spcBef>
                <a:spcPct val="0"/>
              </a:spcBef>
              <a:spcAft>
                <a:spcPct val="0"/>
              </a:spcAft>
              <a:buClrTx/>
              <a:buSzTx/>
              <a:buNone/>
            </a:pPr>
            <a:r>
              <a:rPr lang="en-US" altLang="en-US" sz="1400" cap="none" dirty="0">
                <a:solidFill>
                  <a:srgbClr val="A9B7C6"/>
                </a:solidFill>
                <a:effectLst/>
                <a:latin typeface="Helvetica" panose="020B0604020202020204" pitchFamily="34" charset="0"/>
                <a:cs typeface="Helvetica" panose="020B0604020202020204" pitchFamily="34" charset="0"/>
              </a:rPr>
              <a:t>a = </a:t>
            </a:r>
            <a:r>
              <a:rPr lang="en-US" altLang="en-US" sz="1400" cap="none" dirty="0">
                <a:solidFill>
                  <a:srgbClr val="8888C6"/>
                </a:solidFill>
                <a:effectLst/>
                <a:latin typeface="Helvetica" panose="020B0604020202020204" pitchFamily="34" charset="0"/>
                <a:cs typeface="Helvetica" panose="020B0604020202020204" pitchFamily="34" charset="0"/>
              </a:rPr>
              <a:t>int</a:t>
            </a:r>
            <a:r>
              <a:rPr lang="en-US" altLang="en-US" sz="1400" cap="none" dirty="0">
                <a:solidFill>
                  <a:srgbClr val="A9B7C6"/>
                </a:solidFill>
                <a:effectLst/>
                <a:latin typeface="Helvetica" panose="020B0604020202020204" pitchFamily="34" charset="0"/>
                <a:cs typeface="Helvetica" panose="020B0604020202020204" pitchFamily="34" charset="0"/>
              </a:rPr>
              <a:t>(</a:t>
            </a:r>
            <a:r>
              <a:rPr lang="en-US" altLang="en-US" sz="1400" cap="none" dirty="0">
                <a:solidFill>
                  <a:srgbClr val="8888C6"/>
                </a:solidFill>
                <a:effectLst/>
                <a:latin typeface="Helvetica" panose="020B0604020202020204" pitchFamily="34" charset="0"/>
                <a:cs typeface="Helvetica" panose="020B0604020202020204" pitchFamily="34" charset="0"/>
              </a:rPr>
              <a:t>input</a:t>
            </a:r>
            <a:r>
              <a:rPr lang="en-US" altLang="en-US" sz="1400" cap="none" dirty="0">
                <a:solidFill>
                  <a:srgbClr val="A9B7C6"/>
                </a:solidFill>
                <a:effectLst/>
                <a:latin typeface="Helvetica" panose="020B0604020202020204" pitchFamily="34" charset="0"/>
                <a:cs typeface="Helvetica" panose="020B0604020202020204" pitchFamily="34" charset="0"/>
              </a:rPr>
              <a:t>(</a:t>
            </a:r>
            <a:r>
              <a:rPr lang="en-US" altLang="en-US" sz="1400" cap="none" dirty="0">
                <a:solidFill>
                  <a:srgbClr val="6A8759"/>
                </a:solidFill>
                <a:effectLst/>
                <a:latin typeface="Helvetica" panose="020B0604020202020204" pitchFamily="34" charset="0"/>
                <a:cs typeface="Helvetica" panose="020B0604020202020204" pitchFamily="34" charset="0"/>
              </a:rPr>
              <a:t>"Enter First Number:"</a:t>
            </a:r>
            <a:r>
              <a:rPr lang="en-US" altLang="en-US" sz="1400" cap="none" dirty="0">
                <a:solidFill>
                  <a:srgbClr val="A9B7C6"/>
                </a:solidFill>
                <a:effectLst/>
                <a:latin typeface="Helvetica" panose="020B0604020202020204" pitchFamily="34" charset="0"/>
                <a:cs typeface="Helvetica" panose="020B0604020202020204" pitchFamily="34" charset="0"/>
              </a:rPr>
              <a:t>))</a:t>
            </a:r>
            <a:br>
              <a:rPr lang="en-US" altLang="en-US" sz="1400" cap="none" dirty="0">
                <a:solidFill>
                  <a:srgbClr val="A9B7C6"/>
                </a:solidFill>
                <a:effectLst/>
                <a:latin typeface="Helvetica" panose="020B0604020202020204" pitchFamily="34" charset="0"/>
                <a:cs typeface="Helvetica" panose="020B0604020202020204" pitchFamily="34" charset="0"/>
              </a:rPr>
            </a:br>
            <a:r>
              <a:rPr lang="en-US" altLang="en-US" sz="1400" cap="none" dirty="0">
                <a:solidFill>
                  <a:srgbClr val="A9B7C6"/>
                </a:solidFill>
                <a:effectLst/>
                <a:latin typeface="Helvetica" panose="020B0604020202020204" pitchFamily="34" charset="0"/>
                <a:cs typeface="Helvetica" panose="020B0604020202020204" pitchFamily="34" charset="0"/>
              </a:rPr>
              <a:t>b = </a:t>
            </a:r>
            <a:r>
              <a:rPr lang="en-US" altLang="en-US" sz="1400" cap="none" dirty="0">
                <a:solidFill>
                  <a:srgbClr val="8888C6"/>
                </a:solidFill>
                <a:effectLst/>
                <a:latin typeface="Helvetica" panose="020B0604020202020204" pitchFamily="34" charset="0"/>
                <a:cs typeface="Helvetica" panose="020B0604020202020204" pitchFamily="34" charset="0"/>
              </a:rPr>
              <a:t>int</a:t>
            </a:r>
            <a:r>
              <a:rPr lang="en-US" altLang="en-US" sz="1400" cap="none" dirty="0">
                <a:solidFill>
                  <a:srgbClr val="A9B7C6"/>
                </a:solidFill>
                <a:effectLst/>
                <a:latin typeface="Helvetica" panose="020B0604020202020204" pitchFamily="34" charset="0"/>
                <a:cs typeface="Helvetica" panose="020B0604020202020204" pitchFamily="34" charset="0"/>
              </a:rPr>
              <a:t>(</a:t>
            </a:r>
            <a:r>
              <a:rPr lang="en-US" altLang="en-US" sz="1400" cap="none" dirty="0">
                <a:solidFill>
                  <a:srgbClr val="8888C6"/>
                </a:solidFill>
                <a:effectLst/>
                <a:latin typeface="Helvetica" panose="020B0604020202020204" pitchFamily="34" charset="0"/>
                <a:cs typeface="Helvetica" panose="020B0604020202020204" pitchFamily="34" charset="0"/>
              </a:rPr>
              <a:t>input</a:t>
            </a:r>
            <a:r>
              <a:rPr lang="en-US" altLang="en-US" sz="1400" cap="none" dirty="0">
                <a:solidFill>
                  <a:srgbClr val="A9B7C6"/>
                </a:solidFill>
                <a:effectLst/>
                <a:latin typeface="Helvetica" panose="020B0604020202020204" pitchFamily="34" charset="0"/>
                <a:cs typeface="Helvetica" panose="020B0604020202020204" pitchFamily="34" charset="0"/>
              </a:rPr>
              <a:t>(</a:t>
            </a:r>
            <a:r>
              <a:rPr lang="en-US" altLang="en-US" sz="1400" cap="none" dirty="0">
                <a:solidFill>
                  <a:srgbClr val="6A8759"/>
                </a:solidFill>
                <a:effectLst/>
                <a:latin typeface="Helvetica" panose="020B0604020202020204" pitchFamily="34" charset="0"/>
                <a:cs typeface="Helvetica" panose="020B0604020202020204" pitchFamily="34" charset="0"/>
              </a:rPr>
              <a:t>"Enter Second Number:"</a:t>
            </a:r>
            <a:r>
              <a:rPr lang="en-US" altLang="en-US" sz="1400" cap="none" dirty="0">
                <a:solidFill>
                  <a:srgbClr val="A9B7C6"/>
                </a:solidFill>
                <a:effectLst/>
                <a:latin typeface="Helvetica" panose="020B0604020202020204" pitchFamily="34" charset="0"/>
                <a:cs typeface="Helvetica" panose="020B0604020202020204" pitchFamily="34" charset="0"/>
              </a:rPr>
              <a:t>))</a:t>
            </a:r>
            <a:br>
              <a:rPr lang="en-US" altLang="en-US" sz="1400" cap="none" dirty="0">
                <a:solidFill>
                  <a:srgbClr val="A9B7C6"/>
                </a:solidFill>
                <a:effectLst/>
                <a:latin typeface="Helvetica" panose="020B0604020202020204" pitchFamily="34" charset="0"/>
                <a:cs typeface="Helvetica" panose="020B0604020202020204" pitchFamily="34" charset="0"/>
              </a:rPr>
            </a:br>
            <a:r>
              <a:rPr lang="en-US" altLang="en-US" sz="1400" cap="none" dirty="0">
                <a:solidFill>
                  <a:srgbClr val="A9B7C6"/>
                </a:solidFill>
                <a:effectLst/>
                <a:latin typeface="Helvetica" panose="020B0604020202020204" pitchFamily="34" charset="0"/>
                <a:cs typeface="Helvetica" panose="020B0604020202020204" pitchFamily="34" charset="0"/>
              </a:rPr>
              <a:t>c = </a:t>
            </a:r>
            <a:r>
              <a:rPr lang="en-US" altLang="en-US" sz="1400" cap="none" dirty="0">
                <a:solidFill>
                  <a:srgbClr val="8888C6"/>
                </a:solidFill>
                <a:effectLst/>
                <a:latin typeface="Helvetica" panose="020B0604020202020204" pitchFamily="34" charset="0"/>
                <a:cs typeface="Helvetica" panose="020B0604020202020204" pitchFamily="34" charset="0"/>
              </a:rPr>
              <a:t>int</a:t>
            </a:r>
            <a:r>
              <a:rPr lang="en-US" altLang="en-US" sz="1400" cap="none" dirty="0">
                <a:solidFill>
                  <a:srgbClr val="A9B7C6"/>
                </a:solidFill>
                <a:effectLst/>
                <a:latin typeface="Helvetica" panose="020B0604020202020204" pitchFamily="34" charset="0"/>
                <a:cs typeface="Helvetica" panose="020B0604020202020204" pitchFamily="34" charset="0"/>
              </a:rPr>
              <a:t>(</a:t>
            </a:r>
            <a:r>
              <a:rPr lang="en-US" altLang="en-US" sz="1400" cap="none" dirty="0">
                <a:solidFill>
                  <a:srgbClr val="8888C6"/>
                </a:solidFill>
                <a:effectLst/>
                <a:latin typeface="Helvetica" panose="020B0604020202020204" pitchFamily="34" charset="0"/>
                <a:cs typeface="Helvetica" panose="020B0604020202020204" pitchFamily="34" charset="0"/>
              </a:rPr>
              <a:t>input</a:t>
            </a:r>
            <a:r>
              <a:rPr lang="en-US" altLang="en-US" sz="1400" cap="none" dirty="0">
                <a:solidFill>
                  <a:srgbClr val="A9B7C6"/>
                </a:solidFill>
                <a:effectLst/>
                <a:latin typeface="Helvetica" panose="020B0604020202020204" pitchFamily="34" charset="0"/>
                <a:cs typeface="Helvetica" panose="020B0604020202020204" pitchFamily="34" charset="0"/>
              </a:rPr>
              <a:t>(</a:t>
            </a:r>
            <a:r>
              <a:rPr lang="en-US" altLang="en-US" sz="1400" cap="none" dirty="0">
                <a:solidFill>
                  <a:srgbClr val="6A8759"/>
                </a:solidFill>
                <a:effectLst/>
                <a:latin typeface="Helvetica" panose="020B0604020202020204" pitchFamily="34" charset="0"/>
                <a:cs typeface="Helvetica" panose="020B0604020202020204" pitchFamily="34" charset="0"/>
              </a:rPr>
              <a:t>"Enter Third Number:"</a:t>
            </a:r>
            <a:r>
              <a:rPr lang="en-US" altLang="en-US" sz="1400" cap="none" dirty="0">
                <a:solidFill>
                  <a:srgbClr val="A9B7C6"/>
                </a:solidFill>
                <a:effectLst/>
                <a:latin typeface="Helvetica" panose="020B0604020202020204" pitchFamily="34" charset="0"/>
                <a:cs typeface="Helvetica" panose="020B0604020202020204" pitchFamily="34" charset="0"/>
              </a:rPr>
              <a:t>))</a:t>
            </a:r>
            <a:br>
              <a:rPr lang="en-US" altLang="en-US" sz="1400" cap="none" dirty="0">
                <a:solidFill>
                  <a:srgbClr val="A9B7C6"/>
                </a:solidFill>
                <a:effectLst/>
                <a:latin typeface="Helvetica" panose="020B0604020202020204" pitchFamily="34" charset="0"/>
                <a:cs typeface="Helvetica" panose="020B0604020202020204" pitchFamily="34" charset="0"/>
              </a:rPr>
            </a:br>
            <a:r>
              <a:rPr lang="en-US" altLang="en-US" sz="1400" cap="none" dirty="0">
                <a:solidFill>
                  <a:srgbClr val="A9B7C6"/>
                </a:solidFill>
                <a:effectLst/>
                <a:latin typeface="Helvetica" panose="020B0604020202020204" pitchFamily="34" charset="0"/>
                <a:cs typeface="Helvetica" panose="020B0604020202020204" pitchFamily="34" charset="0"/>
              </a:rPr>
              <a:t>max = a </a:t>
            </a:r>
            <a:r>
              <a:rPr lang="en-US" altLang="en-US" sz="1400" cap="none" dirty="0">
                <a:solidFill>
                  <a:srgbClr val="CC7832"/>
                </a:solidFill>
                <a:effectLst/>
                <a:latin typeface="Helvetica" panose="020B0604020202020204" pitchFamily="34" charset="0"/>
                <a:cs typeface="Helvetica" panose="020B0604020202020204" pitchFamily="34" charset="0"/>
              </a:rPr>
              <a:t>if </a:t>
            </a:r>
            <a:r>
              <a:rPr lang="en-US" altLang="en-US" sz="1400" cap="none" dirty="0">
                <a:solidFill>
                  <a:srgbClr val="A9B7C6"/>
                </a:solidFill>
                <a:effectLst/>
                <a:latin typeface="Helvetica" panose="020B0604020202020204" pitchFamily="34" charset="0"/>
                <a:cs typeface="Helvetica" panose="020B0604020202020204" pitchFamily="34" charset="0"/>
              </a:rPr>
              <a:t>a &gt; b </a:t>
            </a:r>
            <a:r>
              <a:rPr lang="en-US" altLang="en-US" sz="1400" cap="none" dirty="0">
                <a:solidFill>
                  <a:srgbClr val="CC7832"/>
                </a:solidFill>
                <a:effectLst/>
                <a:latin typeface="Helvetica" panose="020B0604020202020204" pitchFamily="34" charset="0"/>
                <a:cs typeface="Helvetica" panose="020B0604020202020204" pitchFamily="34" charset="0"/>
              </a:rPr>
              <a:t>and </a:t>
            </a:r>
            <a:r>
              <a:rPr lang="en-US" altLang="en-US" sz="1400" cap="none" dirty="0">
                <a:solidFill>
                  <a:srgbClr val="A9B7C6"/>
                </a:solidFill>
                <a:effectLst/>
                <a:latin typeface="Helvetica" panose="020B0604020202020204" pitchFamily="34" charset="0"/>
                <a:cs typeface="Helvetica" panose="020B0604020202020204" pitchFamily="34" charset="0"/>
              </a:rPr>
              <a:t>a &gt; c </a:t>
            </a:r>
            <a:r>
              <a:rPr lang="en-US" altLang="en-US" sz="1400" cap="none" dirty="0">
                <a:solidFill>
                  <a:srgbClr val="CC7832"/>
                </a:solidFill>
                <a:effectLst/>
                <a:latin typeface="Helvetica" panose="020B0604020202020204" pitchFamily="34" charset="0"/>
                <a:cs typeface="Helvetica" panose="020B0604020202020204" pitchFamily="34" charset="0"/>
              </a:rPr>
              <a:t>else </a:t>
            </a:r>
            <a:r>
              <a:rPr lang="en-US" altLang="en-US" sz="1400" cap="none" dirty="0">
                <a:solidFill>
                  <a:srgbClr val="A9B7C6"/>
                </a:solidFill>
                <a:effectLst/>
                <a:latin typeface="Helvetica" panose="020B0604020202020204" pitchFamily="34" charset="0"/>
                <a:cs typeface="Helvetica" panose="020B0604020202020204" pitchFamily="34" charset="0"/>
              </a:rPr>
              <a:t>b </a:t>
            </a:r>
            <a:r>
              <a:rPr lang="en-US" altLang="en-US" sz="1400" cap="none" dirty="0">
                <a:solidFill>
                  <a:srgbClr val="CC7832"/>
                </a:solidFill>
                <a:effectLst/>
                <a:latin typeface="Helvetica" panose="020B0604020202020204" pitchFamily="34" charset="0"/>
                <a:cs typeface="Helvetica" panose="020B0604020202020204" pitchFamily="34" charset="0"/>
              </a:rPr>
              <a:t>if </a:t>
            </a:r>
            <a:r>
              <a:rPr lang="en-US" altLang="en-US" sz="1400" cap="none" dirty="0">
                <a:solidFill>
                  <a:srgbClr val="A9B7C6"/>
                </a:solidFill>
                <a:effectLst/>
                <a:latin typeface="Helvetica" panose="020B0604020202020204" pitchFamily="34" charset="0"/>
                <a:cs typeface="Helvetica" panose="020B0604020202020204" pitchFamily="34" charset="0"/>
              </a:rPr>
              <a:t>b &gt; c </a:t>
            </a:r>
            <a:r>
              <a:rPr lang="en-US" altLang="en-US" sz="1400" cap="none" dirty="0">
                <a:solidFill>
                  <a:srgbClr val="CC7832"/>
                </a:solidFill>
                <a:effectLst/>
                <a:latin typeface="Helvetica" panose="020B0604020202020204" pitchFamily="34" charset="0"/>
                <a:cs typeface="Helvetica" panose="020B0604020202020204" pitchFamily="34" charset="0"/>
              </a:rPr>
              <a:t>else </a:t>
            </a:r>
            <a:r>
              <a:rPr lang="en-US" altLang="en-US" sz="1400" cap="none" dirty="0">
                <a:solidFill>
                  <a:srgbClr val="A9B7C6"/>
                </a:solidFill>
                <a:effectLst/>
                <a:latin typeface="Helvetica" panose="020B0604020202020204" pitchFamily="34" charset="0"/>
                <a:cs typeface="Helvetica" panose="020B0604020202020204" pitchFamily="34" charset="0"/>
              </a:rPr>
              <a:t>c</a:t>
            </a:r>
            <a:br>
              <a:rPr lang="en-US" altLang="en-US" sz="1400" cap="none" dirty="0">
                <a:solidFill>
                  <a:srgbClr val="A9B7C6"/>
                </a:solidFill>
                <a:effectLst/>
                <a:latin typeface="Helvetica" panose="020B0604020202020204" pitchFamily="34" charset="0"/>
                <a:cs typeface="Helvetica" panose="020B0604020202020204" pitchFamily="34" charset="0"/>
              </a:rPr>
            </a:br>
            <a:r>
              <a:rPr lang="en-US" altLang="en-US" sz="1400" cap="none" dirty="0">
                <a:solidFill>
                  <a:srgbClr val="8888C6"/>
                </a:solidFill>
                <a:effectLst/>
                <a:latin typeface="Helvetica" panose="020B0604020202020204" pitchFamily="34" charset="0"/>
                <a:cs typeface="Helvetica" panose="020B0604020202020204" pitchFamily="34" charset="0"/>
              </a:rPr>
              <a:t>print</a:t>
            </a:r>
            <a:r>
              <a:rPr lang="en-US" altLang="en-US" sz="1400" cap="none" dirty="0">
                <a:solidFill>
                  <a:srgbClr val="A9B7C6"/>
                </a:solidFill>
                <a:effectLst/>
                <a:latin typeface="Helvetica" panose="020B0604020202020204" pitchFamily="34" charset="0"/>
                <a:cs typeface="Helvetica" panose="020B0604020202020204" pitchFamily="34" charset="0"/>
              </a:rPr>
              <a:t>(</a:t>
            </a:r>
            <a:r>
              <a:rPr lang="en-US" altLang="en-US" sz="1400" cap="none" dirty="0">
                <a:solidFill>
                  <a:srgbClr val="6A8759"/>
                </a:solidFill>
                <a:effectLst/>
                <a:latin typeface="Helvetica" panose="020B0604020202020204" pitchFamily="34" charset="0"/>
                <a:cs typeface="Helvetica" panose="020B0604020202020204" pitchFamily="34" charset="0"/>
              </a:rPr>
              <a:t>"Maximum Value:"</a:t>
            </a:r>
            <a:r>
              <a:rPr lang="en-US" altLang="en-US" sz="1400" cap="none" dirty="0">
                <a:solidFill>
                  <a:srgbClr val="CC7832"/>
                </a:solidFill>
                <a:effectLst/>
                <a:latin typeface="Helvetica" panose="020B0604020202020204" pitchFamily="34" charset="0"/>
                <a:cs typeface="Helvetica" panose="020B0604020202020204" pitchFamily="34" charset="0"/>
              </a:rPr>
              <a:t>, </a:t>
            </a:r>
            <a:r>
              <a:rPr lang="en-US" altLang="en-US" sz="1400" cap="none" dirty="0">
                <a:solidFill>
                  <a:srgbClr val="A9B7C6"/>
                </a:solidFill>
                <a:effectLst/>
                <a:latin typeface="Helvetica" panose="020B0604020202020204" pitchFamily="34" charset="0"/>
                <a:cs typeface="Helvetica" panose="020B0604020202020204" pitchFamily="34" charset="0"/>
              </a:rPr>
              <a:t>max)</a:t>
            </a:r>
            <a:endParaRPr lang="en-US" altLang="en-US" sz="1400" cap="none" dirty="0">
              <a:solidFill>
                <a:schemeClr val="tx1"/>
              </a:solidFill>
              <a:effectLst/>
              <a:latin typeface="Helvetica" panose="020B0604020202020204" pitchFamily="34" charset="0"/>
              <a:cs typeface="Helvetica" panose="020B0604020202020204" pitchFamily="34" charset="0"/>
            </a:endParaRPr>
          </a:p>
        </p:txBody>
      </p:sp>
      <p:pic>
        <p:nvPicPr>
          <p:cNvPr id="7" name="Picture 6">
            <a:extLst>
              <a:ext uri="{FF2B5EF4-FFF2-40B4-BE49-F238E27FC236}">
                <a16:creationId xmlns:a16="http://schemas.microsoft.com/office/drawing/2014/main" id="{4330B7EB-B703-F428-5402-CD413C46ABDB}"/>
              </a:ext>
            </a:extLst>
          </p:cNvPr>
          <p:cNvPicPr>
            <a:picLocks noChangeAspect="1"/>
          </p:cNvPicPr>
          <p:nvPr/>
        </p:nvPicPr>
        <p:blipFill>
          <a:blip r:embed="rId2" cstate="print"/>
          <a:stretch>
            <a:fillRect/>
          </a:stretch>
        </p:blipFill>
        <p:spPr>
          <a:xfrm>
            <a:off x="10832053" y="165317"/>
            <a:ext cx="1181100" cy="266731"/>
          </a:xfrm>
          <a:prstGeom prst="rect">
            <a:avLst/>
          </a:prstGeom>
          <a:ln>
            <a:prstDash val="solid"/>
          </a:ln>
        </p:spPr>
      </p:pic>
    </p:spTree>
    <p:extLst>
      <p:ext uri="{BB962C8B-B14F-4D97-AF65-F5344CB8AC3E}">
        <p14:creationId xmlns:p14="http://schemas.microsoft.com/office/powerpoint/2010/main" val="58382605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2000"/>
                                        <p:tgtEl>
                                          <p:spTgt spid="13"/>
                                        </p:tgtEl>
                                      </p:cBhvr>
                                    </p:animEffect>
                                    <p:anim calcmode="lin" valueType="num">
                                      <p:cBhvr>
                                        <p:cTn id="8" dur="2000" fill="hold"/>
                                        <p:tgtEl>
                                          <p:spTgt spid="13"/>
                                        </p:tgtEl>
                                        <p:attrNameLst>
                                          <p:attrName>ppt_x</p:attrName>
                                        </p:attrNameLst>
                                      </p:cBhvr>
                                      <p:tavLst>
                                        <p:tav tm="0">
                                          <p:val>
                                            <p:strVal val="#ppt_x"/>
                                          </p:val>
                                        </p:tav>
                                        <p:tav tm="100000">
                                          <p:val>
                                            <p:strVal val="#ppt_x"/>
                                          </p:val>
                                        </p:tav>
                                      </p:tavLst>
                                    </p:anim>
                                    <p:anim calcmode="lin" valueType="num">
                                      <p:cBhvr>
                                        <p:cTn id="9" dur="2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Content Placeholder 5">
            <a:extLst>
              <a:ext uri="{FF2B5EF4-FFF2-40B4-BE49-F238E27FC236}">
                <a16:creationId xmlns:a16="http://schemas.microsoft.com/office/drawing/2014/main" id="{C472DFED-ECEC-65BB-873E-57E3289298F6}"/>
              </a:ext>
            </a:extLst>
          </p:cNvPr>
          <p:cNvGraphicFramePr>
            <a:graphicFrameLocks noGrp="1"/>
          </p:cNvGraphicFramePr>
          <p:nvPr>
            <p:ph idx="1"/>
            <p:extLst>
              <p:ext uri="{D42A27DB-BD31-4B8C-83A1-F6EECF244321}">
                <p14:modId xmlns:p14="http://schemas.microsoft.com/office/powerpoint/2010/main" val="3423859454"/>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058229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76E23-3539-355D-F85F-FD581D654C05}"/>
              </a:ext>
            </a:extLst>
          </p:cNvPr>
          <p:cNvSpPr>
            <a:spLocks noGrp="1"/>
          </p:cNvSpPr>
          <p:nvPr>
            <p:ph type="title"/>
          </p:nvPr>
        </p:nvSpPr>
        <p:spPr>
          <a:xfrm>
            <a:off x="457200" y="0"/>
            <a:ext cx="10074963" cy="690771"/>
          </a:xfrm>
        </p:spPr>
        <p:txBody>
          <a:bodyPr vert="horz" lIns="0" tIns="0" rIns="0" bIns="0" rtlCol="0" anchor="t" anchorCtr="0">
            <a:normAutofit/>
          </a:bodyPr>
          <a:lstStyle/>
          <a:p>
            <a:r>
              <a:rPr lang="en-US" sz="3600" b="1" u="sng" dirty="0">
                <a:solidFill>
                  <a:schemeClr val="accent6"/>
                </a:solidFill>
              </a:rPr>
              <a:t>Flow Control - Exercise :</a:t>
            </a:r>
          </a:p>
        </p:txBody>
      </p:sp>
      <p:sp>
        <p:nvSpPr>
          <p:cNvPr id="7" name="Title 1">
            <a:extLst>
              <a:ext uri="{FF2B5EF4-FFF2-40B4-BE49-F238E27FC236}">
                <a16:creationId xmlns:a16="http://schemas.microsoft.com/office/drawing/2014/main" id="{E0EE6CF6-CFCC-2313-AB10-678D187E306C}"/>
              </a:ext>
            </a:extLst>
          </p:cNvPr>
          <p:cNvSpPr txBox="1">
            <a:spLocks/>
          </p:cNvSpPr>
          <p:nvPr/>
        </p:nvSpPr>
        <p:spPr>
          <a:xfrm>
            <a:off x="647025" y="805069"/>
            <a:ext cx="10074963" cy="690771"/>
          </a:xfrm>
          <a:prstGeom prst="rect">
            <a:avLst/>
          </a:prstGeom>
        </p:spPr>
        <p:txBody>
          <a:bodyPr vert="horz" lIns="91440" tIns="45720" rIns="91440" bIns="45720" rtlCol="0" anchor="ctr">
            <a:no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00" dirty="0">
                <a:latin typeface="Helvetica" panose="020B0604020202020204" pitchFamily="34" charset="0"/>
                <a:cs typeface="Helvetica" panose="020B0604020202020204" pitchFamily="34" charset="0"/>
              </a:rPr>
              <a:t>1. Write a Program to find Biggest of given 2 Numbers from the Key Board?</a:t>
            </a:r>
          </a:p>
        </p:txBody>
      </p:sp>
      <p:sp>
        <p:nvSpPr>
          <p:cNvPr id="4" name="Content Placeholder 2">
            <a:extLst>
              <a:ext uri="{FF2B5EF4-FFF2-40B4-BE49-F238E27FC236}">
                <a16:creationId xmlns:a16="http://schemas.microsoft.com/office/drawing/2014/main" id="{6BF17C8F-FAC9-85E1-53AC-894C59C822AD}"/>
              </a:ext>
            </a:extLst>
          </p:cNvPr>
          <p:cNvSpPr txBox="1">
            <a:spLocks/>
          </p:cNvSpPr>
          <p:nvPr/>
        </p:nvSpPr>
        <p:spPr>
          <a:xfrm>
            <a:off x="380472" y="908607"/>
            <a:ext cx="11282771" cy="431923"/>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buNone/>
            </a:pPr>
            <a:endParaRPr lang="en-US" sz="1500" dirty="0">
              <a:effectLst/>
              <a:latin typeface="Helvetica" pitchFamily="2" charset="0"/>
            </a:endParaRPr>
          </a:p>
        </p:txBody>
      </p:sp>
      <p:sp>
        <p:nvSpPr>
          <p:cNvPr id="3" name="Rectangle 1">
            <a:extLst>
              <a:ext uri="{FF2B5EF4-FFF2-40B4-BE49-F238E27FC236}">
                <a16:creationId xmlns:a16="http://schemas.microsoft.com/office/drawing/2014/main" id="{06AC5BA6-FBED-79DB-6FD1-C94E8224CA7A}"/>
              </a:ext>
            </a:extLst>
          </p:cNvPr>
          <p:cNvSpPr>
            <a:spLocks noChangeArrowheads="1"/>
          </p:cNvSpPr>
          <p:nvPr/>
        </p:nvSpPr>
        <p:spPr bwMode="auto">
          <a:xfrm>
            <a:off x="2254928" y="1444068"/>
            <a:ext cx="4705165" cy="138499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377" eaLnBrk="0" fontAlgn="base" hangingPunct="0">
              <a:spcBef>
                <a:spcPct val="0"/>
              </a:spcBef>
              <a:spcAft>
                <a:spcPct val="0"/>
              </a:spcAft>
            </a:pPr>
            <a:r>
              <a:rPr lang="en-US" altLang="en-US" sz="1400" dirty="0">
                <a:solidFill>
                  <a:srgbClr val="A9B7C6"/>
                </a:solidFill>
                <a:latin typeface="Helvetica" panose="020B0604020202020204" pitchFamily="34" charset="0"/>
                <a:cs typeface="Helvetica" panose="020B0604020202020204" pitchFamily="34" charset="0"/>
              </a:rPr>
              <a:t>n1 = </a:t>
            </a:r>
            <a:r>
              <a:rPr lang="en-US" altLang="en-US" sz="1400" dirty="0">
                <a:solidFill>
                  <a:srgbClr val="8888C6"/>
                </a:solidFill>
                <a:latin typeface="Helvetica" panose="020B0604020202020204" pitchFamily="34" charset="0"/>
                <a:cs typeface="Helvetica" panose="020B0604020202020204" pitchFamily="34" charset="0"/>
              </a:rPr>
              <a:t>int</a:t>
            </a:r>
            <a:r>
              <a:rPr lang="en-US" altLang="en-US" sz="1400" dirty="0">
                <a:solidFill>
                  <a:srgbClr val="A9B7C6"/>
                </a:solidFill>
                <a:latin typeface="Helvetica" panose="020B0604020202020204" pitchFamily="34" charset="0"/>
                <a:cs typeface="Helvetica" panose="020B0604020202020204" pitchFamily="34" charset="0"/>
              </a:rPr>
              <a:t>(</a:t>
            </a:r>
            <a:r>
              <a:rPr lang="en-US" altLang="en-US" sz="1400" dirty="0">
                <a:solidFill>
                  <a:srgbClr val="8888C6"/>
                </a:solidFill>
                <a:latin typeface="Helvetica" panose="020B0604020202020204" pitchFamily="34" charset="0"/>
                <a:cs typeface="Helvetica" panose="020B0604020202020204" pitchFamily="34" charset="0"/>
              </a:rPr>
              <a:t>input</a:t>
            </a:r>
            <a:r>
              <a:rPr lang="en-US" altLang="en-US" sz="1400" dirty="0">
                <a:solidFill>
                  <a:srgbClr val="A9B7C6"/>
                </a:solidFill>
                <a:latin typeface="Helvetica" panose="020B0604020202020204" pitchFamily="34" charset="0"/>
                <a:cs typeface="Helvetica" panose="020B0604020202020204" pitchFamily="34" charset="0"/>
              </a:rPr>
              <a:t>(</a:t>
            </a:r>
            <a:r>
              <a:rPr lang="en-US" altLang="en-US" sz="1400" dirty="0">
                <a:solidFill>
                  <a:srgbClr val="6A8759"/>
                </a:solidFill>
                <a:latin typeface="Helvetica" panose="020B0604020202020204" pitchFamily="34" charset="0"/>
                <a:cs typeface="Helvetica" panose="020B0604020202020204" pitchFamily="34" charset="0"/>
              </a:rPr>
              <a:t>"Enter First Number:"</a:t>
            </a:r>
            <a:r>
              <a:rPr lang="en-US" altLang="en-US" sz="1400" dirty="0">
                <a:solidFill>
                  <a:srgbClr val="A9B7C6"/>
                </a:solidFill>
                <a:latin typeface="Helvetica" panose="020B0604020202020204" pitchFamily="34" charset="0"/>
                <a:cs typeface="Helvetica" panose="020B0604020202020204" pitchFamily="34" charset="0"/>
              </a:rPr>
              <a:t>))</a:t>
            </a:r>
            <a:br>
              <a:rPr lang="en-US" altLang="en-US" sz="1400" dirty="0">
                <a:solidFill>
                  <a:srgbClr val="A9B7C6"/>
                </a:solidFill>
                <a:latin typeface="Helvetica" panose="020B0604020202020204" pitchFamily="34" charset="0"/>
                <a:cs typeface="Helvetica" panose="020B0604020202020204" pitchFamily="34" charset="0"/>
              </a:rPr>
            </a:br>
            <a:r>
              <a:rPr lang="en-US" altLang="en-US" sz="1400" dirty="0">
                <a:solidFill>
                  <a:srgbClr val="A9B7C6"/>
                </a:solidFill>
                <a:latin typeface="Helvetica" panose="020B0604020202020204" pitchFamily="34" charset="0"/>
                <a:cs typeface="Helvetica" panose="020B0604020202020204" pitchFamily="34" charset="0"/>
              </a:rPr>
              <a:t>n2 = </a:t>
            </a:r>
            <a:r>
              <a:rPr lang="en-US" altLang="en-US" sz="1400" dirty="0">
                <a:solidFill>
                  <a:srgbClr val="8888C6"/>
                </a:solidFill>
                <a:latin typeface="Helvetica" panose="020B0604020202020204" pitchFamily="34" charset="0"/>
                <a:cs typeface="Helvetica" panose="020B0604020202020204" pitchFamily="34" charset="0"/>
              </a:rPr>
              <a:t>int</a:t>
            </a:r>
            <a:r>
              <a:rPr lang="en-US" altLang="en-US" sz="1400" dirty="0">
                <a:solidFill>
                  <a:srgbClr val="A9B7C6"/>
                </a:solidFill>
                <a:latin typeface="Helvetica" panose="020B0604020202020204" pitchFamily="34" charset="0"/>
                <a:cs typeface="Helvetica" panose="020B0604020202020204" pitchFamily="34" charset="0"/>
              </a:rPr>
              <a:t>(</a:t>
            </a:r>
            <a:r>
              <a:rPr lang="en-US" altLang="en-US" sz="1400" dirty="0">
                <a:solidFill>
                  <a:srgbClr val="8888C6"/>
                </a:solidFill>
                <a:latin typeface="Helvetica" panose="020B0604020202020204" pitchFamily="34" charset="0"/>
                <a:cs typeface="Helvetica" panose="020B0604020202020204" pitchFamily="34" charset="0"/>
              </a:rPr>
              <a:t>input</a:t>
            </a:r>
            <a:r>
              <a:rPr lang="en-US" altLang="en-US" sz="1400" dirty="0">
                <a:solidFill>
                  <a:srgbClr val="A9B7C6"/>
                </a:solidFill>
                <a:latin typeface="Helvetica" panose="020B0604020202020204" pitchFamily="34" charset="0"/>
                <a:cs typeface="Helvetica" panose="020B0604020202020204" pitchFamily="34" charset="0"/>
              </a:rPr>
              <a:t>(</a:t>
            </a:r>
            <a:r>
              <a:rPr lang="en-US" altLang="en-US" sz="1400" dirty="0">
                <a:solidFill>
                  <a:srgbClr val="6A8759"/>
                </a:solidFill>
                <a:latin typeface="Helvetica" panose="020B0604020202020204" pitchFamily="34" charset="0"/>
                <a:cs typeface="Helvetica" panose="020B0604020202020204" pitchFamily="34" charset="0"/>
              </a:rPr>
              <a:t>"Enter Second Number:"</a:t>
            </a:r>
            <a:r>
              <a:rPr lang="en-US" altLang="en-US" sz="1400" dirty="0">
                <a:solidFill>
                  <a:srgbClr val="A9B7C6"/>
                </a:solidFill>
                <a:latin typeface="Helvetica" panose="020B0604020202020204" pitchFamily="34" charset="0"/>
                <a:cs typeface="Helvetica" panose="020B0604020202020204" pitchFamily="34" charset="0"/>
              </a:rPr>
              <a:t>))</a:t>
            </a:r>
            <a:br>
              <a:rPr lang="en-US" altLang="en-US" sz="1400" dirty="0">
                <a:solidFill>
                  <a:srgbClr val="A9B7C6"/>
                </a:solidFill>
                <a:latin typeface="Helvetica" panose="020B0604020202020204" pitchFamily="34" charset="0"/>
                <a:cs typeface="Helvetica" panose="020B0604020202020204" pitchFamily="34" charset="0"/>
              </a:rPr>
            </a:br>
            <a:r>
              <a:rPr lang="en-US" altLang="en-US" sz="1400" dirty="0">
                <a:solidFill>
                  <a:srgbClr val="CC7832"/>
                </a:solidFill>
                <a:latin typeface="Helvetica" panose="020B0604020202020204" pitchFamily="34" charset="0"/>
                <a:cs typeface="Helvetica" panose="020B0604020202020204" pitchFamily="34" charset="0"/>
              </a:rPr>
              <a:t>if </a:t>
            </a:r>
            <a:r>
              <a:rPr lang="en-US" altLang="en-US" sz="1400" dirty="0">
                <a:solidFill>
                  <a:srgbClr val="A9B7C6"/>
                </a:solidFill>
                <a:latin typeface="Helvetica" panose="020B0604020202020204" pitchFamily="34" charset="0"/>
                <a:cs typeface="Helvetica" panose="020B0604020202020204" pitchFamily="34" charset="0"/>
              </a:rPr>
              <a:t>n1 &gt; n2:</a:t>
            </a:r>
            <a:br>
              <a:rPr lang="en-US" altLang="en-US" sz="1400" dirty="0">
                <a:solidFill>
                  <a:srgbClr val="A9B7C6"/>
                </a:solidFill>
                <a:latin typeface="Helvetica" panose="020B0604020202020204" pitchFamily="34" charset="0"/>
                <a:cs typeface="Helvetica" panose="020B0604020202020204" pitchFamily="34" charset="0"/>
              </a:rPr>
            </a:br>
            <a:r>
              <a:rPr lang="en-US" altLang="en-US" sz="1400" dirty="0">
                <a:solidFill>
                  <a:srgbClr val="A9B7C6"/>
                </a:solidFill>
                <a:latin typeface="Helvetica" panose="020B0604020202020204" pitchFamily="34" charset="0"/>
                <a:cs typeface="Helvetica" panose="020B0604020202020204" pitchFamily="34" charset="0"/>
              </a:rPr>
              <a:t>    </a:t>
            </a:r>
            <a:r>
              <a:rPr lang="en-US" altLang="en-US" sz="1400" dirty="0">
                <a:solidFill>
                  <a:srgbClr val="8888C6"/>
                </a:solidFill>
                <a:latin typeface="Helvetica" panose="020B0604020202020204" pitchFamily="34" charset="0"/>
                <a:cs typeface="Helvetica" panose="020B0604020202020204" pitchFamily="34" charset="0"/>
              </a:rPr>
              <a:t>print</a:t>
            </a:r>
            <a:r>
              <a:rPr lang="en-US" altLang="en-US" sz="1400" dirty="0">
                <a:solidFill>
                  <a:srgbClr val="A9B7C6"/>
                </a:solidFill>
                <a:latin typeface="Helvetica" panose="020B0604020202020204" pitchFamily="34" charset="0"/>
                <a:cs typeface="Helvetica" panose="020B0604020202020204" pitchFamily="34" charset="0"/>
              </a:rPr>
              <a:t>(</a:t>
            </a:r>
            <a:r>
              <a:rPr lang="en-US" altLang="en-US" sz="1400" dirty="0">
                <a:solidFill>
                  <a:srgbClr val="6A8759"/>
                </a:solidFill>
                <a:latin typeface="Helvetica" panose="020B0604020202020204" pitchFamily="34" charset="0"/>
                <a:cs typeface="Helvetica" panose="020B0604020202020204" pitchFamily="34" charset="0"/>
              </a:rPr>
              <a:t>"Biggest Number is:"</a:t>
            </a:r>
            <a:r>
              <a:rPr lang="en-US" altLang="en-US" sz="1400" dirty="0">
                <a:solidFill>
                  <a:srgbClr val="CC7832"/>
                </a:solidFill>
                <a:latin typeface="Helvetica" panose="020B0604020202020204" pitchFamily="34" charset="0"/>
                <a:cs typeface="Helvetica" panose="020B0604020202020204" pitchFamily="34" charset="0"/>
              </a:rPr>
              <a:t>, </a:t>
            </a:r>
            <a:r>
              <a:rPr lang="en-US" altLang="en-US" sz="1400" dirty="0">
                <a:solidFill>
                  <a:srgbClr val="A9B7C6"/>
                </a:solidFill>
                <a:latin typeface="Helvetica" panose="020B0604020202020204" pitchFamily="34" charset="0"/>
                <a:cs typeface="Helvetica" panose="020B0604020202020204" pitchFamily="34" charset="0"/>
              </a:rPr>
              <a:t>n1)</a:t>
            </a:r>
            <a:br>
              <a:rPr lang="en-US" altLang="en-US" sz="1400" dirty="0">
                <a:solidFill>
                  <a:srgbClr val="A9B7C6"/>
                </a:solidFill>
                <a:latin typeface="Helvetica" panose="020B0604020202020204" pitchFamily="34" charset="0"/>
                <a:cs typeface="Helvetica" panose="020B0604020202020204" pitchFamily="34" charset="0"/>
              </a:rPr>
            </a:br>
            <a:r>
              <a:rPr lang="en-US" altLang="en-US" sz="1400" dirty="0">
                <a:solidFill>
                  <a:srgbClr val="CC7832"/>
                </a:solidFill>
                <a:latin typeface="Helvetica" panose="020B0604020202020204" pitchFamily="34" charset="0"/>
                <a:cs typeface="Helvetica" panose="020B0604020202020204" pitchFamily="34" charset="0"/>
              </a:rPr>
              <a:t>else</a:t>
            </a:r>
            <a:r>
              <a:rPr lang="en-US" altLang="en-US" sz="1400" dirty="0">
                <a:solidFill>
                  <a:srgbClr val="A9B7C6"/>
                </a:solidFill>
                <a:latin typeface="Helvetica" panose="020B0604020202020204" pitchFamily="34" charset="0"/>
                <a:cs typeface="Helvetica" panose="020B0604020202020204" pitchFamily="34" charset="0"/>
              </a:rPr>
              <a:t>:</a:t>
            </a:r>
            <a:br>
              <a:rPr lang="en-US" altLang="en-US" sz="1400" dirty="0">
                <a:solidFill>
                  <a:srgbClr val="A9B7C6"/>
                </a:solidFill>
                <a:latin typeface="Helvetica" panose="020B0604020202020204" pitchFamily="34" charset="0"/>
                <a:cs typeface="Helvetica" panose="020B0604020202020204" pitchFamily="34" charset="0"/>
              </a:rPr>
            </a:br>
            <a:r>
              <a:rPr lang="en-US" altLang="en-US" sz="1400" dirty="0">
                <a:solidFill>
                  <a:srgbClr val="A9B7C6"/>
                </a:solidFill>
                <a:latin typeface="Helvetica" panose="020B0604020202020204" pitchFamily="34" charset="0"/>
                <a:cs typeface="Helvetica" panose="020B0604020202020204" pitchFamily="34" charset="0"/>
              </a:rPr>
              <a:t>    </a:t>
            </a:r>
            <a:r>
              <a:rPr lang="en-US" altLang="en-US" sz="1400" dirty="0">
                <a:solidFill>
                  <a:srgbClr val="8888C6"/>
                </a:solidFill>
                <a:latin typeface="Helvetica" panose="020B0604020202020204" pitchFamily="34" charset="0"/>
                <a:cs typeface="Helvetica" panose="020B0604020202020204" pitchFamily="34" charset="0"/>
              </a:rPr>
              <a:t>print</a:t>
            </a:r>
            <a:r>
              <a:rPr lang="en-US" altLang="en-US" sz="1400" dirty="0">
                <a:solidFill>
                  <a:srgbClr val="A9B7C6"/>
                </a:solidFill>
                <a:latin typeface="Helvetica" panose="020B0604020202020204" pitchFamily="34" charset="0"/>
                <a:cs typeface="Helvetica" panose="020B0604020202020204" pitchFamily="34" charset="0"/>
              </a:rPr>
              <a:t>(</a:t>
            </a:r>
            <a:r>
              <a:rPr lang="en-US" altLang="en-US" sz="1400" dirty="0">
                <a:solidFill>
                  <a:srgbClr val="6A8759"/>
                </a:solidFill>
                <a:latin typeface="Helvetica" panose="020B0604020202020204" pitchFamily="34" charset="0"/>
                <a:cs typeface="Helvetica" panose="020B0604020202020204" pitchFamily="34" charset="0"/>
              </a:rPr>
              <a:t>"Biggest Number is:"</a:t>
            </a:r>
            <a:r>
              <a:rPr lang="en-US" altLang="en-US" sz="1400" dirty="0">
                <a:solidFill>
                  <a:srgbClr val="CC7832"/>
                </a:solidFill>
                <a:latin typeface="Helvetica" panose="020B0604020202020204" pitchFamily="34" charset="0"/>
                <a:cs typeface="Helvetica" panose="020B0604020202020204" pitchFamily="34" charset="0"/>
              </a:rPr>
              <a:t>, </a:t>
            </a:r>
            <a:r>
              <a:rPr lang="en-US" altLang="en-US" sz="1400" dirty="0">
                <a:solidFill>
                  <a:srgbClr val="A9B7C6"/>
                </a:solidFill>
                <a:latin typeface="Helvetica" panose="020B0604020202020204" pitchFamily="34" charset="0"/>
                <a:cs typeface="Helvetica" panose="020B0604020202020204" pitchFamily="34" charset="0"/>
              </a:rPr>
              <a:t>n2)</a:t>
            </a:r>
            <a:endParaRPr lang="en-US" altLang="en-US" sz="1400" dirty="0">
              <a:latin typeface="Helvetica" panose="020B0604020202020204" pitchFamily="34" charset="0"/>
              <a:cs typeface="Helvetica" panose="020B0604020202020204" pitchFamily="34" charset="0"/>
            </a:endParaRPr>
          </a:p>
        </p:txBody>
      </p:sp>
      <p:sp>
        <p:nvSpPr>
          <p:cNvPr id="6" name="Content Placeholder 2">
            <a:extLst>
              <a:ext uri="{FF2B5EF4-FFF2-40B4-BE49-F238E27FC236}">
                <a16:creationId xmlns:a16="http://schemas.microsoft.com/office/drawing/2014/main" id="{DFD0C44B-84BD-637D-EF20-95642A3DBD81}"/>
              </a:ext>
            </a:extLst>
          </p:cNvPr>
          <p:cNvSpPr txBox="1">
            <a:spLocks/>
          </p:cNvSpPr>
          <p:nvPr/>
        </p:nvSpPr>
        <p:spPr>
          <a:xfrm>
            <a:off x="647025" y="3429000"/>
            <a:ext cx="11282771" cy="431923"/>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buNone/>
            </a:pPr>
            <a:endParaRPr lang="en-US" sz="1500" dirty="0">
              <a:effectLst/>
              <a:latin typeface="Helvetica" pitchFamily="2" charset="0"/>
            </a:endParaRPr>
          </a:p>
        </p:txBody>
      </p:sp>
      <p:sp>
        <p:nvSpPr>
          <p:cNvPr id="8" name="Title 1">
            <a:extLst>
              <a:ext uri="{FF2B5EF4-FFF2-40B4-BE49-F238E27FC236}">
                <a16:creationId xmlns:a16="http://schemas.microsoft.com/office/drawing/2014/main" id="{409F0BCA-DD36-F1E6-5E5D-144CBC36D945}"/>
              </a:ext>
            </a:extLst>
          </p:cNvPr>
          <p:cNvSpPr txBox="1">
            <a:spLocks/>
          </p:cNvSpPr>
          <p:nvPr/>
        </p:nvSpPr>
        <p:spPr>
          <a:xfrm>
            <a:off x="647026" y="2980989"/>
            <a:ext cx="10572871" cy="690771"/>
          </a:xfrm>
          <a:prstGeom prst="rect">
            <a:avLst/>
          </a:prstGeom>
        </p:spPr>
        <p:txBody>
          <a:bodyPr vert="horz" lIns="91440" tIns="45720" rIns="91440" bIns="45720" rtlCol="0" anchor="ctr">
            <a:no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00" dirty="0">
                <a:latin typeface="Helvetica" panose="020B0604020202020204" pitchFamily="34" charset="0"/>
                <a:cs typeface="Helvetica" panose="020B0604020202020204" pitchFamily="34" charset="0"/>
              </a:rPr>
              <a:t>2. Write a Program to Check whether the given Number is in between 1 and 10?</a:t>
            </a:r>
          </a:p>
        </p:txBody>
      </p:sp>
      <p:sp>
        <p:nvSpPr>
          <p:cNvPr id="9" name="Rectangle 1">
            <a:extLst>
              <a:ext uri="{FF2B5EF4-FFF2-40B4-BE49-F238E27FC236}">
                <a16:creationId xmlns:a16="http://schemas.microsoft.com/office/drawing/2014/main" id="{3B3F9524-5ECC-03FE-BCDA-D338D2363EF8}"/>
              </a:ext>
            </a:extLst>
          </p:cNvPr>
          <p:cNvSpPr>
            <a:spLocks noChangeArrowheads="1"/>
          </p:cNvSpPr>
          <p:nvPr/>
        </p:nvSpPr>
        <p:spPr bwMode="auto">
          <a:xfrm>
            <a:off x="2254928" y="3879637"/>
            <a:ext cx="4705165" cy="116955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377" eaLnBrk="0" fontAlgn="base" hangingPunct="0">
              <a:spcBef>
                <a:spcPct val="0"/>
              </a:spcBef>
              <a:spcAft>
                <a:spcPct val="0"/>
              </a:spcAft>
            </a:pPr>
            <a:r>
              <a:rPr lang="en-US" altLang="en-US" sz="1400" dirty="0">
                <a:solidFill>
                  <a:srgbClr val="A9B7C6"/>
                </a:solidFill>
                <a:latin typeface="Helvetica" panose="020B0604020202020204" pitchFamily="34" charset="0"/>
                <a:cs typeface="Helvetica" panose="020B0604020202020204" pitchFamily="34" charset="0"/>
              </a:rPr>
              <a:t>n=</a:t>
            </a:r>
            <a:r>
              <a:rPr lang="en-US" altLang="en-US" sz="1400" dirty="0">
                <a:solidFill>
                  <a:srgbClr val="8888C6"/>
                </a:solidFill>
                <a:latin typeface="Helvetica" panose="020B0604020202020204" pitchFamily="34" charset="0"/>
                <a:cs typeface="Helvetica" panose="020B0604020202020204" pitchFamily="34" charset="0"/>
              </a:rPr>
              <a:t>int</a:t>
            </a:r>
            <a:r>
              <a:rPr lang="en-US" altLang="en-US" sz="1400" dirty="0">
                <a:solidFill>
                  <a:srgbClr val="A9B7C6"/>
                </a:solidFill>
                <a:latin typeface="Helvetica" panose="020B0604020202020204" pitchFamily="34" charset="0"/>
                <a:cs typeface="Helvetica" panose="020B0604020202020204" pitchFamily="34" charset="0"/>
              </a:rPr>
              <a:t>(</a:t>
            </a:r>
            <a:r>
              <a:rPr lang="en-US" altLang="en-US" sz="1400" dirty="0">
                <a:solidFill>
                  <a:srgbClr val="8888C6"/>
                </a:solidFill>
                <a:latin typeface="Helvetica" panose="020B0604020202020204" pitchFamily="34" charset="0"/>
                <a:cs typeface="Helvetica" panose="020B0604020202020204" pitchFamily="34" charset="0"/>
              </a:rPr>
              <a:t>input</a:t>
            </a:r>
            <a:r>
              <a:rPr lang="en-US" altLang="en-US" sz="1400" dirty="0">
                <a:solidFill>
                  <a:srgbClr val="A9B7C6"/>
                </a:solidFill>
                <a:latin typeface="Helvetica" panose="020B0604020202020204" pitchFamily="34" charset="0"/>
                <a:cs typeface="Helvetica" panose="020B0604020202020204" pitchFamily="34" charset="0"/>
              </a:rPr>
              <a:t>(</a:t>
            </a:r>
            <a:r>
              <a:rPr lang="en-US" altLang="en-US" sz="1400" dirty="0">
                <a:solidFill>
                  <a:srgbClr val="6A8759"/>
                </a:solidFill>
                <a:latin typeface="Helvetica" panose="020B0604020202020204" pitchFamily="34" charset="0"/>
                <a:cs typeface="Helvetica" panose="020B0604020202020204" pitchFamily="34" charset="0"/>
              </a:rPr>
              <a:t>"Enter Number:"</a:t>
            </a:r>
            <a:r>
              <a:rPr lang="en-US" altLang="en-US" sz="1400" dirty="0">
                <a:solidFill>
                  <a:srgbClr val="A9B7C6"/>
                </a:solidFill>
                <a:latin typeface="Helvetica" panose="020B0604020202020204" pitchFamily="34" charset="0"/>
                <a:cs typeface="Helvetica" panose="020B0604020202020204" pitchFamily="34" charset="0"/>
              </a:rPr>
              <a:t>))</a:t>
            </a:r>
            <a:br>
              <a:rPr lang="en-US" altLang="en-US" sz="1400" dirty="0">
                <a:solidFill>
                  <a:srgbClr val="A9B7C6"/>
                </a:solidFill>
                <a:latin typeface="Helvetica" panose="020B0604020202020204" pitchFamily="34" charset="0"/>
                <a:cs typeface="Helvetica" panose="020B0604020202020204" pitchFamily="34" charset="0"/>
              </a:rPr>
            </a:br>
            <a:r>
              <a:rPr lang="en-US" altLang="en-US" sz="1400" dirty="0">
                <a:solidFill>
                  <a:srgbClr val="CC7832"/>
                </a:solidFill>
                <a:latin typeface="Helvetica" panose="020B0604020202020204" pitchFamily="34" charset="0"/>
                <a:cs typeface="Helvetica" panose="020B0604020202020204" pitchFamily="34" charset="0"/>
              </a:rPr>
              <a:t>if </a:t>
            </a:r>
            <a:r>
              <a:rPr lang="en-US" altLang="en-US" sz="1400" dirty="0">
                <a:solidFill>
                  <a:srgbClr val="A9B7C6"/>
                </a:solidFill>
                <a:latin typeface="Helvetica" panose="020B0604020202020204" pitchFamily="34" charset="0"/>
                <a:cs typeface="Helvetica" panose="020B0604020202020204" pitchFamily="34" charset="0"/>
              </a:rPr>
              <a:t>n &gt;= </a:t>
            </a:r>
            <a:r>
              <a:rPr lang="en-US" altLang="en-US" sz="1400" dirty="0">
                <a:solidFill>
                  <a:srgbClr val="6897BB"/>
                </a:solidFill>
                <a:latin typeface="Helvetica" panose="020B0604020202020204" pitchFamily="34" charset="0"/>
                <a:cs typeface="Helvetica" panose="020B0604020202020204" pitchFamily="34" charset="0"/>
              </a:rPr>
              <a:t>1 </a:t>
            </a:r>
            <a:r>
              <a:rPr lang="en-US" altLang="en-US" sz="1400" dirty="0">
                <a:solidFill>
                  <a:srgbClr val="CC7832"/>
                </a:solidFill>
                <a:latin typeface="Helvetica" panose="020B0604020202020204" pitchFamily="34" charset="0"/>
                <a:cs typeface="Helvetica" panose="020B0604020202020204" pitchFamily="34" charset="0"/>
              </a:rPr>
              <a:t>and </a:t>
            </a:r>
            <a:r>
              <a:rPr lang="en-US" altLang="en-US" sz="1400" dirty="0">
                <a:solidFill>
                  <a:srgbClr val="A9B7C6"/>
                </a:solidFill>
                <a:latin typeface="Helvetica" panose="020B0604020202020204" pitchFamily="34" charset="0"/>
                <a:cs typeface="Helvetica" panose="020B0604020202020204" pitchFamily="34" charset="0"/>
              </a:rPr>
              <a:t>n &lt;= </a:t>
            </a:r>
            <a:r>
              <a:rPr lang="en-US" altLang="en-US" sz="1400" dirty="0">
                <a:solidFill>
                  <a:srgbClr val="6897BB"/>
                </a:solidFill>
                <a:latin typeface="Helvetica" panose="020B0604020202020204" pitchFamily="34" charset="0"/>
                <a:cs typeface="Helvetica" panose="020B0604020202020204" pitchFamily="34" charset="0"/>
              </a:rPr>
              <a:t>10 </a:t>
            </a:r>
            <a:r>
              <a:rPr lang="en-US" altLang="en-US" sz="1400" dirty="0">
                <a:solidFill>
                  <a:srgbClr val="A9B7C6"/>
                </a:solidFill>
                <a:latin typeface="Helvetica" panose="020B0604020202020204" pitchFamily="34" charset="0"/>
                <a:cs typeface="Helvetica" panose="020B0604020202020204" pitchFamily="34" charset="0"/>
              </a:rPr>
              <a:t>:</a:t>
            </a:r>
            <a:br>
              <a:rPr lang="en-US" altLang="en-US" sz="1400" dirty="0">
                <a:solidFill>
                  <a:srgbClr val="A9B7C6"/>
                </a:solidFill>
                <a:latin typeface="Helvetica" panose="020B0604020202020204" pitchFamily="34" charset="0"/>
                <a:cs typeface="Helvetica" panose="020B0604020202020204" pitchFamily="34" charset="0"/>
              </a:rPr>
            </a:br>
            <a:r>
              <a:rPr lang="en-US" altLang="en-US" sz="1400" dirty="0">
                <a:solidFill>
                  <a:srgbClr val="A9B7C6"/>
                </a:solidFill>
                <a:latin typeface="Helvetica" panose="020B0604020202020204" pitchFamily="34" charset="0"/>
                <a:cs typeface="Helvetica" panose="020B0604020202020204" pitchFamily="34" charset="0"/>
              </a:rPr>
              <a:t>    </a:t>
            </a:r>
            <a:r>
              <a:rPr lang="en-US" altLang="en-US" sz="1400" dirty="0">
                <a:solidFill>
                  <a:srgbClr val="8888C6"/>
                </a:solidFill>
                <a:latin typeface="Helvetica" panose="020B0604020202020204" pitchFamily="34" charset="0"/>
                <a:cs typeface="Helvetica" panose="020B0604020202020204" pitchFamily="34" charset="0"/>
              </a:rPr>
              <a:t>print</a:t>
            </a:r>
            <a:r>
              <a:rPr lang="en-US" altLang="en-US" sz="1400" dirty="0">
                <a:solidFill>
                  <a:srgbClr val="A9B7C6"/>
                </a:solidFill>
                <a:latin typeface="Helvetica" panose="020B0604020202020204" pitchFamily="34" charset="0"/>
                <a:cs typeface="Helvetica" panose="020B0604020202020204" pitchFamily="34" charset="0"/>
              </a:rPr>
              <a:t>(</a:t>
            </a:r>
            <a:r>
              <a:rPr lang="en-US" altLang="en-US" sz="1400" dirty="0">
                <a:solidFill>
                  <a:srgbClr val="6A8759"/>
                </a:solidFill>
                <a:latin typeface="Helvetica" panose="020B0604020202020204" pitchFamily="34" charset="0"/>
                <a:cs typeface="Helvetica" panose="020B0604020202020204" pitchFamily="34" charset="0"/>
              </a:rPr>
              <a:t>"The </a:t>
            </a:r>
            <a:r>
              <a:rPr lang="en-US" altLang="en-US" sz="1400" dirty="0" err="1">
                <a:solidFill>
                  <a:srgbClr val="6A8759"/>
                </a:solidFill>
                <a:latin typeface="Helvetica" panose="020B0604020202020204" pitchFamily="34" charset="0"/>
                <a:cs typeface="Helvetica" panose="020B0604020202020204" pitchFamily="34" charset="0"/>
              </a:rPr>
              <a:t>number"</a:t>
            </a:r>
            <a:r>
              <a:rPr lang="en-US" altLang="en-US" sz="1400" dirty="0" err="1">
                <a:solidFill>
                  <a:srgbClr val="CC7832"/>
                </a:solidFill>
                <a:latin typeface="Helvetica" panose="020B0604020202020204" pitchFamily="34" charset="0"/>
                <a:cs typeface="Helvetica" panose="020B0604020202020204" pitchFamily="34" charset="0"/>
              </a:rPr>
              <a:t>,</a:t>
            </a:r>
            <a:r>
              <a:rPr lang="en-US" altLang="en-US" sz="1400" dirty="0" err="1">
                <a:solidFill>
                  <a:srgbClr val="A9B7C6"/>
                </a:solidFill>
                <a:latin typeface="Helvetica" panose="020B0604020202020204" pitchFamily="34" charset="0"/>
                <a:cs typeface="Helvetica" panose="020B0604020202020204" pitchFamily="34" charset="0"/>
              </a:rPr>
              <a:t>n</a:t>
            </a:r>
            <a:r>
              <a:rPr lang="en-US" altLang="en-US" sz="1400" dirty="0" err="1">
                <a:solidFill>
                  <a:srgbClr val="CC7832"/>
                </a:solidFill>
                <a:latin typeface="Helvetica" panose="020B0604020202020204" pitchFamily="34" charset="0"/>
                <a:cs typeface="Helvetica" panose="020B0604020202020204" pitchFamily="34" charset="0"/>
              </a:rPr>
              <a:t>,</a:t>
            </a:r>
            <a:r>
              <a:rPr lang="en-US" altLang="en-US" sz="1400" dirty="0" err="1">
                <a:solidFill>
                  <a:srgbClr val="6A8759"/>
                </a:solidFill>
                <a:latin typeface="Helvetica" panose="020B0604020202020204" pitchFamily="34" charset="0"/>
                <a:cs typeface="Helvetica" panose="020B0604020202020204" pitchFamily="34" charset="0"/>
              </a:rPr>
              <a:t>"is</a:t>
            </a:r>
            <a:r>
              <a:rPr lang="en-US" altLang="en-US" sz="1400" dirty="0">
                <a:solidFill>
                  <a:srgbClr val="6A8759"/>
                </a:solidFill>
                <a:latin typeface="Helvetica" panose="020B0604020202020204" pitchFamily="34" charset="0"/>
                <a:cs typeface="Helvetica" panose="020B0604020202020204" pitchFamily="34" charset="0"/>
              </a:rPr>
              <a:t> in between 1 to 10"</a:t>
            </a:r>
            <a:r>
              <a:rPr lang="en-US" altLang="en-US" sz="1400" dirty="0">
                <a:solidFill>
                  <a:srgbClr val="A9B7C6"/>
                </a:solidFill>
                <a:latin typeface="Helvetica" panose="020B0604020202020204" pitchFamily="34" charset="0"/>
                <a:cs typeface="Helvetica" panose="020B0604020202020204" pitchFamily="34" charset="0"/>
              </a:rPr>
              <a:t>)</a:t>
            </a:r>
            <a:br>
              <a:rPr lang="en-US" altLang="en-US" sz="1400" dirty="0">
                <a:solidFill>
                  <a:srgbClr val="A9B7C6"/>
                </a:solidFill>
                <a:latin typeface="Helvetica" panose="020B0604020202020204" pitchFamily="34" charset="0"/>
                <a:cs typeface="Helvetica" panose="020B0604020202020204" pitchFamily="34" charset="0"/>
              </a:rPr>
            </a:br>
            <a:r>
              <a:rPr lang="en-US" altLang="en-US" sz="1400" dirty="0">
                <a:solidFill>
                  <a:srgbClr val="CC7832"/>
                </a:solidFill>
                <a:latin typeface="Helvetica" panose="020B0604020202020204" pitchFamily="34" charset="0"/>
                <a:cs typeface="Helvetica" panose="020B0604020202020204" pitchFamily="34" charset="0"/>
              </a:rPr>
              <a:t>else</a:t>
            </a:r>
            <a:r>
              <a:rPr lang="en-US" altLang="en-US" sz="1400" dirty="0">
                <a:solidFill>
                  <a:srgbClr val="A9B7C6"/>
                </a:solidFill>
                <a:latin typeface="Helvetica" panose="020B0604020202020204" pitchFamily="34" charset="0"/>
                <a:cs typeface="Helvetica" panose="020B0604020202020204" pitchFamily="34" charset="0"/>
              </a:rPr>
              <a:t>:</a:t>
            </a:r>
            <a:br>
              <a:rPr lang="en-US" altLang="en-US" sz="1400" dirty="0">
                <a:solidFill>
                  <a:srgbClr val="A9B7C6"/>
                </a:solidFill>
                <a:latin typeface="Helvetica" panose="020B0604020202020204" pitchFamily="34" charset="0"/>
                <a:cs typeface="Helvetica" panose="020B0604020202020204" pitchFamily="34" charset="0"/>
              </a:rPr>
            </a:br>
            <a:r>
              <a:rPr lang="en-US" altLang="en-US" sz="1400" dirty="0">
                <a:solidFill>
                  <a:srgbClr val="A9B7C6"/>
                </a:solidFill>
                <a:latin typeface="Helvetica" panose="020B0604020202020204" pitchFamily="34" charset="0"/>
                <a:cs typeface="Helvetica" panose="020B0604020202020204" pitchFamily="34" charset="0"/>
              </a:rPr>
              <a:t>    </a:t>
            </a:r>
            <a:r>
              <a:rPr lang="en-US" altLang="en-US" sz="1400" dirty="0">
                <a:solidFill>
                  <a:srgbClr val="8888C6"/>
                </a:solidFill>
                <a:latin typeface="Helvetica" panose="020B0604020202020204" pitchFamily="34" charset="0"/>
                <a:cs typeface="Helvetica" panose="020B0604020202020204" pitchFamily="34" charset="0"/>
              </a:rPr>
              <a:t>print</a:t>
            </a:r>
            <a:r>
              <a:rPr lang="en-US" altLang="en-US" sz="1400" dirty="0">
                <a:solidFill>
                  <a:srgbClr val="A9B7C6"/>
                </a:solidFill>
                <a:latin typeface="Helvetica" panose="020B0604020202020204" pitchFamily="34" charset="0"/>
                <a:cs typeface="Helvetica" panose="020B0604020202020204" pitchFamily="34" charset="0"/>
              </a:rPr>
              <a:t>(</a:t>
            </a:r>
            <a:r>
              <a:rPr lang="en-US" altLang="en-US" sz="1400" dirty="0">
                <a:solidFill>
                  <a:srgbClr val="6A8759"/>
                </a:solidFill>
                <a:latin typeface="Helvetica" panose="020B0604020202020204" pitchFamily="34" charset="0"/>
                <a:cs typeface="Helvetica" panose="020B0604020202020204" pitchFamily="34" charset="0"/>
              </a:rPr>
              <a:t>"The </a:t>
            </a:r>
            <a:r>
              <a:rPr lang="en-US" altLang="en-US" sz="1400" dirty="0" err="1">
                <a:solidFill>
                  <a:srgbClr val="6A8759"/>
                </a:solidFill>
                <a:latin typeface="Helvetica" panose="020B0604020202020204" pitchFamily="34" charset="0"/>
                <a:cs typeface="Helvetica" panose="020B0604020202020204" pitchFamily="34" charset="0"/>
              </a:rPr>
              <a:t>number"</a:t>
            </a:r>
            <a:r>
              <a:rPr lang="en-US" altLang="en-US" sz="1400" dirty="0" err="1">
                <a:solidFill>
                  <a:srgbClr val="CC7832"/>
                </a:solidFill>
                <a:latin typeface="Helvetica" panose="020B0604020202020204" pitchFamily="34" charset="0"/>
                <a:cs typeface="Helvetica" panose="020B0604020202020204" pitchFamily="34" charset="0"/>
              </a:rPr>
              <a:t>,</a:t>
            </a:r>
            <a:r>
              <a:rPr lang="en-US" altLang="en-US" sz="1400" dirty="0" err="1">
                <a:solidFill>
                  <a:srgbClr val="A9B7C6"/>
                </a:solidFill>
                <a:latin typeface="Helvetica" panose="020B0604020202020204" pitchFamily="34" charset="0"/>
                <a:cs typeface="Helvetica" panose="020B0604020202020204" pitchFamily="34" charset="0"/>
              </a:rPr>
              <a:t>n</a:t>
            </a:r>
            <a:r>
              <a:rPr lang="en-US" altLang="en-US" sz="1400" dirty="0" err="1">
                <a:solidFill>
                  <a:srgbClr val="CC7832"/>
                </a:solidFill>
                <a:latin typeface="Helvetica" panose="020B0604020202020204" pitchFamily="34" charset="0"/>
                <a:cs typeface="Helvetica" panose="020B0604020202020204" pitchFamily="34" charset="0"/>
              </a:rPr>
              <a:t>,</a:t>
            </a:r>
            <a:r>
              <a:rPr lang="en-US" altLang="en-US" sz="1400" dirty="0" err="1">
                <a:solidFill>
                  <a:srgbClr val="6A8759"/>
                </a:solidFill>
                <a:latin typeface="Helvetica" panose="020B0604020202020204" pitchFamily="34" charset="0"/>
                <a:cs typeface="Helvetica" panose="020B0604020202020204" pitchFamily="34" charset="0"/>
              </a:rPr>
              <a:t>"is</a:t>
            </a:r>
            <a:r>
              <a:rPr lang="en-US" altLang="en-US" sz="1400" dirty="0">
                <a:solidFill>
                  <a:srgbClr val="6A8759"/>
                </a:solidFill>
                <a:latin typeface="Helvetica" panose="020B0604020202020204" pitchFamily="34" charset="0"/>
                <a:cs typeface="Helvetica" panose="020B0604020202020204" pitchFamily="34" charset="0"/>
              </a:rPr>
              <a:t> not in between 1 to 10"</a:t>
            </a:r>
            <a:r>
              <a:rPr lang="en-US" altLang="en-US" sz="1400" dirty="0">
                <a:solidFill>
                  <a:srgbClr val="A9B7C6"/>
                </a:solidFill>
                <a:latin typeface="Helvetica" panose="020B0604020202020204" pitchFamily="34" charset="0"/>
                <a:cs typeface="Helvetica" panose="020B0604020202020204" pitchFamily="34" charset="0"/>
              </a:rPr>
              <a:t>)</a:t>
            </a:r>
            <a:endParaRPr lang="en-US" altLang="en-US" sz="3600" dirty="0">
              <a:latin typeface="Helvetica" panose="020B0604020202020204" pitchFamily="34" charset="0"/>
              <a:cs typeface="Helvetica" panose="020B0604020202020204" pitchFamily="34" charset="0"/>
            </a:endParaRPr>
          </a:p>
        </p:txBody>
      </p:sp>
      <p:pic>
        <p:nvPicPr>
          <p:cNvPr id="10" name="Picture 9">
            <a:extLst>
              <a:ext uri="{FF2B5EF4-FFF2-40B4-BE49-F238E27FC236}">
                <a16:creationId xmlns:a16="http://schemas.microsoft.com/office/drawing/2014/main" id="{A80A9883-8392-AFBE-49B9-74EE4D70EB4C}"/>
              </a:ext>
            </a:extLst>
          </p:cNvPr>
          <p:cNvPicPr>
            <a:picLocks noChangeAspect="1"/>
          </p:cNvPicPr>
          <p:nvPr/>
        </p:nvPicPr>
        <p:blipFill>
          <a:blip r:embed="rId2" cstate="print"/>
          <a:stretch>
            <a:fillRect/>
          </a:stretch>
        </p:blipFill>
        <p:spPr>
          <a:xfrm>
            <a:off x="10832053" y="165317"/>
            <a:ext cx="1181100" cy="266731"/>
          </a:xfrm>
          <a:prstGeom prst="rect">
            <a:avLst/>
          </a:prstGeom>
          <a:ln>
            <a:prstDash val="solid"/>
          </a:ln>
        </p:spPr>
      </p:pic>
    </p:spTree>
    <p:extLst>
      <p:ext uri="{BB962C8B-B14F-4D97-AF65-F5344CB8AC3E}">
        <p14:creationId xmlns:p14="http://schemas.microsoft.com/office/powerpoint/2010/main" val="310415640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anim calcmode="lin" valueType="num">
                                      <p:cBhvr>
                                        <p:cTn id="8" dur="2000" fill="hold"/>
                                        <p:tgtEl>
                                          <p:spTgt spid="3"/>
                                        </p:tgtEl>
                                        <p:attrNameLst>
                                          <p:attrName>ppt_x</p:attrName>
                                        </p:attrNameLst>
                                      </p:cBhvr>
                                      <p:tavLst>
                                        <p:tav tm="0">
                                          <p:val>
                                            <p:strVal val="#ppt_x"/>
                                          </p:val>
                                        </p:tav>
                                        <p:tav tm="100000">
                                          <p:val>
                                            <p:strVal val="#ppt_x"/>
                                          </p:val>
                                        </p:tav>
                                      </p:tavLst>
                                    </p:anim>
                                    <p:anim calcmode="lin" valueType="num">
                                      <p:cBhvr>
                                        <p:cTn id="9" dur="2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2000"/>
                                        <p:tgtEl>
                                          <p:spTgt spid="9"/>
                                        </p:tgtEl>
                                      </p:cBhvr>
                                    </p:animEffect>
                                    <p:anim calcmode="lin" valueType="num">
                                      <p:cBhvr>
                                        <p:cTn id="15" dur="2000" fill="hold"/>
                                        <p:tgtEl>
                                          <p:spTgt spid="9"/>
                                        </p:tgtEl>
                                        <p:attrNameLst>
                                          <p:attrName>ppt_x</p:attrName>
                                        </p:attrNameLst>
                                      </p:cBhvr>
                                      <p:tavLst>
                                        <p:tav tm="0">
                                          <p:val>
                                            <p:strVal val="#ppt_x"/>
                                          </p:val>
                                        </p:tav>
                                        <p:tav tm="100000">
                                          <p:val>
                                            <p:strVal val="#ppt_x"/>
                                          </p:val>
                                        </p:tav>
                                      </p:tavLst>
                                    </p:anim>
                                    <p:anim calcmode="lin" valueType="num">
                                      <p:cBhvr>
                                        <p:cTn id="16" dur="2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2B439F3-ADAE-F117-56BB-7E1EA1CA3D1E}"/>
              </a:ext>
            </a:extLst>
          </p:cNvPr>
          <p:cNvSpPr>
            <a:spLocks noGrp="1"/>
          </p:cNvSpPr>
          <p:nvPr>
            <p:ph type="title"/>
          </p:nvPr>
        </p:nvSpPr>
        <p:spPr>
          <a:xfrm>
            <a:off x="457200" y="0"/>
            <a:ext cx="10074963" cy="690771"/>
          </a:xfrm>
        </p:spPr>
        <p:txBody>
          <a:bodyPr vert="horz" lIns="0" tIns="0" rIns="0" bIns="0" rtlCol="0" anchor="t" anchorCtr="0">
            <a:normAutofit/>
          </a:bodyPr>
          <a:lstStyle/>
          <a:p>
            <a:r>
              <a:rPr lang="en-US" sz="3600" b="1" u="sng" dirty="0">
                <a:solidFill>
                  <a:schemeClr val="accent6"/>
                </a:solidFill>
              </a:rPr>
              <a:t>Assignment:</a:t>
            </a:r>
          </a:p>
        </p:txBody>
      </p:sp>
      <p:sp>
        <p:nvSpPr>
          <p:cNvPr id="10" name="Rectangle 5">
            <a:extLst>
              <a:ext uri="{FF2B5EF4-FFF2-40B4-BE49-F238E27FC236}">
                <a16:creationId xmlns:a16="http://schemas.microsoft.com/office/drawing/2014/main" id="{8307F636-B4D7-A1D4-7914-F36A2D51B327}"/>
              </a:ext>
            </a:extLst>
          </p:cNvPr>
          <p:cNvSpPr>
            <a:spLocks noChangeArrowheads="1"/>
          </p:cNvSpPr>
          <p:nvPr/>
        </p:nvSpPr>
        <p:spPr bwMode="auto">
          <a:xfrm>
            <a:off x="548640" y="3417855"/>
            <a:ext cx="23436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kern="100" dirty="0">
                <a:latin typeface="Helvetica" panose="020B0604020202020204" pitchFamily="34" charset="0"/>
                <a:cs typeface="Helvetica"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kern="100" dirty="0">
              <a:latin typeface="Helvetica" panose="020B0604020202020204" pitchFamily="34" charset="0"/>
              <a:cs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i="0" u="none" strike="noStrike" cap="none" normalizeH="0" baseline="0" dirty="0">
              <a:ln>
                <a:noFill/>
              </a:ln>
              <a:solidFill>
                <a:schemeClr val="tx1"/>
              </a:solidFill>
              <a:effectLst/>
              <a:latin typeface="Helvetica" panose="020B0604020202020204" pitchFamily="34" charset="0"/>
              <a:cs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i="0" u="none" strike="noStrike" cap="none" normalizeH="0" baseline="0" dirty="0">
              <a:ln>
                <a:noFill/>
              </a:ln>
              <a:solidFill>
                <a:schemeClr val="tx1"/>
              </a:solidFill>
              <a:effectLst/>
              <a:latin typeface="Helvetica" panose="020B0604020202020204" pitchFamily="34" charset="0"/>
              <a:cs typeface="Helvetica" panose="020B0604020202020204" pitchFamily="34" charset="0"/>
            </a:endParaRPr>
          </a:p>
        </p:txBody>
      </p:sp>
      <p:sp>
        <p:nvSpPr>
          <p:cNvPr id="11" name="Rectangle 6">
            <a:extLst>
              <a:ext uri="{FF2B5EF4-FFF2-40B4-BE49-F238E27FC236}">
                <a16:creationId xmlns:a16="http://schemas.microsoft.com/office/drawing/2014/main" id="{57849111-D5BC-9594-847B-DF8715C3E11E}"/>
              </a:ext>
            </a:extLst>
          </p:cNvPr>
          <p:cNvSpPr>
            <a:spLocks noChangeArrowheads="1"/>
          </p:cNvSpPr>
          <p:nvPr/>
        </p:nvSpPr>
        <p:spPr bwMode="auto">
          <a:xfrm>
            <a:off x="226423" y="1641566"/>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273239"/>
                </a:solidFill>
                <a:effectLst/>
                <a:latin typeface="Arial Unicode MS"/>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140D11B0-AFE3-6BAC-EBAB-CC2E8E038281}"/>
              </a:ext>
            </a:extLst>
          </p:cNvPr>
          <p:cNvSpPr txBox="1"/>
          <p:nvPr/>
        </p:nvSpPr>
        <p:spPr>
          <a:xfrm>
            <a:off x="665820" y="760570"/>
            <a:ext cx="10844308" cy="4893647"/>
          </a:xfrm>
          <a:prstGeom prst="rect">
            <a:avLst/>
          </a:prstGeom>
          <a:noFill/>
        </p:spPr>
        <p:txBody>
          <a:bodyPr wrap="square">
            <a:spAutoFit/>
          </a:bodyPr>
          <a:lstStyle/>
          <a:p>
            <a:r>
              <a:rPr lang="en-IN" sz="1400" b="1" dirty="0">
                <a:latin typeface="Nokia Pure Text" panose="020B0504040602060303" pitchFamily="34" charset="0"/>
                <a:ea typeface="Nokia Pure Text" panose="020B0504040602060303" pitchFamily="34" charset="0"/>
                <a:cs typeface="Nokia Pure Text" panose="020B0504040602060303" pitchFamily="34" charset="0"/>
              </a:rPr>
              <a:t>Question 1: Write a Python program that takes two numbers as input from the user and performs the following operations:</a:t>
            </a:r>
          </a:p>
          <a:p>
            <a:endParaRPr lang="en-IN" sz="1400" b="1" dirty="0">
              <a:latin typeface="Nokia Pure Text" panose="020B0504040602060303" pitchFamily="34" charset="0"/>
              <a:ea typeface="Nokia Pure Text" panose="020B0504040602060303" pitchFamily="34" charset="0"/>
              <a:cs typeface="Nokia Pure Text" panose="020B0504040602060303" pitchFamily="34" charset="0"/>
            </a:endParaRPr>
          </a:p>
          <a:p>
            <a:r>
              <a:rPr lang="en-IN" sz="1400" b="1" dirty="0">
                <a:latin typeface="Nokia Pure Text" panose="020B0504040602060303" pitchFamily="34" charset="0"/>
                <a:ea typeface="Nokia Pure Text" panose="020B0504040602060303" pitchFamily="34" charset="0"/>
                <a:cs typeface="Nokia Pure Text" panose="020B0504040602060303" pitchFamily="34" charset="0"/>
              </a:rPr>
              <a:t>Addition</a:t>
            </a:r>
          </a:p>
          <a:p>
            <a:r>
              <a:rPr lang="en-IN" sz="1400" b="1" dirty="0">
                <a:latin typeface="Nokia Pure Text" panose="020B0504040602060303" pitchFamily="34" charset="0"/>
                <a:ea typeface="Nokia Pure Text" panose="020B0504040602060303" pitchFamily="34" charset="0"/>
                <a:cs typeface="Nokia Pure Text" panose="020B0504040602060303" pitchFamily="34" charset="0"/>
              </a:rPr>
              <a:t>Subtraction</a:t>
            </a:r>
          </a:p>
          <a:p>
            <a:r>
              <a:rPr lang="en-IN" sz="1400" b="1" dirty="0">
                <a:latin typeface="Nokia Pure Text" panose="020B0504040602060303" pitchFamily="34" charset="0"/>
                <a:ea typeface="Nokia Pure Text" panose="020B0504040602060303" pitchFamily="34" charset="0"/>
                <a:cs typeface="Nokia Pure Text" panose="020B0504040602060303" pitchFamily="34" charset="0"/>
              </a:rPr>
              <a:t>Multiplication</a:t>
            </a:r>
          </a:p>
          <a:p>
            <a:r>
              <a:rPr lang="en-IN" sz="1400" b="1" dirty="0">
                <a:latin typeface="Nokia Pure Text" panose="020B0504040602060303" pitchFamily="34" charset="0"/>
                <a:ea typeface="Nokia Pure Text" panose="020B0504040602060303" pitchFamily="34" charset="0"/>
                <a:cs typeface="Nokia Pure Text" panose="020B0504040602060303" pitchFamily="34" charset="0"/>
              </a:rPr>
              <a:t>Division</a:t>
            </a:r>
          </a:p>
          <a:p>
            <a:r>
              <a:rPr lang="en-IN" sz="1400" b="1" dirty="0">
                <a:latin typeface="Nokia Pure Text" panose="020B0504040602060303" pitchFamily="34" charset="0"/>
                <a:ea typeface="Nokia Pure Text" panose="020B0504040602060303" pitchFamily="34" charset="0"/>
                <a:cs typeface="Nokia Pure Text" panose="020B0504040602060303" pitchFamily="34" charset="0"/>
              </a:rPr>
              <a:t>Modulus</a:t>
            </a:r>
          </a:p>
          <a:p>
            <a:r>
              <a:rPr lang="en-IN" sz="1400" b="1" dirty="0">
                <a:latin typeface="Nokia Pure Text" panose="020B0504040602060303" pitchFamily="34" charset="0"/>
                <a:ea typeface="Nokia Pure Text" panose="020B0504040602060303" pitchFamily="34" charset="0"/>
                <a:cs typeface="Nokia Pure Text" panose="020B0504040602060303" pitchFamily="34" charset="0"/>
              </a:rPr>
              <a:t>Display the results for each operation.</a:t>
            </a:r>
          </a:p>
          <a:p>
            <a:endParaRPr lang="en-IN" sz="1400" b="1" dirty="0">
              <a:latin typeface="Nokia Pure Text" panose="020B0504040602060303" pitchFamily="34" charset="0"/>
              <a:ea typeface="Nokia Pure Text" panose="020B0504040602060303" pitchFamily="34" charset="0"/>
              <a:cs typeface="Nokia Pure Text" panose="020B0504040602060303" pitchFamily="34" charset="0"/>
            </a:endParaRPr>
          </a:p>
          <a:p>
            <a:r>
              <a:rPr lang="en-IN" sz="1400" b="1" dirty="0">
                <a:latin typeface="Nokia Pure Text" panose="020B0504040602060303" pitchFamily="34" charset="0"/>
                <a:ea typeface="Nokia Pure Text" panose="020B0504040602060303" pitchFamily="34" charset="0"/>
                <a:cs typeface="Nokia Pure Text" panose="020B0504040602060303" pitchFamily="34" charset="0"/>
              </a:rPr>
              <a:t>Question 2: Write a Python program that checks whether a given number is even or odd using the modulus operator.</a:t>
            </a:r>
          </a:p>
          <a:p>
            <a:endParaRPr lang="en-IN" sz="1400" b="1" dirty="0">
              <a:latin typeface="Nokia Pure Text" panose="020B0504040602060303" pitchFamily="34" charset="0"/>
              <a:ea typeface="Nokia Pure Text" panose="020B0504040602060303" pitchFamily="34" charset="0"/>
              <a:cs typeface="Nokia Pure Text" panose="020B0504040602060303" pitchFamily="34" charset="0"/>
            </a:endParaRPr>
          </a:p>
          <a:p>
            <a:r>
              <a:rPr lang="en-IN" sz="1400" b="1" dirty="0">
                <a:latin typeface="Nokia Pure Text" panose="020B0504040602060303" pitchFamily="34" charset="0"/>
                <a:ea typeface="Nokia Pure Text" panose="020B0504040602060303" pitchFamily="34" charset="0"/>
                <a:cs typeface="Nokia Pure Text" panose="020B0504040602060303" pitchFamily="34" charset="0"/>
              </a:rPr>
              <a:t>Question 3: Write a Python program that takes a number as input from the user and checks if it is positive, negative, or zero.</a:t>
            </a:r>
          </a:p>
          <a:p>
            <a:endParaRPr lang="en-IN" sz="1400" b="1" dirty="0">
              <a:latin typeface="Nokia Pure Text" panose="020B0504040602060303" pitchFamily="34" charset="0"/>
              <a:ea typeface="Nokia Pure Text" panose="020B0504040602060303" pitchFamily="34" charset="0"/>
              <a:cs typeface="Nokia Pure Text" panose="020B0504040602060303" pitchFamily="34" charset="0"/>
            </a:endParaRPr>
          </a:p>
          <a:p>
            <a:r>
              <a:rPr lang="en-IN" sz="1400" b="1" dirty="0">
                <a:latin typeface="Nokia Pure Text" panose="020B0504040602060303" pitchFamily="34" charset="0"/>
                <a:ea typeface="Nokia Pure Text" panose="020B0504040602060303" pitchFamily="34" charset="0"/>
                <a:cs typeface="Nokia Pure Text" panose="020B0504040602060303" pitchFamily="34" charset="0"/>
              </a:rPr>
              <a:t>Question 4: Write a Python program that calculates the grade of a student based on the marks entered by the user. The grading scale is as follows:</a:t>
            </a:r>
          </a:p>
          <a:p>
            <a:endParaRPr lang="en-IN" sz="1400" b="1" dirty="0">
              <a:latin typeface="Nokia Pure Text" panose="020B0504040602060303" pitchFamily="34" charset="0"/>
              <a:ea typeface="Nokia Pure Text" panose="020B0504040602060303" pitchFamily="34" charset="0"/>
              <a:cs typeface="Nokia Pure Text" panose="020B0504040602060303" pitchFamily="34" charset="0"/>
            </a:endParaRPr>
          </a:p>
          <a:p>
            <a:r>
              <a:rPr lang="en-IN" sz="1400" b="1" dirty="0">
                <a:latin typeface="Nokia Pure Text" panose="020B0504040602060303" pitchFamily="34" charset="0"/>
                <a:ea typeface="Nokia Pure Text" panose="020B0504040602060303" pitchFamily="34" charset="0"/>
                <a:cs typeface="Nokia Pure Text" panose="020B0504040602060303" pitchFamily="34" charset="0"/>
              </a:rPr>
              <a:t>90 and above: A</a:t>
            </a:r>
          </a:p>
          <a:p>
            <a:r>
              <a:rPr lang="en-IN" sz="1400" b="1" dirty="0">
                <a:latin typeface="Nokia Pure Text" panose="020B0504040602060303" pitchFamily="34" charset="0"/>
                <a:ea typeface="Nokia Pure Text" panose="020B0504040602060303" pitchFamily="34" charset="0"/>
                <a:cs typeface="Nokia Pure Text" panose="020B0504040602060303" pitchFamily="34" charset="0"/>
              </a:rPr>
              <a:t>80 - 89: B</a:t>
            </a:r>
          </a:p>
          <a:p>
            <a:r>
              <a:rPr lang="en-IN" sz="1400" b="1" dirty="0">
                <a:latin typeface="Nokia Pure Text" panose="020B0504040602060303" pitchFamily="34" charset="0"/>
                <a:ea typeface="Nokia Pure Text" panose="020B0504040602060303" pitchFamily="34" charset="0"/>
                <a:cs typeface="Nokia Pure Text" panose="020B0504040602060303" pitchFamily="34" charset="0"/>
              </a:rPr>
              <a:t>70 - 79: C</a:t>
            </a:r>
          </a:p>
          <a:p>
            <a:r>
              <a:rPr lang="en-IN" sz="1400" b="1" dirty="0">
                <a:latin typeface="Nokia Pure Text" panose="020B0504040602060303" pitchFamily="34" charset="0"/>
                <a:ea typeface="Nokia Pure Text" panose="020B0504040602060303" pitchFamily="34" charset="0"/>
                <a:cs typeface="Nokia Pure Text" panose="020B0504040602060303" pitchFamily="34" charset="0"/>
              </a:rPr>
              <a:t>60 - 69: D</a:t>
            </a:r>
          </a:p>
          <a:p>
            <a:r>
              <a:rPr lang="en-IN" sz="1400" b="1" dirty="0">
                <a:latin typeface="Nokia Pure Text" panose="020B0504040602060303" pitchFamily="34" charset="0"/>
                <a:ea typeface="Nokia Pure Text" panose="020B0504040602060303" pitchFamily="34" charset="0"/>
                <a:cs typeface="Nokia Pure Text" panose="020B0504040602060303" pitchFamily="34" charset="0"/>
              </a:rPr>
              <a:t>Below 60: F</a:t>
            </a:r>
          </a:p>
          <a:p>
            <a:endParaRPr lang="en-IN" dirty="0"/>
          </a:p>
        </p:txBody>
      </p:sp>
    </p:spTree>
    <p:extLst>
      <p:ext uri="{BB962C8B-B14F-4D97-AF65-F5344CB8AC3E}">
        <p14:creationId xmlns:p14="http://schemas.microsoft.com/office/powerpoint/2010/main" val="272374877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B13CD53-6116-B2CA-7DB5-AFA16C16FDE2}"/>
              </a:ext>
            </a:extLst>
          </p:cNvPr>
          <p:cNvSpPr txBox="1"/>
          <p:nvPr/>
        </p:nvSpPr>
        <p:spPr>
          <a:xfrm>
            <a:off x="77300" y="1255650"/>
            <a:ext cx="11715631" cy="3201454"/>
          </a:xfrm>
          <a:prstGeom prst="rect">
            <a:avLst/>
          </a:prstGeom>
          <a:noFill/>
        </p:spPr>
        <p:txBody>
          <a:bodyPr wrap="square">
            <a:spAutoFit/>
          </a:bodyPr>
          <a:lstStyle/>
          <a:p>
            <a:pPr>
              <a:lnSpc>
                <a:spcPct val="107000"/>
              </a:lnSpc>
              <a:spcAft>
                <a:spcPts val="800"/>
              </a:spcAft>
            </a:pPr>
            <a:r>
              <a:rPr lang="en-IN" sz="1400" b="1" kern="100" dirty="0">
                <a:effectLst/>
                <a:latin typeface="Nokia Pure Text" panose="020B0504040602060303" pitchFamily="34" charset="0"/>
                <a:ea typeface="Nokia Pure Text" panose="020B0504040602060303" pitchFamily="34" charset="0"/>
                <a:cs typeface="Nokia Pure Text" panose="020B0504040602060303" pitchFamily="34" charset="0"/>
              </a:rPr>
              <a:t>Question 5: Write a Python program to create a text file called sample.txt and write the sentence "Hello, this is a sample file." to the file. Then, read and display the content from the file.</a:t>
            </a:r>
          </a:p>
          <a:p>
            <a:pPr>
              <a:lnSpc>
                <a:spcPct val="107000"/>
              </a:lnSpc>
              <a:spcAft>
                <a:spcPts val="800"/>
              </a:spcAft>
            </a:pPr>
            <a:endParaRPr lang="en-IN" sz="1400" b="1" kern="100" dirty="0">
              <a:latin typeface="Nokia Pure Text" panose="020B0504040602060303" pitchFamily="34" charset="0"/>
              <a:ea typeface="Nokia Pure Text" panose="020B0504040602060303" pitchFamily="34" charset="0"/>
              <a:cs typeface="Nokia Pure Text" panose="020B0504040602060303" pitchFamily="34" charset="0"/>
            </a:endParaRPr>
          </a:p>
          <a:p>
            <a:pPr>
              <a:lnSpc>
                <a:spcPct val="107000"/>
              </a:lnSpc>
              <a:spcAft>
                <a:spcPts val="800"/>
              </a:spcAft>
            </a:pPr>
            <a:r>
              <a:rPr lang="en-IN" sz="1400" b="1" kern="100" dirty="0">
                <a:latin typeface="Nokia Pure Text" panose="020B0504040602060303" pitchFamily="34" charset="0"/>
                <a:ea typeface="Nokia Pure Text" panose="020B0504040602060303" pitchFamily="34" charset="0"/>
                <a:cs typeface="Nokia Pure Text" panose="020B0504040602060303" pitchFamily="34" charset="0"/>
              </a:rPr>
              <a:t>Question 6: Write a Python program that reads a text file called data.txt and counts the number of words in the file.</a:t>
            </a:r>
          </a:p>
          <a:p>
            <a:pPr>
              <a:lnSpc>
                <a:spcPct val="107000"/>
              </a:lnSpc>
              <a:spcAft>
                <a:spcPts val="800"/>
              </a:spcAft>
            </a:pPr>
            <a:endParaRPr lang="en-IN" sz="1400" b="1" kern="100" dirty="0">
              <a:latin typeface="Nokia Pure Text" panose="020B0504040602060303" pitchFamily="34" charset="0"/>
              <a:ea typeface="Nokia Pure Text" panose="020B0504040602060303" pitchFamily="34" charset="0"/>
              <a:cs typeface="Nokia Pure Text" panose="020B0504040602060303" pitchFamily="34" charset="0"/>
            </a:endParaRPr>
          </a:p>
          <a:p>
            <a:pPr>
              <a:lnSpc>
                <a:spcPct val="107000"/>
              </a:lnSpc>
              <a:spcAft>
                <a:spcPts val="800"/>
              </a:spcAft>
            </a:pPr>
            <a:r>
              <a:rPr lang="en-IN" sz="1400" b="1" kern="100" dirty="0">
                <a:latin typeface="Nokia Pure Text" panose="020B0504040602060303" pitchFamily="34" charset="0"/>
                <a:ea typeface="Nokia Pure Text" panose="020B0504040602060303" pitchFamily="34" charset="0"/>
                <a:cs typeface="Nokia Pure Text" panose="020B0504040602060303" pitchFamily="34" charset="0"/>
              </a:rPr>
              <a:t>Question 7: Write a Python program to print the numbers from 1 to 10 using a for loop.</a:t>
            </a:r>
          </a:p>
          <a:p>
            <a:pPr>
              <a:lnSpc>
                <a:spcPct val="107000"/>
              </a:lnSpc>
              <a:spcAft>
                <a:spcPts val="800"/>
              </a:spcAft>
            </a:pPr>
            <a:endParaRPr lang="en-IN" sz="1400" b="1" kern="100" dirty="0">
              <a:latin typeface="Nokia Pure Text" panose="020B0504040602060303" pitchFamily="34" charset="0"/>
              <a:ea typeface="Nokia Pure Text" panose="020B0504040602060303" pitchFamily="34" charset="0"/>
              <a:cs typeface="Nokia Pure Text" panose="020B0504040602060303" pitchFamily="34" charset="0"/>
            </a:endParaRPr>
          </a:p>
          <a:p>
            <a:pPr>
              <a:lnSpc>
                <a:spcPct val="107000"/>
              </a:lnSpc>
              <a:spcAft>
                <a:spcPts val="800"/>
              </a:spcAft>
            </a:pPr>
            <a:r>
              <a:rPr lang="en-IN" sz="1400" b="1" kern="100" dirty="0">
                <a:latin typeface="Nokia Pure Text" panose="020B0504040602060303" pitchFamily="34" charset="0"/>
                <a:ea typeface="Nokia Pure Text" panose="020B0504040602060303" pitchFamily="34" charset="0"/>
                <a:cs typeface="Nokia Pure Text" panose="020B0504040602060303" pitchFamily="34" charset="0"/>
              </a:rPr>
              <a:t>Question 8: Write a Python program to display the multiplication table of a number entered by the user using a for loop.</a:t>
            </a:r>
          </a:p>
          <a:p>
            <a:pPr>
              <a:lnSpc>
                <a:spcPct val="107000"/>
              </a:lnSpc>
              <a:spcAft>
                <a:spcPts val="800"/>
              </a:spcAft>
            </a:pPr>
            <a:endParaRPr lang="en-IN" sz="1400" b="1" kern="100" dirty="0">
              <a:latin typeface="Helvetica" panose="020B0604020202020204" pitchFamily="34" charset="0"/>
              <a:ea typeface="Aptos" panose="020B0004020202020204" pitchFamily="34" charset="0"/>
              <a:cs typeface="Helvetica" panose="020B0604020202020204" pitchFamily="34" charset="0"/>
            </a:endParaRPr>
          </a:p>
          <a:p>
            <a:pPr>
              <a:lnSpc>
                <a:spcPct val="107000"/>
              </a:lnSpc>
              <a:spcAft>
                <a:spcPts val="800"/>
              </a:spcAft>
            </a:pPr>
            <a:endParaRPr lang="en-IN" sz="1400" b="1" kern="100" dirty="0">
              <a:latin typeface="Helvetica" panose="020B0604020202020204" pitchFamily="34" charset="0"/>
              <a:ea typeface="Aptos" panose="020B0004020202020204" pitchFamily="34" charset="0"/>
              <a:cs typeface="Helvetica" panose="020B0604020202020204" pitchFamily="34" charset="0"/>
            </a:endParaRPr>
          </a:p>
        </p:txBody>
      </p:sp>
      <p:sp>
        <p:nvSpPr>
          <p:cNvPr id="6" name="Title 1">
            <a:extLst>
              <a:ext uri="{FF2B5EF4-FFF2-40B4-BE49-F238E27FC236}">
                <a16:creationId xmlns:a16="http://schemas.microsoft.com/office/drawing/2014/main" id="{62B439F3-ADAE-F117-56BB-7E1EA1CA3D1E}"/>
              </a:ext>
            </a:extLst>
          </p:cNvPr>
          <p:cNvSpPr>
            <a:spLocks noGrp="1"/>
          </p:cNvSpPr>
          <p:nvPr>
            <p:ph type="title"/>
          </p:nvPr>
        </p:nvSpPr>
        <p:spPr>
          <a:xfrm>
            <a:off x="457200" y="0"/>
            <a:ext cx="10074963" cy="690771"/>
          </a:xfrm>
        </p:spPr>
        <p:txBody>
          <a:bodyPr vert="horz" lIns="0" tIns="0" rIns="0" bIns="0" rtlCol="0" anchor="t" anchorCtr="0">
            <a:normAutofit/>
          </a:bodyPr>
          <a:lstStyle/>
          <a:p>
            <a:r>
              <a:rPr lang="en-US" sz="3600" b="1" u="sng" dirty="0">
                <a:solidFill>
                  <a:schemeClr val="accent6"/>
                </a:solidFill>
              </a:rPr>
              <a:t>Assignment:</a:t>
            </a:r>
          </a:p>
        </p:txBody>
      </p:sp>
    </p:spTree>
    <p:extLst>
      <p:ext uri="{BB962C8B-B14F-4D97-AF65-F5344CB8AC3E}">
        <p14:creationId xmlns:p14="http://schemas.microsoft.com/office/powerpoint/2010/main" val="176027681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76E23-3539-355D-F85F-FD581D654C05}"/>
              </a:ext>
            </a:extLst>
          </p:cNvPr>
          <p:cNvSpPr>
            <a:spLocks noGrp="1"/>
          </p:cNvSpPr>
          <p:nvPr>
            <p:ph type="title"/>
          </p:nvPr>
        </p:nvSpPr>
        <p:spPr>
          <a:xfrm>
            <a:off x="457200" y="0"/>
            <a:ext cx="10074963" cy="690771"/>
          </a:xfrm>
        </p:spPr>
        <p:txBody>
          <a:bodyPr vert="horz" lIns="0" tIns="0" rIns="0" bIns="0" rtlCol="0" anchor="t" anchorCtr="0">
            <a:normAutofit/>
          </a:bodyPr>
          <a:lstStyle/>
          <a:p>
            <a:r>
              <a:rPr lang="en-US" sz="3600" b="1" u="sng" dirty="0">
                <a:solidFill>
                  <a:schemeClr val="accent6"/>
                </a:solidFill>
              </a:rPr>
              <a:t>TYPE Casting :</a:t>
            </a:r>
          </a:p>
        </p:txBody>
      </p:sp>
      <p:sp>
        <p:nvSpPr>
          <p:cNvPr id="3" name="Content Placeholder 2">
            <a:extLst>
              <a:ext uri="{FF2B5EF4-FFF2-40B4-BE49-F238E27FC236}">
                <a16:creationId xmlns:a16="http://schemas.microsoft.com/office/drawing/2014/main" id="{EDFB789A-17AC-0E78-A168-DB861EC8DA64}"/>
              </a:ext>
            </a:extLst>
          </p:cNvPr>
          <p:cNvSpPr>
            <a:spLocks noGrp="1"/>
          </p:cNvSpPr>
          <p:nvPr>
            <p:ph idx="1"/>
          </p:nvPr>
        </p:nvSpPr>
        <p:spPr>
          <a:xfrm>
            <a:off x="567831" y="805071"/>
            <a:ext cx="11282771" cy="4954656"/>
          </a:xfrm>
        </p:spPr>
        <p:txBody>
          <a:bodyPr tIns="91440" bIns="91440">
            <a:noAutofit/>
          </a:bodyPr>
          <a:lstStyle/>
          <a:p>
            <a:pPr algn="l" rtl="0" fontAlgn="base"/>
            <a:r>
              <a:rPr lang="en-IN" sz="1400" b="0" i="0" dirty="0">
                <a:effectLst/>
                <a:highlight>
                  <a:srgbClr val="FFFFFF"/>
                </a:highlight>
                <a:latin typeface="Nunito" panose="020F0502020204030204" pitchFamily="2" charset="0"/>
              </a:rPr>
              <a:t>Type Casting is the method to convert the Python variable </a:t>
            </a:r>
            <a:r>
              <a:rPr lang="en-IN" sz="1400" b="0" i="0" u="sng" dirty="0">
                <a:effectLst/>
                <a:highlight>
                  <a:srgbClr val="FFFFFF"/>
                </a:highlight>
                <a:latin typeface="Nunito" panose="020F0502020204030204" pitchFamily="2" charset="0"/>
                <a:hlinkClick r:id="rId2">
                  <a:extLst>
                    <a:ext uri="{A12FA001-AC4F-418D-AE19-62706E023703}">
                      <ahyp:hlinkClr xmlns:ahyp="http://schemas.microsoft.com/office/drawing/2018/hyperlinkcolor" val="tx"/>
                    </a:ext>
                  </a:extLst>
                </a:hlinkClick>
              </a:rPr>
              <a:t>datatype</a:t>
            </a:r>
            <a:r>
              <a:rPr lang="en-IN" sz="1400" b="0" i="0" dirty="0">
                <a:effectLst/>
                <a:highlight>
                  <a:srgbClr val="FFFFFF"/>
                </a:highlight>
                <a:latin typeface="Nunito" panose="020F0502020204030204" pitchFamily="2" charset="0"/>
              </a:rPr>
              <a:t> into a certain data type in order to perform the required operation by users. In this article, we will see the various techniques for typecasting. There can be two types of Type Casting in Python:</a:t>
            </a:r>
          </a:p>
          <a:p>
            <a:pPr algn="l" fontAlgn="base">
              <a:buFont typeface="Arial" panose="020B0604020202020204" pitchFamily="34" charset="0"/>
              <a:buChar char="•"/>
            </a:pPr>
            <a:r>
              <a:rPr lang="en-IN" sz="1400" b="0" i="0" dirty="0">
                <a:effectLst/>
                <a:highlight>
                  <a:srgbClr val="FFFFFF"/>
                </a:highlight>
                <a:latin typeface="Nunito" panose="020F0502020204030204" pitchFamily="2" charset="0"/>
              </a:rPr>
              <a:t>Python Implicit Type Conversion</a:t>
            </a:r>
          </a:p>
          <a:p>
            <a:pPr algn="l" fontAlgn="base">
              <a:buFont typeface="Arial" panose="020B0604020202020204" pitchFamily="34" charset="0"/>
              <a:buChar char="•"/>
            </a:pPr>
            <a:r>
              <a:rPr lang="en-IN" sz="1400" b="0" i="0" dirty="0">
                <a:effectLst/>
                <a:highlight>
                  <a:srgbClr val="FFFFFF"/>
                </a:highlight>
                <a:latin typeface="Nunito" panose="020F0502020204030204" pitchFamily="2" charset="0"/>
              </a:rPr>
              <a:t>Python Explicit Type Conversion</a:t>
            </a:r>
            <a:endParaRPr lang="en-IN" sz="1400" dirty="0">
              <a:latin typeface="Helvetica" panose="020B0604020202020204" pitchFamily="34" charset="0"/>
              <a:cs typeface="Helvetica" panose="020B0604020202020204" pitchFamily="34" charset="0"/>
            </a:endParaRPr>
          </a:p>
          <a:p>
            <a:pPr marL="0" indent="0" algn="l" fontAlgn="base">
              <a:buNone/>
            </a:pPr>
            <a:r>
              <a:rPr lang="en-IN" sz="1400" b="1" i="0" dirty="0">
                <a:effectLst/>
                <a:highlight>
                  <a:srgbClr val="FFFFFF"/>
                </a:highlight>
              </a:rPr>
              <a:t>                    1.  Implicit Type Conversion in Python</a:t>
            </a:r>
          </a:p>
          <a:p>
            <a:pPr marL="0" indent="0" algn="l" rtl="0" fontAlgn="base">
              <a:buNone/>
            </a:pPr>
            <a:r>
              <a:rPr lang="en-IN" sz="1400" b="0" i="0" dirty="0">
                <a:effectLst/>
                <a:highlight>
                  <a:srgbClr val="FFFFFF"/>
                </a:highlight>
              </a:rPr>
              <a:t>                     </a:t>
            </a:r>
            <a:r>
              <a:rPr lang="en-IN" sz="1400" dirty="0">
                <a:highlight>
                  <a:srgbClr val="FFFFFF"/>
                </a:highlight>
              </a:rPr>
              <a:t>  </a:t>
            </a:r>
            <a:r>
              <a:rPr lang="en-IN" sz="1400" b="0" i="0" dirty="0">
                <a:effectLst/>
                <a:highlight>
                  <a:srgbClr val="FFFFFF"/>
                </a:highlight>
              </a:rPr>
              <a:t> In this, method, </a:t>
            </a:r>
            <a:r>
              <a:rPr lang="en-IN" sz="1400" b="0" i="0" u="sng" dirty="0">
                <a:effectLst/>
                <a:highlight>
                  <a:srgbClr val="FFFFFF"/>
                </a:highlight>
                <a:hlinkClick r:id="rId3">
                  <a:extLst>
                    <a:ext uri="{A12FA001-AC4F-418D-AE19-62706E023703}">
                      <ahyp:hlinkClr xmlns:ahyp="http://schemas.microsoft.com/office/drawing/2018/hyperlinkcolor" val="tx"/>
                    </a:ext>
                  </a:extLst>
                </a:hlinkClick>
              </a:rPr>
              <a:t>Python</a:t>
            </a:r>
            <a:r>
              <a:rPr lang="en-IN" sz="1400" b="0" i="0" dirty="0">
                <a:effectLst/>
                <a:highlight>
                  <a:srgbClr val="FFFFFF"/>
                </a:highlight>
              </a:rPr>
              <a:t> converts into datatype automatically. Users don’t have to involve in this process. </a:t>
            </a:r>
          </a:p>
          <a:p>
            <a:pPr marL="1219170" lvl="2" indent="0">
              <a:buNone/>
            </a:pPr>
            <a:endParaRPr lang="en-IN" dirty="0">
              <a:solidFill>
                <a:srgbClr val="8888C6"/>
              </a:solidFill>
            </a:endParaRPr>
          </a:p>
        </p:txBody>
      </p:sp>
      <p:sp>
        <p:nvSpPr>
          <p:cNvPr id="6" name="Content Placeholder 2">
            <a:extLst>
              <a:ext uri="{FF2B5EF4-FFF2-40B4-BE49-F238E27FC236}">
                <a16:creationId xmlns:a16="http://schemas.microsoft.com/office/drawing/2014/main" id="{B9170010-5E68-03E3-6E74-AA1320E43382}"/>
              </a:ext>
            </a:extLst>
          </p:cNvPr>
          <p:cNvSpPr txBox="1">
            <a:spLocks/>
          </p:cNvSpPr>
          <p:nvPr/>
        </p:nvSpPr>
        <p:spPr>
          <a:xfrm>
            <a:off x="1323300" y="3547363"/>
            <a:ext cx="3084376" cy="1669775"/>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buNone/>
            </a:pPr>
            <a:endParaRPr lang="en-IN" sz="1400" dirty="0">
              <a:effectLst/>
              <a:latin typeface="Helvetica" panose="020B0604020202020204" pitchFamily="34" charset="0"/>
              <a:cs typeface="Helvetica" panose="020B0604020202020204" pitchFamily="34" charset="0"/>
            </a:endParaRPr>
          </a:p>
        </p:txBody>
      </p:sp>
      <p:pic>
        <p:nvPicPr>
          <p:cNvPr id="4" name="Picture 3">
            <a:extLst>
              <a:ext uri="{FF2B5EF4-FFF2-40B4-BE49-F238E27FC236}">
                <a16:creationId xmlns:a16="http://schemas.microsoft.com/office/drawing/2014/main" id="{DBC980C1-524E-5AEE-6BCF-461FB831A45E}"/>
              </a:ext>
            </a:extLst>
          </p:cNvPr>
          <p:cNvPicPr>
            <a:picLocks noChangeAspect="1"/>
          </p:cNvPicPr>
          <p:nvPr/>
        </p:nvPicPr>
        <p:blipFill>
          <a:blip r:embed="rId4" cstate="print"/>
          <a:stretch>
            <a:fillRect/>
          </a:stretch>
        </p:blipFill>
        <p:spPr>
          <a:xfrm>
            <a:off x="10832053" y="165317"/>
            <a:ext cx="1181100" cy="266731"/>
          </a:xfrm>
          <a:prstGeom prst="rect">
            <a:avLst/>
          </a:prstGeom>
          <a:ln>
            <a:prstDash val="solid"/>
          </a:ln>
        </p:spPr>
      </p:pic>
      <p:sp>
        <p:nvSpPr>
          <p:cNvPr id="9" name="Rectangle 2">
            <a:extLst>
              <a:ext uri="{FF2B5EF4-FFF2-40B4-BE49-F238E27FC236}">
                <a16:creationId xmlns:a16="http://schemas.microsoft.com/office/drawing/2014/main" id="{66AA5434-AA15-6AE9-D064-D5EDA3DA5F91}"/>
              </a:ext>
            </a:extLst>
          </p:cNvPr>
          <p:cNvSpPr>
            <a:spLocks noChangeArrowheads="1"/>
          </p:cNvSpPr>
          <p:nvPr/>
        </p:nvSpPr>
        <p:spPr bwMode="auto">
          <a:xfrm>
            <a:off x="480963" y="4919552"/>
            <a:ext cx="65" cy="27699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TextBox 12">
            <a:extLst>
              <a:ext uri="{FF2B5EF4-FFF2-40B4-BE49-F238E27FC236}">
                <a16:creationId xmlns:a16="http://schemas.microsoft.com/office/drawing/2014/main" id="{DA240A37-29F0-C577-97F9-69CBA0F07E53}"/>
              </a:ext>
            </a:extLst>
          </p:cNvPr>
          <p:cNvSpPr txBox="1"/>
          <p:nvPr/>
        </p:nvSpPr>
        <p:spPr>
          <a:xfrm>
            <a:off x="1323300" y="3098307"/>
            <a:ext cx="3861259" cy="2161343"/>
          </a:xfrm>
          <a:prstGeom prst="rect">
            <a:avLst/>
          </a:prstGeom>
          <a:noFill/>
          <a:ln>
            <a:solidFill>
              <a:schemeClr val="tx2"/>
            </a:solidFill>
          </a:ln>
        </p:spPr>
        <p:txBody>
          <a:bodyPr wrap="square" lIns="72000" tIns="72000" rIns="72000" bIns="72000" rtlCol="0">
            <a:spAutoFit/>
          </a:bodyPr>
          <a:lstStyle/>
          <a:p>
            <a:pPr defTabSz="360000">
              <a:spcAft>
                <a:spcPts val="600"/>
              </a:spcAft>
              <a:tabLst>
                <a:tab pos="360000" algn="l"/>
              </a:tabLst>
            </a:pPr>
            <a:r>
              <a:rPr lang="en-IN" sz="1200" dirty="0">
                <a:solidFill>
                  <a:schemeClr val="tx2"/>
                </a:solidFill>
                <a:latin typeface="Nokia Pure Headline Light" panose="020B0304020202020204" pitchFamily="34" charset="0"/>
              </a:rPr>
              <a:t># Python automatically converts  a to int </a:t>
            </a:r>
          </a:p>
          <a:p>
            <a:pPr defTabSz="360000">
              <a:spcAft>
                <a:spcPts val="600"/>
              </a:spcAft>
              <a:tabLst>
                <a:tab pos="360000" algn="l"/>
              </a:tabLst>
            </a:pPr>
            <a:r>
              <a:rPr lang="en-IN" sz="1200" dirty="0">
                <a:solidFill>
                  <a:schemeClr val="tx2"/>
                </a:solidFill>
                <a:latin typeface="Nokia Pure Headline Light" panose="020B0304020202020204" pitchFamily="34" charset="0"/>
              </a:rPr>
              <a:t>a = 7</a:t>
            </a:r>
          </a:p>
          <a:p>
            <a:pPr defTabSz="360000">
              <a:spcAft>
                <a:spcPts val="600"/>
              </a:spcAft>
              <a:tabLst>
                <a:tab pos="360000" algn="l"/>
              </a:tabLst>
            </a:pPr>
            <a:r>
              <a:rPr lang="en-IN" sz="1200" dirty="0">
                <a:solidFill>
                  <a:schemeClr val="tx2"/>
                </a:solidFill>
                <a:latin typeface="Nokia Pure Headline Light" panose="020B0304020202020204" pitchFamily="34" charset="0"/>
              </a:rPr>
              <a:t>print(type(a)) </a:t>
            </a:r>
          </a:p>
          <a:p>
            <a:pPr defTabSz="360000">
              <a:spcAft>
                <a:spcPts val="600"/>
              </a:spcAft>
              <a:tabLst>
                <a:tab pos="360000" algn="l"/>
              </a:tabLst>
            </a:pPr>
            <a:endParaRPr lang="en-IN" sz="1200" dirty="0">
              <a:solidFill>
                <a:schemeClr val="tx2"/>
              </a:solidFill>
              <a:latin typeface="Nokia Pure Headline Light" panose="020B0304020202020204" pitchFamily="34" charset="0"/>
            </a:endParaRPr>
          </a:p>
          <a:p>
            <a:pPr defTabSz="360000">
              <a:spcAft>
                <a:spcPts val="600"/>
              </a:spcAft>
              <a:tabLst>
                <a:tab pos="360000" algn="l"/>
              </a:tabLst>
            </a:pPr>
            <a:r>
              <a:rPr lang="en-IN" sz="1200" dirty="0">
                <a:solidFill>
                  <a:schemeClr val="tx2"/>
                </a:solidFill>
                <a:latin typeface="Nokia Pure Headline Light" panose="020B0304020202020204" pitchFamily="34" charset="0"/>
              </a:rPr>
              <a:t># Python automatically converts b to float </a:t>
            </a:r>
          </a:p>
          <a:p>
            <a:pPr defTabSz="360000">
              <a:spcAft>
                <a:spcPts val="600"/>
              </a:spcAft>
              <a:tabLst>
                <a:tab pos="360000" algn="l"/>
              </a:tabLst>
            </a:pPr>
            <a:r>
              <a:rPr lang="en-IN" sz="1200" dirty="0">
                <a:solidFill>
                  <a:schemeClr val="tx2"/>
                </a:solidFill>
                <a:latin typeface="Nokia Pure Headline Light" panose="020B0304020202020204" pitchFamily="34" charset="0"/>
              </a:rPr>
              <a:t>b = 3.0</a:t>
            </a:r>
          </a:p>
          <a:p>
            <a:pPr defTabSz="360000">
              <a:spcAft>
                <a:spcPts val="600"/>
              </a:spcAft>
              <a:tabLst>
                <a:tab pos="360000" algn="l"/>
              </a:tabLst>
            </a:pPr>
            <a:r>
              <a:rPr lang="en-IN" sz="1200" dirty="0">
                <a:solidFill>
                  <a:schemeClr val="tx2"/>
                </a:solidFill>
                <a:latin typeface="Nokia Pure Headline Light" panose="020B0304020202020204" pitchFamily="34" charset="0"/>
              </a:rPr>
              <a:t>print(type(b)) </a:t>
            </a:r>
          </a:p>
          <a:p>
            <a:pPr defTabSz="360000">
              <a:spcAft>
                <a:spcPts val="600"/>
              </a:spcAft>
              <a:tabLst>
                <a:tab pos="360000" algn="l"/>
              </a:tabLst>
            </a:pPr>
            <a:endParaRPr lang="en-IN" sz="1200" dirty="0">
              <a:solidFill>
                <a:schemeClr val="tx2"/>
              </a:solidFill>
              <a:latin typeface="Nokia Pure Headline Light" panose="020B0304020202020204" pitchFamily="34" charset="0"/>
            </a:endParaRPr>
          </a:p>
        </p:txBody>
      </p:sp>
      <p:sp>
        <p:nvSpPr>
          <p:cNvPr id="14" name="TextBox 13">
            <a:extLst>
              <a:ext uri="{FF2B5EF4-FFF2-40B4-BE49-F238E27FC236}">
                <a16:creationId xmlns:a16="http://schemas.microsoft.com/office/drawing/2014/main" id="{79716782-D5D7-CB82-6BC3-15CBE89F6BE2}"/>
              </a:ext>
            </a:extLst>
          </p:cNvPr>
          <p:cNvSpPr txBox="1"/>
          <p:nvPr/>
        </p:nvSpPr>
        <p:spPr>
          <a:xfrm>
            <a:off x="6882168" y="2992885"/>
            <a:ext cx="3737499" cy="2792285"/>
          </a:xfrm>
          <a:prstGeom prst="rect">
            <a:avLst/>
          </a:prstGeom>
          <a:noFill/>
          <a:ln>
            <a:solidFill>
              <a:schemeClr val="tx2"/>
            </a:solidFill>
          </a:ln>
        </p:spPr>
        <p:txBody>
          <a:bodyPr wrap="square" lIns="72000" tIns="72000" rIns="72000" bIns="72000" rtlCol="0">
            <a:spAutoFit/>
          </a:bodyPr>
          <a:lstStyle/>
          <a:p>
            <a:pPr defTabSz="360000">
              <a:spcAft>
                <a:spcPts val="600"/>
              </a:spcAft>
              <a:tabLst>
                <a:tab pos="360000" algn="l"/>
              </a:tabLst>
            </a:pPr>
            <a:r>
              <a:rPr lang="en-IN" sz="1200" dirty="0">
                <a:solidFill>
                  <a:schemeClr val="tx2"/>
                </a:solidFill>
                <a:latin typeface="Nokia Pure Headline Light" panose="020B0304020202020204" pitchFamily="34" charset="0"/>
              </a:rPr>
              <a:t># Python automatically converts c to float as it is a float addition </a:t>
            </a:r>
          </a:p>
          <a:p>
            <a:pPr defTabSz="360000">
              <a:spcAft>
                <a:spcPts val="600"/>
              </a:spcAft>
              <a:tabLst>
                <a:tab pos="360000" algn="l"/>
              </a:tabLst>
            </a:pPr>
            <a:r>
              <a:rPr lang="en-IN" sz="1200" dirty="0">
                <a:solidFill>
                  <a:schemeClr val="tx2"/>
                </a:solidFill>
                <a:latin typeface="Nokia Pure Headline Light" panose="020B0304020202020204" pitchFamily="34" charset="0"/>
              </a:rPr>
              <a:t>c = a + b </a:t>
            </a:r>
          </a:p>
          <a:p>
            <a:pPr defTabSz="360000">
              <a:spcAft>
                <a:spcPts val="600"/>
              </a:spcAft>
              <a:tabLst>
                <a:tab pos="360000" algn="l"/>
              </a:tabLst>
            </a:pPr>
            <a:r>
              <a:rPr lang="en-IN" sz="1200" dirty="0">
                <a:solidFill>
                  <a:schemeClr val="tx2"/>
                </a:solidFill>
                <a:latin typeface="Nokia Pure Headline Light" panose="020B0304020202020204" pitchFamily="34" charset="0"/>
              </a:rPr>
              <a:t>print(c) </a:t>
            </a:r>
          </a:p>
          <a:p>
            <a:pPr defTabSz="360000">
              <a:spcAft>
                <a:spcPts val="600"/>
              </a:spcAft>
              <a:tabLst>
                <a:tab pos="360000" algn="l"/>
              </a:tabLst>
            </a:pPr>
            <a:r>
              <a:rPr lang="en-IN" sz="1200" dirty="0">
                <a:solidFill>
                  <a:schemeClr val="tx2"/>
                </a:solidFill>
                <a:latin typeface="Nokia Pure Headline Light" panose="020B0304020202020204" pitchFamily="34" charset="0"/>
              </a:rPr>
              <a:t>print(type(c))</a:t>
            </a:r>
          </a:p>
          <a:p>
            <a:pPr defTabSz="360000">
              <a:spcAft>
                <a:spcPts val="600"/>
              </a:spcAft>
              <a:tabLst>
                <a:tab pos="360000" algn="l"/>
              </a:tabLst>
            </a:pPr>
            <a:endParaRPr lang="en-IN" sz="1200" dirty="0">
              <a:solidFill>
                <a:schemeClr val="tx2"/>
              </a:solidFill>
              <a:latin typeface="Nokia Pure Headline Light" panose="020B0304020202020204" pitchFamily="34" charset="0"/>
            </a:endParaRPr>
          </a:p>
          <a:p>
            <a:pPr defTabSz="360000">
              <a:spcAft>
                <a:spcPts val="600"/>
              </a:spcAft>
              <a:tabLst>
                <a:tab pos="360000" algn="l"/>
              </a:tabLst>
            </a:pPr>
            <a:r>
              <a:rPr lang="en-IN" sz="1200" dirty="0">
                <a:solidFill>
                  <a:schemeClr val="tx2"/>
                </a:solidFill>
                <a:latin typeface="Nokia Pure Headline Light" panose="020B0304020202020204" pitchFamily="34" charset="0"/>
              </a:rPr>
              <a:t># Python automatically converts d to float as it is a float multiplication</a:t>
            </a:r>
          </a:p>
          <a:p>
            <a:pPr defTabSz="360000">
              <a:spcAft>
                <a:spcPts val="600"/>
              </a:spcAft>
              <a:tabLst>
                <a:tab pos="360000" algn="l"/>
              </a:tabLst>
            </a:pPr>
            <a:r>
              <a:rPr lang="en-IN" sz="1200" dirty="0">
                <a:solidFill>
                  <a:schemeClr val="tx2"/>
                </a:solidFill>
                <a:latin typeface="Nokia Pure Headline Light" panose="020B0304020202020204" pitchFamily="34" charset="0"/>
              </a:rPr>
              <a:t>d = a * b</a:t>
            </a:r>
          </a:p>
          <a:p>
            <a:pPr defTabSz="360000">
              <a:spcAft>
                <a:spcPts val="600"/>
              </a:spcAft>
              <a:tabLst>
                <a:tab pos="360000" algn="l"/>
              </a:tabLst>
            </a:pPr>
            <a:r>
              <a:rPr lang="en-IN" sz="1200" dirty="0">
                <a:solidFill>
                  <a:schemeClr val="tx2"/>
                </a:solidFill>
                <a:latin typeface="Nokia Pure Headline Light" panose="020B0304020202020204" pitchFamily="34" charset="0"/>
              </a:rPr>
              <a:t>print(d)</a:t>
            </a:r>
          </a:p>
          <a:p>
            <a:pPr defTabSz="360000">
              <a:spcAft>
                <a:spcPts val="600"/>
              </a:spcAft>
              <a:tabLst>
                <a:tab pos="360000" algn="l"/>
              </a:tabLst>
            </a:pPr>
            <a:r>
              <a:rPr lang="en-IN" sz="1200" dirty="0">
                <a:solidFill>
                  <a:schemeClr val="tx2"/>
                </a:solidFill>
                <a:latin typeface="Nokia Pure Headline Light" panose="020B0304020202020204" pitchFamily="34" charset="0"/>
              </a:rPr>
              <a:t>print(type(d))</a:t>
            </a:r>
          </a:p>
        </p:txBody>
      </p:sp>
    </p:spTree>
    <p:extLst>
      <p:ext uri="{BB962C8B-B14F-4D97-AF65-F5344CB8AC3E}">
        <p14:creationId xmlns:p14="http://schemas.microsoft.com/office/powerpoint/2010/main" val="72407445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76E23-3539-355D-F85F-FD581D654C05}"/>
              </a:ext>
            </a:extLst>
          </p:cNvPr>
          <p:cNvSpPr>
            <a:spLocks noGrp="1"/>
          </p:cNvSpPr>
          <p:nvPr>
            <p:ph type="title"/>
          </p:nvPr>
        </p:nvSpPr>
        <p:spPr>
          <a:xfrm>
            <a:off x="457200" y="0"/>
            <a:ext cx="10074963" cy="690771"/>
          </a:xfrm>
        </p:spPr>
        <p:txBody>
          <a:bodyPr vert="horz" lIns="0" tIns="0" rIns="0" bIns="0" rtlCol="0" anchor="t" anchorCtr="0">
            <a:normAutofit/>
          </a:bodyPr>
          <a:lstStyle/>
          <a:p>
            <a:r>
              <a:rPr lang="en-US" sz="3600" b="1" u="sng" dirty="0">
                <a:solidFill>
                  <a:schemeClr val="accent6"/>
                </a:solidFill>
              </a:rPr>
              <a:t>TYPE Casting :</a:t>
            </a:r>
          </a:p>
        </p:txBody>
      </p:sp>
      <p:sp>
        <p:nvSpPr>
          <p:cNvPr id="3" name="Content Placeholder 2">
            <a:extLst>
              <a:ext uri="{FF2B5EF4-FFF2-40B4-BE49-F238E27FC236}">
                <a16:creationId xmlns:a16="http://schemas.microsoft.com/office/drawing/2014/main" id="{EDFB789A-17AC-0E78-A168-DB861EC8DA64}"/>
              </a:ext>
            </a:extLst>
          </p:cNvPr>
          <p:cNvSpPr>
            <a:spLocks noGrp="1"/>
          </p:cNvSpPr>
          <p:nvPr>
            <p:ph idx="1"/>
          </p:nvPr>
        </p:nvSpPr>
        <p:spPr>
          <a:xfrm>
            <a:off x="454615" y="932809"/>
            <a:ext cx="11282771" cy="1471931"/>
          </a:xfrm>
        </p:spPr>
        <p:txBody>
          <a:bodyPr lIns="91440" tIns="91440" rIns="91440" bIns="91440">
            <a:noAutofit/>
          </a:bodyPr>
          <a:lstStyle/>
          <a:p>
            <a:pPr algn="l" fontAlgn="base"/>
            <a:r>
              <a:rPr lang="en-IN" sz="1400" b="1" i="0" dirty="0">
                <a:solidFill>
                  <a:srgbClr val="273239"/>
                </a:solidFill>
                <a:effectLst/>
                <a:highlight>
                  <a:srgbClr val="FFFFFF"/>
                </a:highlight>
                <a:latin typeface="Nunito" pitchFamily="2" charset="0"/>
              </a:rPr>
              <a:t>Explicit Type Conversion in Python</a:t>
            </a:r>
          </a:p>
          <a:p>
            <a:pPr algn="l" rtl="0" fontAlgn="base"/>
            <a:r>
              <a:rPr lang="en-IN" sz="1400" b="0" i="0" dirty="0">
                <a:solidFill>
                  <a:srgbClr val="273239"/>
                </a:solidFill>
                <a:effectLst/>
                <a:highlight>
                  <a:srgbClr val="FFFFFF"/>
                </a:highlight>
                <a:latin typeface="Nunito" pitchFamily="2" charset="0"/>
              </a:rPr>
              <a:t>In this method, Python needs user involvement to convert the variable data type into the required data type.</a:t>
            </a:r>
          </a:p>
          <a:p>
            <a:pPr algn="l" rtl="0" fontAlgn="base"/>
            <a:r>
              <a:rPr lang="en-IN" sz="1400" b="0" i="0" dirty="0">
                <a:solidFill>
                  <a:srgbClr val="273239"/>
                </a:solidFill>
                <a:effectLst/>
                <a:highlight>
                  <a:srgbClr val="FFFFFF"/>
                </a:highlight>
                <a:latin typeface="Nunito" pitchFamily="2" charset="0"/>
              </a:rPr>
              <a:t>Mainly type casting can be done with these data type functions:</a:t>
            </a:r>
          </a:p>
          <a:p>
            <a:pPr algn="l" fontAlgn="base">
              <a:buFont typeface="Arial" panose="020B0604020202020204" pitchFamily="34" charset="0"/>
              <a:buChar char="•"/>
            </a:pPr>
            <a:r>
              <a:rPr lang="en-IN" sz="1400" b="1" i="0" dirty="0">
                <a:solidFill>
                  <a:srgbClr val="273239"/>
                </a:solidFill>
                <a:effectLst/>
                <a:highlight>
                  <a:srgbClr val="FFFFFF"/>
                </a:highlight>
                <a:latin typeface="Nunito" pitchFamily="2" charset="0"/>
              </a:rPr>
              <a:t>Int(): </a:t>
            </a:r>
            <a:r>
              <a:rPr lang="en-IN" sz="1400" b="0" i="0" u="sng" dirty="0">
                <a:solidFill>
                  <a:srgbClr val="273239"/>
                </a:solidFill>
                <a:effectLst/>
                <a:highlight>
                  <a:srgbClr val="FFFFFF"/>
                </a:highlight>
                <a:latin typeface="Nunito" pitchFamily="2" charset="0"/>
                <a:hlinkClick r:id="rId2"/>
              </a:rPr>
              <a:t>Python Int()</a:t>
            </a:r>
            <a:r>
              <a:rPr lang="en-IN" sz="1400" b="0" i="0" dirty="0">
                <a:solidFill>
                  <a:srgbClr val="273239"/>
                </a:solidFill>
                <a:effectLst/>
                <a:highlight>
                  <a:srgbClr val="FFFFFF"/>
                </a:highlight>
                <a:latin typeface="Nunito" pitchFamily="2" charset="0"/>
              </a:rPr>
              <a:t> function take float or string as an argument and returns int type object.</a:t>
            </a:r>
          </a:p>
          <a:p>
            <a:pPr algn="l" fontAlgn="base">
              <a:buFont typeface="Arial" panose="020B0604020202020204" pitchFamily="34" charset="0"/>
              <a:buChar char="•"/>
            </a:pPr>
            <a:r>
              <a:rPr lang="en-IN" sz="1400" b="1" i="0" dirty="0">
                <a:solidFill>
                  <a:srgbClr val="273239"/>
                </a:solidFill>
                <a:effectLst/>
                <a:highlight>
                  <a:srgbClr val="FFFFFF"/>
                </a:highlight>
                <a:latin typeface="Nunito" pitchFamily="2" charset="0"/>
              </a:rPr>
              <a:t>float(): </a:t>
            </a:r>
            <a:r>
              <a:rPr lang="en-IN" sz="1400" b="0" i="0" u="sng" dirty="0">
                <a:solidFill>
                  <a:srgbClr val="273239"/>
                </a:solidFill>
                <a:effectLst/>
                <a:highlight>
                  <a:srgbClr val="FFFFFF"/>
                </a:highlight>
                <a:latin typeface="Nunito" pitchFamily="2" charset="0"/>
                <a:hlinkClick r:id="rId3"/>
              </a:rPr>
              <a:t>Python</a:t>
            </a:r>
            <a:r>
              <a:rPr lang="en-IN" sz="1400" b="1" i="0" u="sng" dirty="0">
                <a:solidFill>
                  <a:srgbClr val="273239"/>
                </a:solidFill>
                <a:effectLst/>
                <a:highlight>
                  <a:srgbClr val="FFFFFF"/>
                </a:highlight>
                <a:latin typeface="Nunito" pitchFamily="2" charset="0"/>
                <a:hlinkClick r:id="rId3"/>
              </a:rPr>
              <a:t> </a:t>
            </a:r>
            <a:r>
              <a:rPr lang="en-IN" sz="1400" b="0" i="0" u="sng" dirty="0">
                <a:solidFill>
                  <a:srgbClr val="273239"/>
                </a:solidFill>
                <a:effectLst/>
                <a:highlight>
                  <a:srgbClr val="FFFFFF"/>
                </a:highlight>
                <a:latin typeface="Nunito" pitchFamily="2" charset="0"/>
                <a:hlinkClick r:id="rId3"/>
              </a:rPr>
              <a:t>float()</a:t>
            </a:r>
            <a:r>
              <a:rPr lang="en-IN" sz="1400" b="0" i="0" dirty="0">
                <a:solidFill>
                  <a:srgbClr val="273239"/>
                </a:solidFill>
                <a:effectLst/>
                <a:highlight>
                  <a:srgbClr val="FFFFFF"/>
                </a:highlight>
                <a:latin typeface="Nunito" pitchFamily="2" charset="0"/>
              </a:rPr>
              <a:t> function take int or string as an argument and return float type object.</a:t>
            </a:r>
          </a:p>
          <a:p>
            <a:pPr algn="l" fontAlgn="base">
              <a:buFont typeface="Arial" panose="020B0604020202020204" pitchFamily="34" charset="0"/>
              <a:buChar char="•"/>
            </a:pPr>
            <a:r>
              <a:rPr lang="en-IN" sz="1400" b="1" i="0" dirty="0">
                <a:solidFill>
                  <a:srgbClr val="273239"/>
                </a:solidFill>
                <a:effectLst/>
                <a:highlight>
                  <a:srgbClr val="FFFFFF"/>
                </a:highlight>
                <a:latin typeface="Nunito" pitchFamily="2" charset="0"/>
              </a:rPr>
              <a:t>str(): </a:t>
            </a:r>
            <a:r>
              <a:rPr lang="en-IN" sz="1400" b="0" i="0" u="sng" dirty="0">
                <a:solidFill>
                  <a:srgbClr val="273239"/>
                </a:solidFill>
                <a:effectLst/>
                <a:highlight>
                  <a:srgbClr val="FFFFFF"/>
                </a:highlight>
                <a:latin typeface="Nunito" pitchFamily="2" charset="0"/>
                <a:hlinkClick r:id="rId4"/>
              </a:rPr>
              <a:t>Python</a:t>
            </a:r>
            <a:r>
              <a:rPr lang="en-IN" sz="1400" b="1" i="0" u="sng" dirty="0">
                <a:solidFill>
                  <a:srgbClr val="273239"/>
                </a:solidFill>
                <a:effectLst/>
                <a:highlight>
                  <a:srgbClr val="FFFFFF"/>
                </a:highlight>
                <a:latin typeface="Nunito" pitchFamily="2" charset="0"/>
                <a:hlinkClick r:id="rId4"/>
              </a:rPr>
              <a:t> </a:t>
            </a:r>
            <a:r>
              <a:rPr lang="en-IN" sz="1400" b="0" i="0" u="sng" dirty="0">
                <a:solidFill>
                  <a:srgbClr val="273239"/>
                </a:solidFill>
                <a:effectLst/>
                <a:highlight>
                  <a:srgbClr val="FFFFFF"/>
                </a:highlight>
                <a:latin typeface="Nunito" pitchFamily="2" charset="0"/>
                <a:hlinkClick r:id="rId4"/>
              </a:rPr>
              <a:t>str()</a:t>
            </a:r>
            <a:r>
              <a:rPr lang="en-IN" sz="1400" b="0" i="0" dirty="0">
                <a:solidFill>
                  <a:srgbClr val="273239"/>
                </a:solidFill>
                <a:effectLst/>
                <a:highlight>
                  <a:srgbClr val="FFFFFF"/>
                </a:highlight>
                <a:latin typeface="Nunito" pitchFamily="2" charset="0"/>
              </a:rPr>
              <a:t> function takes float or int as an argument and returns string type object.</a:t>
            </a:r>
          </a:p>
          <a:p>
            <a:pPr marL="0" indent="0" algn="l" rtl="0" fontAlgn="base">
              <a:buNone/>
            </a:pPr>
            <a:r>
              <a:rPr lang="en-IN" sz="1400" b="0" i="0" dirty="0">
                <a:solidFill>
                  <a:srgbClr val="273239"/>
                </a:solidFill>
                <a:effectLst/>
                <a:highlight>
                  <a:srgbClr val="FFFFFF"/>
                </a:highlight>
                <a:latin typeface="Nunito" pitchFamily="2" charset="0"/>
              </a:rPr>
              <a:t> </a:t>
            </a:r>
          </a:p>
          <a:p>
            <a:pPr lvl="2"/>
            <a:endParaRPr lang="en-IN" dirty="0">
              <a:solidFill>
                <a:srgbClr val="8888C6"/>
              </a:solidFill>
            </a:endParaRPr>
          </a:p>
        </p:txBody>
      </p:sp>
      <p:pic>
        <p:nvPicPr>
          <p:cNvPr id="4" name="Picture 3">
            <a:extLst>
              <a:ext uri="{FF2B5EF4-FFF2-40B4-BE49-F238E27FC236}">
                <a16:creationId xmlns:a16="http://schemas.microsoft.com/office/drawing/2014/main" id="{26534857-0B67-C314-C6F3-0695F452EAB6}"/>
              </a:ext>
            </a:extLst>
          </p:cNvPr>
          <p:cNvPicPr>
            <a:picLocks noChangeAspect="1"/>
          </p:cNvPicPr>
          <p:nvPr/>
        </p:nvPicPr>
        <p:blipFill>
          <a:blip r:embed="rId5" cstate="print"/>
          <a:stretch>
            <a:fillRect/>
          </a:stretch>
        </p:blipFill>
        <p:spPr>
          <a:xfrm>
            <a:off x="10832053" y="165317"/>
            <a:ext cx="1181100" cy="266731"/>
          </a:xfrm>
          <a:prstGeom prst="rect">
            <a:avLst/>
          </a:prstGeom>
          <a:ln>
            <a:prstDash val="solid"/>
          </a:ln>
        </p:spPr>
      </p:pic>
      <p:sp>
        <p:nvSpPr>
          <p:cNvPr id="7" name="TextBox 6">
            <a:extLst>
              <a:ext uri="{FF2B5EF4-FFF2-40B4-BE49-F238E27FC236}">
                <a16:creationId xmlns:a16="http://schemas.microsoft.com/office/drawing/2014/main" id="{58B9CE87-DA0E-DF0E-D4C5-DC8312628050}"/>
              </a:ext>
            </a:extLst>
          </p:cNvPr>
          <p:cNvSpPr txBox="1"/>
          <p:nvPr/>
        </p:nvSpPr>
        <p:spPr>
          <a:xfrm>
            <a:off x="1187411" y="3059332"/>
            <a:ext cx="4447712" cy="3130839"/>
          </a:xfrm>
          <a:prstGeom prst="rect">
            <a:avLst/>
          </a:prstGeom>
          <a:noFill/>
          <a:ln>
            <a:solidFill>
              <a:schemeClr val="tx2"/>
            </a:solidFill>
          </a:ln>
        </p:spPr>
        <p:txBody>
          <a:bodyPr wrap="square" lIns="72000" tIns="72000" rIns="72000" bIns="72000" rtlCol="0">
            <a:spAutoFit/>
          </a:bodyPr>
          <a:lstStyle/>
          <a:p>
            <a:pPr defTabSz="360000">
              <a:spcAft>
                <a:spcPts val="600"/>
              </a:spcAft>
              <a:tabLst>
                <a:tab pos="360000" algn="l"/>
              </a:tabLst>
            </a:pPr>
            <a:r>
              <a:rPr lang="en-IN" sz="1200" dirty="0">
                <a:solidFill>
                  <a:schemeClr val="tx2"/>
                </a:solidFill>
                <a:latin typeface="Nokia Pure Headline Light" panose="020B0304020202020204" pitchFamily="34" charset="0"/>
              </a:rPr>
              <a:t>Python Convert Int to Float</a:t>
            </a:r>
          </a:p>
          <a:p>
            <a:pPr defTabSz="360000">
              <a:spcAft>
                <a:spcPts val="600"/>
              </a:spcAft>
              <a:tabLst>
                <a:tab pos="360000" algn="l"/>
              </a:tabLst>
            </a:pPr>
            <a:r>
              <a:rPr lang="en-IN" sz="1200" dirty="0">
                <a:solidFill>
                  <a:schemeClr val="tx2"/>
                </a:solidFill>
                <a:latin typeface="Nokia Pure Headline Light" panose="020B0304020202020204" pitchFamily="34" charset="0"/>
              </a:rPr>
              <a:t>Here, we are Converting Int to Float in Python with the float() function.</a:t>
            </a:r>
          </a:p>
          <a:p>
            <a:pPr defTabSz="360000">
              <a:spcAft>
                <a:spcPts val="600"/>
              </a:spcAft>
              <a:tabLst>
                <a:tab pos="360000" algn="l"/>
              </a:tabLst>
            </a:pPr>
            <a:endParaRPr lang="en-IN" sz="1200" dirty="0">
              <a:solidFill>
                <a:schemeClr val="tx2"/>
              </a:solidFill>
              <a:latin typeface="Nokia Pure Headline Light" panose="020B0304020202020204" pitchFamily="34" charset="0"/>
            </a:endParaRPr>
          </a:p>
          <a:p>
            <a:pPr defTabSz="360000">
              <a:spcAft>
                <a:spcPts val="600"/>
              </a:spcAft>
              <a:tabLst>
                <a:tab pos="360000" algn="l"/>
              </a:tabLst>
            </a:pPr>
            <a:r>
              <a:rPr lang="en-IN" sz="1200" dirty="0">
                <a:solidFill>
                  <a:schemeClr val="tx2"/>
                </a:solidFill>
                <a:latin typeface="Nokia Pure Headline Light" panose="020B0304020202020204" pitchFamily="34" charset="0"/>
              </a:rPr>
              <a:t># Python program to demonstrate  type Casting </a:t>
            </a:r>
          </a:p>
          <a:p>
            <a:pPr defTabSz="360000">
              <a:spcAft>
                <a:spcPts val="600"/>
              </a:spcAft>
              <a:tabLst>
                <a:tab pos="360000" algn="l"/>
              </a:tabLst>
            </a:pPr>
            <a:r>
              <a:rPr lang="en-IN" sz="1200" dirty="0">
                <a:solidFill>
                  <a:schemeClr val="tx2"/>
                </a:solidFill>
                <a:latin typeface="Nokia Pure Headline Light" panose="020B0304020202020204" pitchFamily="34" charset="0"/>
              </a:rPr>
              <a:t># int variable</a:t>
            </a:r>
          </a:p>
          <a:p>
            <a:pPr defTabSz="360000">
              <a:spcAft>
                <a:spcPts val="600"/>
              </a:spcAft>
              <a:tabLst>
                <a:tab pos="360000" algn="l"/>
              </a:tabLst>
            </a:pPr>
            <a:r>
              <a:rPr lang="en-IN" sz="1200" dirty="0">
                <a:solidFill>
                  <a:schemeClr val="tx2"/>
                </a:solidFill>
                <a:latin typeface="Nokia Pure Headline Light" panose="020B0304020202020204" pitchFamily="34" charset="0"/>
              </a:rPr>
              <a:t>a = 5</a:t>
            </a:r>
          </a:p>
          <a:p>
            <a:pPr defTabSz="360000">
              <a:spcAft>
                <a:spcPts val="600"/>
              </a:spcAft>
              <a:tabLst>
                <a:tab pos="360000" algn="l"/>
              </a:tabLst>
            </a:pPr>
            <a:r>
              <a:rPr lang="en-IN" sz="1200" dirty="0">
                <a:solidFill>
                  <a:schemeClr val="tx2"/>
                </a:solidFill>
                <a:latin typeface="Nokia Pure Headline Light" panose="020B0304020202020204" pitchFamily="34" charset="0"/>
              </a:rPr>
              <a:t># typecast to float</a:t>
            </a:r>
          </a:p>
          <a:p>
            <a:pPr defTabSz="360000">
              <a:spcAft>
                <a:spcPts val="600"/>
              </a:spcAft>
              <a:tabLst>
                <a:tab pos="360000" algn="l"/>
              </a:tabLst>
            </a:pPr>
            <a:r>
              <a:rPr lang="en-IN" sz="1200" dirty="0">
                <a:solidFill>
                  <a:schemeClr val="tx2"/>
                </a:solidFill>
                <a:latin typeface="Nokia Pure Headline Light" panose="020B0304020202020204" pitchFamily="34" charset="0"/>
              </a:rPr>
              <a:t>n = float(a)</a:t>
            </a:r>
          </a:p>
          <a:p>
            <a:pPr defTabSz="360000">
              <a:spcAft>
                <a:spcPts val="600"/>
              </a:spcAft>
              <a:tabLst>
                <a:tab pos="360000" algn="l"/>
              </a:tabLst>
            </a:pPr>
            <a:r>
              <a:rPr lang="en-IN" sz="1200" dirty="0">
                <a:solidFill>
                  <a:schemeClr val="tx2"/>
                </a:solidFill>
                <a:latin typeface="Nokia Pure Headline Light" panose="020B0304020202020204" pitchFamily="34" charset="0"/>
              </a:rPr>
              <a:t>print(n)</a:t>
            </a:r>
          </a:p>
          <a:p>
            <a:pPr defTabSz="360000">
              <a:spcAft>
                <a:spcPts val="600"/>
              </a:spcAft>
              <a:tabLst>
                <a:tab pos="360000" algn="l"/>
              </a:tabLst>
            </a:pPr>
            <a:r>
              <a:rPr lang="en-IN" sz="1200" dirty="0">
                <a:solidFill>
                  <a:schemeClr val="tx2"/>
                </a:solidFill>
                <a:latin typeface="Nokia Pure Headline Light" panose="020B0304020202020204" pitchFamily="34" charset="0"/>
              </a:rPr>
              <a:t>print(type(n))</a:t>
            </a:r>
          </a:p>
          <a:p>
            <a:pPr defTabSz="360000">
              <a:spcAft>
                <a:spcPts val="600"/>
              </a:spcAft>
              <a:tabLst>
                <a:tab pos="360000" algn="l"/>
              </a:tabLst>
            </a:pPr>
            <a:endParaRPr lang="en-IN" sz="1200" dirty="0">
              <a:solidFill>
                <a:schemeClr val="tx2"/>
              </a:solidFill>
              <a:latin typeface="Nokia Pure Headline Light" panose="020B0304020202020204" pitchFamily="34" charset="0"/>
            </a:endParaRPr>
          </a:p>
        </p:txBody>
      </p:sp>
      <p:sp>
        <p:nvSpPr>
          <p:cNvPr id="8" name="TextBox 7">
            <a:extLst>
              <a:ext uri="{FF2B5EF4-FFF2-40B4-BE49-F238E27FC236}">
                <a16:creationId xmlns:a16="http://schemas.microsoft.com/office/drawing/2014/main" id="{E60DDCD5-E24A-8D95-8295-3985037ADC19}"/>
              </a:ext>
            </a:extLst>
          </p:cNvPr>
          <p:cNvSpPr txBox="1"/>
          <p:nvPr/>
        </p:nvSpPr>
        <p:spPr>
          <a:xfrm>
            <a:off x="6951216" y="278217"/>
            <a:ext cx="4687409" cy="791737"/>
          </a:xfrm>
          <a:prstGeom prst="rect">
            <a:avLst/>
          </a:prstGeom>
          <a:noFill/>
          <a:ln>
            <a:solidFill>
              <a:schemeClr val="tx2"/>
            </a:solidFill>
          </a:ln>
        </p:spPr>
        <p:txBody>
          <a:bodyPr wrap="square" lIns="72000" tIns="72000" rIns="72000" bIns="72000" rtlCol="0">
            <a:spAutoFit/>
          </a:bodyPr>
          <a:lstStyle/>
          <a:p>
            <a:pPr defTabSz="360000">
              <a:spcAft>
                <a:spcPts val="600"/>
              </a:spcAft>
              <a:tabLst>
                <a:tab pos="360000" algn="l"/>
              </a:tabLst>
            </a:pPr>
            <a:r>
              <a:rPr lang="en-US" sz="1400" b="1" dirty="0">
                <a:solidFill>
                  <a:srgbClr val="00B050"/>
                </a:solidFill>
                <a:latin typeface="Nokia Pure Headline Light" panose="020B0304020202020204" pitchFamily="34" charset="0"/>
              </a:rPr>
              <a:t>Exercise:</a:t>
            </a:r>
            <a:br>
              <a:rPr lang="en-US" sz="1400" b="1" dirty="0">
                <a:solidFill>
                  <a:srgbClr val="00B050"/>
                </a:solidFill>
                <a:latin typeface="Nokia Pure Headline Light" panose="020B0304020202020204" pitchFamily="34" charset="0"/>
              </a:rPr>
            </a:br>
            <a:br>
              <a:rPr lang="en-US" sz="1400" b="1" dirty="0">
                <a:solidFill>
                  <a:srgbClr val="00B050"/>
                </a:solidFill>
                <a:latin typeface="Nokia Pure Headline Light" panose="020B0304020202020204" pitchFamily="34" charset="0"/>
              </a:rPr>
            </a:br>
            <a:r>
              <a:rPr lang="en-US" sz="1400" b="1" dirty="0">
                <a:solidFill>
                  <a:srgbClr val="00B050"/>
                </a:solidFill>
                <a:latin typeface="Nokia Pure Headline Light" panose="020B0304020202020204" pitchFamily="34" charset="0"/>
              </a:rPr>
              <a:t>Convert any Float variable to Int Data type:</a:t>
            </a:r>
            <a:endParaRPr lang="en-IN" sz="1400" b="1" dirty="0">
              <a:solidFill>
                <a:srgbClr val="00B050"/>
              </a:solidFill>
              <a:latin typeface="Nokia Pure Headline Light" panose="020B0304020202020204" pitchFamily="34" charset="0"/>
            </a:endParaRPr>
          </a:p>
        </p:txBody>
      </p:sp>
      <p:sp>
        <p:nvSpPr>
          <p:cNvPr id="9" name="TextBox 8">
            <a:extLst>
              <a:ext uri="{FF2B5EF4-FFF2-40B4-BE49-F238E27FC236}">
                <a16:creationId xmlns:a16="http://schemas.microsoft.com/office/drawing/2014/main" id="{2EA019EF-AC88-42F8-F4F2-22649637E52A}"/>
              </a:ext>
            </a:extLst>
          </p:cNvPr>
          <p:cNvSpPr txBox="1"/>
          <p:nvPr/>
        </p:nvSpPr>
        <p:spPr>
          <a:xfrm>
            <a:off x="6124488" y="3151664"/>
            <a:ext cx="5298115" cy="2946173"/>
          </a:xfrm>
          <a:prstGeom prst="rect">
            <a:avLst/>
          </a:prstGeom>
          <a:noFill/>
          <a:ln>
            <a:solidFill>
              <a:schemeClr val="tx2"/>
            </a:solidFill>
          </a:ln>
        </p:spPr>
        <p:txBody>
          <a:bodyPr wrap="square" lIns="72000" tIns="72000" rIns="72000" bIns="72000" rtlCol="0">
            <a:spAutoFit/>
          </a:bodyPr>
          <a:lstStyle/>
          <a:p>
            <a:pPr defTabSz="360000">
              <a:spcAft>
                <a:spcPts val="600"/>
              </a:spcAft>
              <a:tabLst>
                <a:tab pos="360000" algn="l"/>
              </a:tabLst>
            </a:pPr>
            <a:r>
              <a:rPr lang="en-IN" sz="1200" dirty="0">
                <a:solidFill>
                  <a:schemeClr val="tx2"/>
                </a:solidFill>
                <a:latin typeface="Nokia Pure Headline Light" panose="020B0304020202020204" pitchFamily="34" charset="0"/>
              </a:rPr>
              <a:t>Python Convert String to float</a:t>
            </a:r>
          </a:p>
          <a:p>
            <a:pPr defTabSz="360000">
              <a:spcAft>
                <a:spcPts val="600"/>
              </a:spcAft>
              <a:tabLst>
                <a:tab pos="360000" algn="l"/>
              </a:tabLst>
            </a:pPr>
            <a:r>
              <a:rPr lang="en-IN" sz="1200" dirty="0">
                <a:solidFill>
                  <a:schemeClr val="tx2"/>
                </a:solidFill>
                <a:latin typeface="Nokia Pure Headline Light" panose="020B0304020202020204" pitchFamily="34" charset="0"/>
              </a:rPr>
              <a:t>Here, we are casting string data type into float data type with float() function.</a:t>
            </a:r>
          </a:p>
          <a:p>
            <a:pPr defTabSz="360000">
              <a:spcAft>
                <a:spcPts val="600"/>
              </a:spcAft>
              <a:tabLst>
                <a:tab pos="360000" algn="l"/>
              </a:tabLst>
            </a:pPr>
            <a:endParaRPr lang="en-IN" sz="1200" dirty="0">
              <a:solidFill>
                <a:schemeClr val="tx2"/>
              </a:solidFill>
              <a:latin typeface="Nokia Pure Headline Light" panose="020B0304020202020204" pitchFamily="34" charset="0"/>
            </a:endParaRPr>
          </a:p>
          <a:p>
            <a:pPr defTabSz="360000">
              <a:spcAft>
                <a:spcPts val="600"/>
              </a:spcAft>
              <a:tabLst>
                <a:tab pos="360000" algn="l"/>
              </a:tabLst>
            </a:pPr>
            <a:r>
              <a:rPr lang="en-IN" sz="1200" dirty="0">
                <a:solidFill>
                  <a:schemeClr val="tx2"/>
                </a:solidFill>
                <a:latin typeface="Nokia Pure Headline Light" panose="020B0304020202020204" pitchFamily="34" charset="0"/>
              </a:rPr>
              <a:t># Python program to demonstrate type Casting </a:t>
            </a:r>
          </a:p>
          <a:p>
            <a:pPr defTabSz="360000">
              <a:spcAft>
                <a:spcPts val="600"/>
              </a:spcAft>
              <a:tabLst>
                <a:tab pos="360000" algn="l"/>
              </a:tabLst>
            </a:pPr>
            <a:endParaRPr lang="en-IN" sz="1200" dirty="0">
              <a:solidFill>
                <a:schemeClr val="tx2"/>
              </a:solidFill>
              <a:latin typeface="Nokia Pure Headline Light" panose="020B0304020202020204" pitchFamily="34" charset="0"/>
            </a:endParaRPr>
          </a:p>
          <a:p>
            <a:pPr defTabSz="360000">
              <a:spcAft>
                <a:spcPts val="600"/>
              </a:spcAft>
              <a:tabLst>
                <a:tab pos="360000" algn="l"/>
              </a:tabLst>
            </a:pPr>
            <a:r>
              <a:rPr lang="en-IN" sz="1200" dirty="0">
                <a:solidFill>
                  <a:schemeClr val="tx2"/>
                </a:solidFill>
                <a:latin typeface="Nokia Pure Headline Light" panose="020B0304020202020204" pitchFamily="34" charset="0"/>
              </a:rPr>
              <a:t># string variable</a:t>
            </a:r>
          </a:p>
          <a:p>
            <a:pPr defTabSz="360000">
              <a:spcAft>
                <a:spcPts val="600"/>
              </a:spcAft>
              <a:tabLst>
                <a:tab pos="360000" algn="l"/>
              </a:tabLst>
            </a:pPr>
            <a:r>
              <a:rPr lang="en-IN" sz="1200" dirty="0">
                <a:solidFill>
                  <a:schemeClr val="tx2"/>
                </a:solidFill>
                <a:latin typeface="Nokia Pure Headline Light" panose="020B0304020202020204" pitchFamily="34" charset="0"/>
              </a:rPr>
              <a:t>a = "5.9"</a:t>
            </a:r>
          </a:p>
          <a:p>
            <a:pPr defTabSz="360000">
              <a:spcAft>
                <a:spcPts val="600"/>
              </a:spcAft>
              <a:tabLst>
                <a:tab pos="360000" algn="l"/>
              </a:tabLst>
            </a:pPr>
            <a:r>
              <a:rPr lang="en-IN" sz="1200" dirty="0">
                <a:solidFill>
                  <a:schemeClr val="tx2"/>
                </a:solidFill>
                <a:latin typeface="Nokia Pure Headline Light" panose="020B0304020202020204" pitchFamily="34" charset="0"/>
              </a:rPr>
              <a:t># typecast to float</a:t>
            </a:r>
          </a:p>
          <a:p>
            <a:pPr defTabSz="360000">
              <a:spcAft>
                <a:spcPts val="600"/>
              </a:spcAft>
              <a:tabLst>
                <a:tab pos="360000" algn="l"/>
              </a:tabLst>
            </a:pPr>
            <a:r>
              <a:rPr lang="en-IN" sz="1200" dirty="0">
                <a:solidFill>
                  <a:schemeClr val="tx2"/>
                </a:solidFill>
                <a:latin typeface="Nokia Pure Headline Light" panose="020B0304020202020204" pitchFamily="34" charset="0"/>
              </a:rPr>
              <a:t>n = float(a)</a:t>
            </a:r>
          </a:p>
          <a:p>
            <a:pPr defTabSz="360000">
              <a:spcAft>
                <a:spcPts val="600"/>
              </a:spcAft>
              <a:tabLst>
                <a:tab pos="360000" algn="l"/>
              </a:tabLst>
            </a:pPr>
            <a:r>
              <a:rPr lang="en-IN" sz="1200" dirty="0">
                <a:solidFill>
                  <a:schemeClr val="tx2"/>
                </a:solidFill>
                <a:latin typeface="Nokia Pure Headline Light" panose="020B0304020202020204" pitchFamily="34" charset="0"/>
              </a:rPr>
              <a:t>print(n)</a:t>
            </a:r>
          </a:p>
          <a:p>
            <a:pPr defTabSz="360000">
              <a:spcAft>
                <a:spcPts val="600"/>
              </a:spcAft>
              <a:tabLst>
                <a:tab pos="360000" algn="l"/>
              </a:tabLst>
            </a:pPr>
            <a:r>
              <a:rPr lang="en-IN" sz="1200" dirty="0">
                <a:solidFill>
                  <a:schemeClr val="tx2"/>
                </a:solidFill>
                <a:latin typeface="Nokia Pure Headline Light" panose="020B0304020202020204" pitchFamily="34" charset="0"/>
              </a:rPr>
              <a:t>print(type(n))</a:t>
            </a:r>
          </a:p>
        </p:txBody>
      </p:sp>
    </p:spTree>
    <p:extLst>
      <p:ext uri="{BB962C8B-B14F-4D97-AF65-F5344CB8AC3E}">
        <p14:creationId xmlns:p14="http://schemas.microsoft.com/office/powerpoint/2010/main" val="139066175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76E23-3539-355D-F85F-FD581D654C05}"/>
              </a:ext>
            </a:extLst>
          </p:cNvPr>
          <p:cNvSpPr>
            <a:spLocks noGrp="1"/>
          </p:cNvSpPr>
          <p:nvPr>
            <p:ph type="title"/>
          </p:nvPr>
        </p:nvSpPr>
        <p:spPr>
          <a:xfrm>
            <a:off x="458159" y="0"/>
            <a:ext cx="10074963" cy="690771"/>
          </a:xfrm>
        </p:spPr>
        <p:txBody>
          <a:bodyPr vert="horz" lIns="0" tIns="0" rIns="0" bIns="0" rtlCol="0" anchor="t" anchorCtr="0">
            <a:normAutofit/>
          </a:bodyPr>
          <a:lstStyle/>
          <a:p>
            <a:r>
              <a:rPr lang="en-US" sz="3600" b="1" u="sng" dirty="0">
                <a:solidFill>
                  <a:schemeClr val="accent6"/>
                </a:solidFill>
              </a:rPr>
              <a:t>Operators in python :</a:t>
            </a:r>
          </a:p>
        </p:txBody>
      </p:sp>
      <p:sp>
        <p:nvSpPr>
          <p:cNvPr id="3" name="Content Placeholder 2">
            <a:extLst>
              <a:ext uri="{FF2B5EF4-FFF2-40B4-BE49-F238E27FC236}">
                <a16:creationId xmlns:a16="http://schemas.microsoft.com/office/drawing/2014/main" id="{23D3A0E1-D32F-94E4-E6D2-B226D37E5EBD}"/>
              </a:ext>
            </a:extLst>
          </p:cNvPr>
          <p:cNvSpPr>
            <a:spLocks noGrp="1"/>
          </p:cNvSpPr>
          <p:nvPr>
            <p:ph idx="1"/>
          </p:nvPr>
        </p:nvSpPr>
        <p:spPr>
          <a:xfrm>
            <a:off x="458159" y="853417"/>
            <a:ext cx="11282771" cy="2672363"/>
          </a:xfrm>
        </p:spPr>
        <p:txBody>
          <a:bodyPr lIns="91440" tIns="91440" rIns="91440" bIns="91440">
            <a:noAutofit/>
          </a:bodyPr>
          <a:lstStyle/>
          <a:p>
            <a:r>
              <a:rPr lang="en-IN" sz="1400" dirty="0">
                <a:latin typeface="Helvetica" pitchFamily="2" charset="0"/>
              </a:rPr>
              <a:t>In Python programming, Operators in general are used to perform operations on values and variables. These are standard symbols used for logical and arithmetic operations. In this we will look into different types of Python operators. </a:t>
            </a:r>
          </a:p>
          <a:p>
            <a:r>
              <a:rPr lang="en-IN" sz="1400" dirty="0">
                <a:latin typeface="Helvetica" pitchFamily="2" charset="0"/>
              </a:rPr>
              <a:t>OPERATORS: These are the special symbols. </a:t>
            </a:r>
            <a:r>
              <a:rPr lang="en-IN" sz="1400" dirty="0" err="1">
                <a:latin typeface="Helvetica" pitchFamily="2" charset="0"/>
              </a:rPr>
              <a:t>Eg</a:t>
            </a:r>
            <a:r>
              <a:rPr lang="en-IN" sz="1400" dirty="0">
                <a:latin typeface="Helvetica" pitchFamily="2" charset="0"/>
              </a:rPr>
              <a:t>- + , * , /, etc.</a:t>
            </a:r>
          </a:p>
          <a:p>
            <a:r>
              <a:rPr lang="en-IN" sz="1400" dirty="0">
                <a:latin typeface="Helvetica" pitchFamily="2" charset="0"/>
              </a:rPr>
              <a:t>OPERAND: It is the value on which the operator is applied.</a:t>
            </a:r>
          </a:p>
          <a:p>
            <a:r>
              <a:rPr lang="en-IN" sz="1400" dirty="0">
                <a:latin typeface="Helvetica" pitchFamily="2" charset="0"/>
              </a:rPr>
              <a:t>Types of Operators in Python</a:t>
            </a:r>
          </a:p>
          <a:p>
            <a:pPr lvl="1"/>
            <a:r>
              <a:rPr lang="en-IN" sz="1200" dirty="0">
                <a:latin typeface="Helvetica" pitchFamily="2" charset="0"/>
              </a:rPr>
              <a:t>Arithmetic Operators</a:t>
            </a:r>
          </a:p>
          <a:p>
            <a:pPr lvl="1"/>
            <a:r>
              <a:rPr lang="en-IN" sz="1200" dirty="0">
                <a:latin typeface="Helvetica" pitchFamily="2" charset="0"/>
              </a:rPr>
              <a:t>Comparison Operators</a:t>
            </a:r>
          </a:p>
          <a:p>
            <a:pPr lvl="1"/>
            <a:r>
              <a:rPr lang="en-IN" sz="1200" dirty="0">
                <a:latin typeface="Helvetica" pitchFamily="2" charset="0"/>
              </a:rPr>
              <a:t>Logical Operators</a:t>
            </a:r>
          </a:p>
          <a:p>
            <a:pPr lvl="1"/>
            <a:r>
              <a:rPr lang="en-IN" sz="1200" dirty="0">
                <a:latin typeface="Helvetica" pitchFamily="2" charset="0"/>
              </a:rPr>
              <a:t>Equality Operators</a:t>
            </a:r>
          </a:p>
        </p:txBody>
      </p:sp>
      <p:sp>
        <p:nvSpPr>
          <p:cNvPr id="7" name="Title 1">
            <a:extLst>
              <a:ext uri="{FF2B5EF4-FFF2-40B4-BE49-F238E27FC236}">
                <a16:creationId xmlns:a16="http://schemas.microsoft.com/office/drawing/2014/main" id="{E0EE6CF6-CFCC-2313-AB10-678D187E306C}"/>
              </a:ext>
            </a:extLst>
          </p:cNvPr>
          <p:cNvSpPr txBox="1">
            <a:spLocks/>
          </p:cNvSpPr>
          <p:nvPr/>
        </p:nvSpPr>
        <p:spPr>
          <a:xfrm>
            <a:off x="984377" y="2905312"/>
            <a:ext cx="10074963" cy="690771"/>
          </a:xfrm>
          <a:prstGeom prst="rect">
            <a:avLst/>
          </a:prstGeom>
        </p:spPr>
        <p:txBody>
          <a:bodyPr vert="horz" lIns="91440" tIns="91440" rIns="91440" bIns="91440" rtlCol="0" anchor="ct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p>
        </p:txBody>
      </p:sp>
      <p:pic>
        <p:nvPicPr>
          <p:cNvPr id="5" name="Picture 4">
            <a:extLst>
              <a:ext uri="{FF2B5EF4-FFF2-40B4-BE49-F238E27FC236}">
                <a16:creationId xmlns:a16="http://schemas.microsoft.com/office/drawing/2014/main" id="{6B6648FC-4246-00CA-C9CC-F24F165CA9E2}"/>
              </a:ext>
            </a:extLst>
          </p:cNvPr>
          <p:cNvPicPr>
            <a:picLocks noChangeAspect="1"/>
          </p:cNvPicPr>
          <p:nvPr/>
        </p:nvPicPr>
        <p:blipFill>
          <a:blip r:embed="rId2" cstate="print"/>
          <a:stretch>
            <a:fillRect/>
          </a:stretch>
        </p:blipFill>
        <p:spPr>
          <a:xfrm>
            <a:off x="10832053" y="165317"/>
            <a:ext cx="1181100" cy="266731"/>
          </a:xfrm>
          <a:prstGeom prst="rect">
            <a:avLst/>
          </a:prstGeom>
          <a:ln>
            <a:prstDash val="solid"/>
          </a:ln>
        </p:spPr>
      </p:pic>
      <p:sp>
        <p:nvSpPr>
          <p:cNvPr id="6" name="TextBox 5">
            <a:extLst>
              <a:ext uri="{FF2B5EF4-FFF2-40B4-BE49-F238E27FC236}">
                <a16:creationId xmlns:a16="http://schemas.microsoft.com/office/drawing/2014/main" id="{996D38EE-27D7-E66F-E746-80C911B59E16}"/>
              </a:ext>
            </a:extLst>
          </p:cNvPr>
          <p:cNvSpPr txBox="1"/>
          <p:nvPr/>
        </p:nvSpPr>
        <p:spPr>
          <a:xfrm>
            <a:off x="639192" y="3429000"/>
            <a:ext cx="6054571" cy="2161343"/>
          </a:xfrm>
          <a:prstGeom prst="rect">
            <a:avLst/>
          </a:prstGeom>
          <a:noFill/>
          <a:ln>
            <a:solidFill>
              <a:schemeClr val="tx2"/>
            </a:solidFill>
          </a:ln>
        </p:spPr>
        <p:txBody>
          <a:bodyPr wrap="square" lIns="72000" tIns="72000" rIns="72000" bIns="72000" rtlCol="0">
            <a:spAutoFit/>
          </a:bodyPr>
          <a:lstStyle/>
          <a:p>
            <a:pPr defTabSz="360000">
              <a:spcAft>
                <a:spcPts val="600"/>
              </a:spcAft>
              <a:tabLst>
                <a:tab pos="360000" algn="l"/>
              </a:tabLst>
            </a:pPr>
            <a:r>
              <a:rPr lang="en-IN" sz="1200" dirty="0">
                <a:solidFill>
                  <a:schemeClr val="tx2"/>
                </a:solidFill>
                <a:latin typeface="Nokia Pure Headline Light" panose="020B0304020202020204" pitchFamily="34" charset="0"/>
              </a:rPr>
              <a:t>Operator	                            Description                                                            	Syntax</a:t>
            </a:r>
          </a:p>
          <a:p>
            <a:pPr defTabSz="360000">
              <a:spcAft>
                <a:spcPts val="600"/>
              </a:spcAft>
              <a:tabLst>
                <a:tab pos="360000" algn="l"/>
              </a:tabLst>
            </a:pPr>
            <a:r>
              <a:rPr lang="en-IN" sz="1200" dirty="0">
                <a:solidFill>
                  <a:schemeClr val="tx2"/>
                </a:solidFill>
                <a:latin typeface="Nokia Pure Headline Light" panose="020B0304020202020204" pitchFamily="34" charset="0"/>
              </a:rPr>
              <a:t>+	                              Addition: adds two operands	                                       x + y</a:t>
            </a:r>
          </a:p>
          <a:p>
            <a:pPr defTabSz="360000">
              <a:spcAft>
                <a:spcPts val="600"/>
              </a:spcAft>
              <a:tabLst>
                <a:tab pos="360000" algn="l"/>
              </a:tabLst>
            </a:pPr>
            <a:r>
              <a:rPr lang="en-IN" sz="1200" dirty="0">
                <a:solidFill>
                  <a:schemeClr val="tx2"/>
                </a:solidFill>
                <a:latin typeface="Nokia Pure Headline Light" panose="020B0304020202020204" pitchFamily="34" charset="0"/>
              </a:rPr>
              <a:t>–	                              Subtraction: subtracts two operands	                              x – y</a:t>
            </a:r>
          </a:p>
          <a:p>
            <a:pPr defTabSz="360000">
              <a:spcAft>
                <a:spcPts val="600"/>
              </a:spcAft>
              <a:tabLst>
                <a:tab pos="360000" algn="l"/>
              </a:tabLst>
            </a:pPr>
            <a:r>
              <a:rPr lang="en-IN" sz="1200" dirty="0">
                <a:solidFill>
                  <a:schemeClr val="tx2"/>
                </a:solidFill>
                <a:latin typeface="Nokia Pure Headline Light" panose="020B0304020202020204" pitchFamily="34" charset="0"/>
              </a:rPr>
              <a:t>*	                              Multiplication: multiplies two operands	                               x * y</a:t>
            </a:r>
          </a:p>
          <a:p>
            <a:pPr defTabSz="360000">
              <a:spcAft>
                <a:spcPts val="600"/>
              </a:spcAft>
              <a:tabLst>
                <a:tab pos="360000" algn="l"/>
              </a:tabLst>
            </a:pPr>
            <a:r>
              <a:rPr lang="en-IN" sz="1200" dirty="0">
                <a:solidFill>
                  <a:schemeClr val="tx2"/>
                </a:solidFill>
                <a:latin typeface="Nokia Pure Headline Light" panose="020B0304020202020204" pitchFamily="34" charset="0"/>
              </a:rPr>
              <a:t>/	                           Division (float): divides the first operand by the second	  x / y</a:t>
            </a:r>
          </a:p>
          <a:p>
            <a:pPr defTabSz="360000">
              <a:spcAft>
                <a:spcPts val="600"/>
              </a:spcAft>
              <a:tabLst>
                <a:tab pos="360000" algn="l"/>
              </a:tabLst>
            </a:pPr>
            <a:r>
              <a:rPr lang="en-IN" sz="1200" dirty="0">
                <a:solidFill>
                  <a:schemeClr val="tx2"/>
                </a:solidFill>
                <a:latin typeface="Nokia Pure Headline Light" panose="020B0304020202020204" pitchFamily="34" charset="0"/>
              </a:rPr>
              <a:t>//	                          Division (floor): divides the first operand by the second	 x // y</a:t>
            </a:r>
          </a:p>
          <a:p>
            <a:pPr defTabSz="360000">
              <a:spcAft>
                <a:spcPts val="600"/>
              </a:spcAft>
              <a:tabLst>
                <a:tab pos="360000" algn="l"/>
              </a:tabLst>
            </a:pPr>
            <a:r>
              <a:rPr lang="en-IN" sz="1200" dirty="0">
                <a:solidFill>
                  <a:schemeClr val="tx2"/>
                </a:solidFill>
                <a:latin typeface="Nokia Pure Headline Light" panose="020B0304020202020204" pitchFamily="34" charset="0"/>
              </a:rPr>
              <a:t>%	Modulus: returns the remainder when the first operand is divided by second  x % y</a:t>
            </a:r>
          </a:p>
          <a:p>
            <a:pPr defTabSz="360000">
              <a:spcAft>
                <a:spcPts val="600"/>
              </a:spcAft>
              <a:tabLst>
                <a:tab pos="360000" algn="l"/>
              </a:tabLst>
            </a:pPr>
            <a:r>
              <a:rPr lang="en-IN" sz="1200" dirty="0">
                <a:solidFill>
                  <a:schemeClr val="tx2"/>
                </a:solidFill>
                <a:latin typeface="Nokia Pure Headline Light" panose="020B0304020202020204" pitchFamily="34" charset="0"/>
              </a:rPr>
              <a:t>**	                          Power: Returns first raised to power second                              </a:t>
            </a:r>
            <a:r>
              <a:rPr lang="en-IN" sz="1200" b="0" i="0" dirty="0">
                <a:solidFill>
                  <a:srgbClr val="273239"/>
                </a:solidFill>
                <a:effectLst/>
                <a:highlight>
                  <a:srgbClr val="FFFFFF"/>
                </a:highlight>
                <a:latin typeface="Nunito" pitchFamily="2" charset="0"/>
              </a:rPr>
              <a:t>x ** y</a:t>
            </a:r>
            <a:endParaRPr lang="en-IN" sz="1200" dirty="0">
              <a:solidFill>
                <a:schemeClr val="tx2"/>
              </a:solidFill>
              <a:latin typeface="Nokia Pure Headline Light" panose="020B0304020202020204" pitchFamily="34" charset="0"/>
            </a:endParaRPr>
          </a:p>
        </p:txBody>
      </p:sp>
      <p:sp>
        <p:nvSpPr>
          <p:cNvPr id="8" name="TextBox 7">
            <a:extLst>
              <a:ext uri="{FF2B5EF4-FFF2-40B4-BE49-F238E27FC236}">
                <a16:creationId xmlns:a16="http://schemas.microsoft.com/office/drawing/2014/main" id="{5D3F2862-DDA6-9AF1-6BDB-E1C089FE3EE6}"/>
              </a:ext>
            </a:extLst>
          </p:cNvPr>
          <p:cNvSpPr txBox="1"/>
          <p:nvPr/>
        </p:nvSpPr>
        <p:spPr>
          <a:xfrm>
            <a:off x="7190913" y="2228295"/>
            <a:ext cx="4643021" cy="3207783"/>
          </a:xfrm>
          <a:prstGeom prst="rect">
            <a:avLst/>
          </a:prstGeom>
          <a:noFill/>
          <a:ln>
            <a:solidFill>
              <a:schemeClr val="tx2"/>
            </a:solidFill>
          </a:ln>
        </p:spPr>
        <p:txBody>
          <a:bodyPr wrap="square" lIns="72000" tIns="72000" rIns="72000" bIns="72000" rtlCol="0">
            <a:spAutoFit/>
          </a:bodyPr>
          <a:lstStyle/>
          <a:p>
            <a:pPr defTabSz="360000">
              <a:spcAft>
                <a:spcPts val="600"/>
              </a:spcAft>
              <a:tabLst>
                <a:tab pos="360000" algn="l"/>
              </a:tabLst>
            </a:pPr>
            <a:r>
              <a:rPr lang="en-IN" sz="1200" dirty="0">
                <a:solidFill>
                  <a:schemeClr val="tx2"/>
                </a:solidFill>
                <a:latin typeface="Nokia Pure Headline Light" panose="020B0304020202020204" pitchFamily="34" charset="0"/>
              </a:rPr>
              <a:t>a = 9</a:t>
            </a:r>
          </a:p>
          <a:p>
            <a:pPr defTabSz="360000">
              <a:spcAft>
                <a:spcPts val="600"/>
              </a:spcAft>
              <a:tabLst>
                <a:tab pos="360000" algn="l"/>
              </a:tabLst>
            </a:pPr>
            <a:r>
              <a:rPr lang="en-IN" sz="1200" dirty="0">
                <a:solidFill>
                  <a:schemeClr val="tx2"/>
                </a:solidFill>
                <a:latin typeface="Nokia Pure Headline Light" panose="020B0304020202020204" pitchFamily="34" charset="0"/>
              </a:rPr>
              <a:t>b = 4</a:t>
            </a:r>
          </a:p>
          <a:p>
            <a:pPr defTabSz="360000">
              <a:spcAft>
                <a:spcPts val="600"/>
              </a:spcAft>
              <a:tabLst>
                <a:tab pos="360000" algn="l"/>
              </a:tabLst>
            </a:pPr>
            <a:r>
              <a:rPr lang="en-IN" sz="1200" dirty="0">
                <a:solidFill>
                  <a:schemeClr val="tx2"/>
                </a:solidFill>
                <a:latin typeface="Nokia Pure Headline Light" panose="020B0304020202020204" pitchFamily="34" charset="0"/>
              </a:rPr>
              <a:t>add = a + b</a:t>
            </a:r>
          </a:p>
          <a:p>
            <a:pPr defTabSz="360000">
              <a:spcAft>
                <a:spcPts val="600"/>
              </a:spcAft>
              <a:tabLst>
                <a:tab pos="360000" algn="l"/>
              </a:tabLst>
            </a:pPr>
            <a:r>
              <a:rPr lang="en-IN" sz="1200" dirty="0">
                <a:solidFill>
                  <a:schemeClr val="tx2"/>
                </a:solidFill>
                <a:latin typeface="Nokia Pure Headline Light" panose="020B0304020202020204" pitchFamily="34" charset="0"/>
              </a:rPr>
              <a:t>sub = a - b</a:t>
            </a:r>
          </a:p>
          <a:p>
            <a:pPr defTabSz="360000">
              <a:spcAft>
                <a:spcPts val="600"/>
              </a:spcAft>
              <a:tabLst>
                <a:tab pos="360000" algn="l"/>
              </a:tabLst>
            </a:pPr>
            <a:r>
              <a:rPr lang="en-IN" sz="1200" dirty="0" err="1">
                <a:solidFill>
                  <a:schemeClr val="tx2"/>
                </a:solidFill>
                <a:latin typeface="Nokia Pure Headline Light" panose="020B0304020202020204" pitchFamily="34" charset="0"/>
              </a:rPr>
              <a:t>mul</a:t>
            </a:r>
            <a:r>
              <a:rPr lang="en-IN" sz="1200" dirty="0">
                <a:solidFill>
                  <a:schemeClr val="tx2"/>
                </a:solidFill>
                <a:latin typeface="Nokia Pure Headline Light" panose="020B0304020202020204" pitchFamily="34" charset="0"/>
              </a:rPr>
              <a:t> = a * b</a:t>
            </a:r>
          </a:p>
          <a:p>
            <a:pPr defTabSz="360000">
              <a:spcAft>
                <a:spcPts val="600"/>
              </a:spcAft>
              <a:tabLst>
                <a:tab pos="360000" algn="l"/>
              </a:tabLst>
            </a:pPr>
            <a:r>
              <a:rPr lang="en-IN" sz="1200" dirty="0">
                <a:solidFill>
                  <a:schemeClr val="tx2"/>
                </a:solidFill>
                <a:latin typeface="Nokia Pure Headline Light" panose="020B0304020202020204" pitchFamily="34" charset="0"/>
              </a:rPr>
              <a:t>mod = a % b</a:t>
            </a:r>
          </a:p>
          <a:p>
            <a:pPr defTabSz="360000">
              <a:spcAft>
                <a:spcPts val="600"/>
              </a:spcAft>
              <a:tabLst>
                <a:tab pos="360000" algn="l"/>
              </a:tabLst>
            </a:pPr>
            <a:r>
              <a:rPr lang="en-IN" sz="1200" dirty="0">
                <a:solidFill>
                  <a:schemeClr val="tx2"/>
                </a:solidFill>
                <a:latin typeface="Nokia Pure Headline Light" panose="020B0304020202020204" pitchFamily="34" charset="0"/>
              </a:rPr>
              <a:t>p = a ** b</a:t>
            </a:r>
          </a:p>
          <a:p>
            <a:pPr defTabSz="360000">
              <a:spcAft>
                <a:spcPts val="600"/>
              </a:spcAft>
              <a:tabLst>
                <a:tab pos="360000" algn="l"/>
              </a:tabLst>
            </a:pPr>
            <a:r>
              <a:rPr lang="en-IN" sz="1200" dirty="0">
                <a:solidFill>
                  <a:schemeClr val="tx2"/>
                </a:solidFill>
                <a:latin typeface="Nokia Pure Headline Light" panose="020B0304020202020204" pitchFamily="34" charset="0"/>
              </a:rPr>
              <a:t>print(add)</a:t>
            </a:r>
          </a:p>
          <a:p>
            <a:pPr defTabSz="360000">
              <a:spcAft>
                <a:spcPts val="600"/>
              </a:spcAft>
              <a:tabLst>
                <a:tab pos="360000" algn="l"/>
              </a:tabLst>
            </a:pPr>
            <a:r>
              <a:rPr lang="en-IN" sz="1200" dirty="0">
                <a:solidFill>
                  <a:schemeClr val="tx2"/>
                </a:solidFill>
                <a:latin typeface="Nokia Pure Headline Light" panose="020B0304020202020204" pitchFamily="34" charset="0"/>
              </a:rPr>
              <a:t>print(sub)</a:t>
            </a:r>
          </a:p>
          <a:p>
            <a:pPr defTabSz="360000">
              <a:spcAft>
                <a:spcPts val="600"/>
              </a:spcAft>
              <a:tabLst>
                <a:tab pos="360000" algn="l"/>
              </a:tabLst>
            </a:pPr>
            <a:r>
              <a:rPr lang="en-IN" sz="1200" dirty="0">
                <a:solidFill>
                  <a:schemeClr val="tx2"/>
                </a:solidFill>
                <a:latin typeface="Nokia Pure Headline Light" panose="020B0304020202020204" pitchFamily="34" charset="0"/>
              </a:rPr>
              <a:t>print(</a:t>
            </a:r>
            <a:r>
              <a:rPr lang="en-IN" sz="1200" dirty="0" err="1">
                <a:solidFill>
                  <a:schemeClr val="tx2"/>
                </a:solidFill>
                <a:latin typeface="Nokia Pure Headline Light" panose="020B0304020202020204" pitchFamily="34" charset="0"/>
              </a:rPr>
              <a:t>mul</a:t>
            </a:r>
            <a:r>
              <a:rPr lang="en-IN" sz="1200" dirty="0">
                <a:solidFill>
                  <a:schemeClr val="tx2"/>
                </a:solidFill>
                <a:latin typeface="Nokia Pure Headline Light" panose="020B0304020202020204" pitchFamily="34" charset="0"/>
              </a:rPr>
              <a:t>)</a:t>
            </a:r>
          </a:p>
          <a:p>
            <a:pPr defTabSz="360000">
              <a:spcAft>
                <a:spcPts val="600"/>
              </a:spcAft>
              <a:tabLst>
                <a:tab pos="360000" algn="l"/>
              </a:tabLst>
            </a:pPr>
            <a:r>
              <a:rPr lang="en-IN" sz="1200" dirty="0">
                <a:solidFill>
                  <a:schemeClr val="tx2"/>
                </a:solidFill>
                <a:latin typeface="Nokia Pure Headline Light" panose="020B0304020202020204" pitchFamily="34" charset="0"/>
              </a:rPr>
              <a:t>print(mod)</a:t>
            </a:r>
          </a:p>
          <a:p>
            <a:pPr defTabSz="360000">
              <a:spcAft>
                <a:spcPts val="600"/>
              </a:spcAft>
              <a:tabLst>
                <a:tab pos="360000" algn="l"/>
              </a:tabLst>
            </a:pPr>
            <a:r>
              <a:rPr lang="en-IN" sz="1200" dirty="0">
                <a:solidFill>
                  <a:schemeClr val="tx2"/>
                </a:solidFill>
                <a:latin typeface="Nokia Pure Headline Light" panose="020B0304020202020204" pitchFamily="34" charset="0"/>
              </a:rPr>
              <a:t>print(p)</a:t>
            </a:r>
          </a:p>
        </p:txBody>
      </p:sp>
    </p:spTree>
    <p:extLst>
      <p:ext uri="{BB962C8B-B14F-4D97-AF65-F5344CB8AC3E}">
        <p14:creationId xmlns:p14="http://schemas.microsoft.com/office/powerpoint/2010/main" val="317441324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76E23-3539-355D-F85F-FD581D654C05}"/>
              </a:ext>
            </a:extLst>
          </p:cNvPr>
          <p:cNvSpPr>
            <a:spLocks noGrp="1"/>
          </p:cNvSpPr>
          <p:nvPr>
            <p:ph type="title"/>
          </p:nvPr>
        </p:nvSpPr>
        <p:spPr>
          <a:xfrm>
            <a:off x="458159" y="0"/>
            <a:ext cx="10074963" cy="690771"/>
          </a:xfrm>
        </p:spPr>
        <p:txBody>
          <a:bodyPr vert="horz" lIns="0" tIns="0" rIns="0" bIns="0" rtlCol="0" anchor="t" anchorCtr="0">
            <a:normAutofit/>
          </a:bodyPr>
          <a:lstStyle/>
          <a:p>
            <a:r>
              <a:rPr lang="en-US" sz="3600" b="1" u="sng" dirty="0">
                <a:solidFill>
                  <a:schemeClr val="accent6"/>
                </a:solidFill>
              </a:rPr>
              <a:t>Operators in python :</a:t>
            </a:r>
          </a:p>
        </p:txBody>
      </p:sp>
      <p:sp>
        <p:nvSpPr>
          <p:cNvPr id="3" name="Content Placeholder 2">
            <a:extLst>
              <a:ext uri="{FF2B5EF4-FFF2-40B4-BE49-F238E27FC236}">
                <a16:creationId xmlns:a16="http://schemas.microsoft.com/office/drawing/2014/main" id="{23D3A0E1-D32F-94E4-E6D2-B226D37E5EBD}"/>
              </a:ext>
            </a:extLst>
          </p:cNvPr>
          <p:cNvSpPr>
            <a:spLocks noGrp="1"/>
          </p:cNvSpPr>
          <p:nvPr>
            <p:ph idx="1"/>
          </p:nvPr>
        </p:nvSpPr>
        <p:spPr>
          <a:xfrm>
            <a:off x="458159" y="853417"/>
            <a:ext cx="11282771" cy="2672363"/>
          </a:xfrm>
        </p:spPr>
        <p:txBody>
          <a:bodyPr lIns="91440" tIns="91440" rIns="91440" bIns="91440">
            <a:noAutofit/>
          </a:bodyPr>
          <a:lstStyle/>
          <a:p>
            <a:r>
              <a:rPr lang="en-IN" sz="1400" b="1" i="0" dirty="0">
                <a:effectLst/>
                <a:highlight>
                  <a:srgbClr val="FFFFFF"/>
                </a:highlight>
                <a:latin typeface="Nokia Pure Text" panose="020B0504040602060303" pitchFamily="34" charset="0"/>
                <a:ea typeface="Nokia Pure Text" panose="020B0504040602060303" pitchFamily="34" charset="0"/>
                <a:cs typeface="Nokia Pure Text" panose="020B0504040602060303" pitchFamily="34" charset="0"/>
              </a:rPr>
              <a:t>Division Operators</a:t>
            </a:r>
          </a:p>
          <a:p>
            <a:pPr algn="just" rtl="0" fontAlgn="base"/>
            <a:r>
              <a:rPr lang="en-IN" sz="1400" b="0" i="0" dirty="0">
                <a:effectLst/>
                <a:highlight>
                  <a:srgbClr val="FFFFFF"/>
                </a:highlight>
                <a:latin typeface="Nokia Pure Text" panose="020B0504040602060303" pitchFamily="34" charset="0"/>
                <a:ea typeface="Nokia Pure Text" panose="020B0504040602060303" pitchFamily="34" charset="0"/>
                <a:cs typeface="Nokia Pure Text" panose="020B0504040602060303" pitchFamily="34" charset="0"/>
              </a:rPr>
              <a:t>There are two types of division operators: </a:t>
            </a:r>
          </a:p>
          <a:p>
            <a:pPr lvl="1" fontAlgn="base">
              <a:buFont typeface="+mj-lt"/>
              <a:buAutoNum type="arabicPeriod"/>
            </a:pPr>
            <a:r>
              <a:rPr lang="en-IN" sz="1200" b="0" i="0" dirty="0">
                <a:effectLst/>
                <a:highlight>
                  <a:srgbClr val="FFFFFF"/>
                </a:highlight>
                <a:latin typeface="Nokia Pure Text" panose="020B0504040602060303" pitchFamily="34" charset="0"/>
                <a:ea typeface="Nokia Pure Text" panose="020B0504040602060303" pitchFamily="34" charset="0"/>
                <a:cs typeface="Nokia Pure Text" panose="020B0504040602060303" pitchFamily="34" charset="0"/>
              </a:rPr>
              <a:t>Float division</a:t>
            </a:r>
          </a:p>
          <a:p>
            <a:pPr lvl="1" fontAlgn="base">
              <a:buFont typeface="+mj-lt"/>
              <a:buAutoNum type="arabicPeriod" startAt="2"/>
            </a:pPr>
            <a:r>
              <a:rPr lang="en-IN" sz="1200" b="0" i="0" dirty="0">
                <a:effectLst/>
                <a:highlight>
                  <a:srgbClr val="FFFFFF"/>
                </a:highlight>
                <a:latin typeface="Nokia Pure Text" panose="020B0504040602060303" pitchFamily="34" charset="0"/>
                <a:ea typeface="Nokia Pure Text" panose="020B0504040602060303" pitchFamily="34" charset="0"/>
                <a:cs typeface="Nokia Pure Text" panose="020B0504040602060303" pitchFamily="34" charset="0"/>
              </a:rPr>
              <a:t>Floor division</a:t>
            </a:r>
          </a:p>
          <a:p>
            <a:pPr algn="l" fontAlgn="base"/>
            <a:r>
              <a:rPr lang="en-IN" sz="1400" b="1" i="0" dirty="0">
                <a:effectLst/>
                <a:highlight>
                  <a:srgbClr val="FFFFFF"/>
                </a:highlight>
                <a:latin typeface="Nokia Pure Text" panose="020B0504040602060303" pitchFamily="34" charset="0"/>
                <a:ea typeface="Nokia Pure Text" panose="020B0504040602060303" pitchFamily="34" charset="0"/>
                <a:cs typeface="Nokia Pure Text" panose="020B0504040602060303" pitchFamily="34" charset="0"/>
              </a:rPr>
              <a:t>Float division</a:t>
            </a:r>
          </a:p>
          <a:p>
            <a:pPr lvl="1" algn="just" fontAlgn="base"/>
            <a:r>
              <a:rPr lang="en-IN" sz="1200" b="0" i="0" dirty="0">
                <a:effectLst/>
                <a:highlight>
                  <a:srgbClr val="FFFFFF"/>
                </a:highlight>
                <a:latin typeface="Nokia Pure Text" panose="020B0504040602060303" pitchFamily="34" charset="0"/>
                <a:ea typeface="Nokia Pure Text" panose="020B0504040602060303" pitchFamily="34" charset="0"/>
                <a:cs typeface="Nokia Pure Text" panose="020B0504040602060303" pitchFamily="34" charset="0"/>
              </a:rPr>
              <a:t>The quotient returned by this operator is always a float number, no matter if two numbers are integers. For example:</a:t>
            </a:r>
          </a:p>
          <a:p>
            <a:pPr lvl="1" fontAlgn="base"/>
            <a:r>
              <a:rPr lang="en-IN" sz="1200" b="1" i="0" dirty="0">
                <a:effectLst/>
                <a:highlight>
                  <a:srgbClr val="FFFFFF"/>
                </a:highlight>
                <a:latin typeface="Nokia Pure Text" panose="020B0504040602060303" pitchFamily="34" charset="0"/>
                <a:ea typeface="Nokia Pure Text" panose="020B0504040602060303" pitchFamily="34" charset="0"/>
                <a:cs typeface="Nokia Pure Text" panose="020B0504040602060303" pitchFamily="34" charset="0"/>
              </a:rPr>
              <a:t>Example:</a:t>
            </a:r>
            <a:r>
              <a:rPr lang="en-IN" sz="1200" b="0" i="0" dirty="0">
                <a:effectLst/>
                <a:highlight>
                  <a:srgbClr val="FFFFFF"/>
                </a:highlight>
                <a:latin typeface="Nokia Pure Text" panose="020B0504040602060303" pitchFamily="34" charset="0"/>
                <a:ea typeface="Nokia Pure Text" panose="020B0504040602060303" pitchFamily="34" charset="0"/>
                <a:cs typeface="Nokia Pure Text" panose="020B0504040602060303" pitchFamily="34" charset="0"/>
              </a:rPr>
              <a:t> The code performs division operations and prints the results. For example, </a:t>
            </a:r>
            <a:r>
              <a:rPr lang="en-IN" sz="1200" b="1" i="0" dirty="0">
                <a:effectLst/>
                <a:highlight>
                  <a:srgbClr val="FFFFFF"/>
                </a:highlight>
                <a:latin typeface="Nokia Pure Text" panose="020B0504040602060303" pitchFamily="34" charset="0"/>
                <a:ea typeface="Nokia Pure Text" panose="020B0504040602060303" pitchFamily="34" charset="0"/>
                <a:cs typeface="Nokia Pure Text" panose="020B0504040602060303" pitchFamily="34" charset="0"/>
              </a:rPr>
              <a:t>’10/2′</a:t>
            </a:r>
            <a:r>
              <a:rPr lang="en-IN" sz="1200" b="0" i="0" dirty="0">
                <a:effectLst/>
                <a:highlight>
                  <a:srgbClr val="FFFFFF"/>
                </a:highlight>
                <a:latin typeface="Nokia Pure Text" panose="020B0504040602060303" pitchFamily="34" charset="0"/>
                <a:ea typeface="Nokia Pure Text" panose="020B0504040602060303" pitchFamily="34" charset="0"/>
                <a:cs typeface="Nokia Pure Text" panose="020B0504040602060303" pitchFamily="34" charset="0"/>
              </a:rPr>
              <a:t> results in </a:t>
            </a:r>
            <a:r>
              <a:rPr lang="en-IN" sz="1200" b="1" i="0" dirty="0">
                <a:effectLst/>
                <a:highlight>
                  <a:srgbClr val="FFFFFF"/>
                </a:highlight>
                <a:latin typeface="Nokia Pure Text" panose="020B0504040602060303" pitchFamily="34" charset="0"/>
                <a:ea typeface="Nokia Pure Text" panose="020B0504040602060303" pitchFamily="34" charset="0"/>
                <a:cs typeface="Nokia Pure Text" panose="020B0504040602060303" pitchFamily="34" charset="0"/>
              </a:rPr>
              <a:t>‘5.0’</a:t>
            </a:r>
            <a:r>
              <a:rPr lang="en-IN" sz="1200" b="0" i="0" dirty="0">
                <a:effectLst/>
                <a:highlight>
                  <a:srgbClr val="FFFFFF"/>
                </a:highlight>
                <a:latin typeface="Nokia Pure Text" panose="020B0504040602060303" pitchFamily="34" charset="0"/>
                <a:ea typeface="Nokia Pure Text" panose="020B0504040602060303" pitchFamily="34" charset="0"/>
                <a:cs typeface="Nokia Pure Text" panose="020B0504040602060303" pitchFamily="34" charset="0"/>
              </a:rPr>
              <a:t>, and </a:t>
            </a:r>
            <a:r>
              <a:rPr lang="en-IN" sz="1200" b="1" i="0" dirty="0">
                <a:effectLst/>
                <a:highlight>
                  <a:srgbClr val="FFFFFF"/>
                </a:highlight>
                <a:latin typeface="Nokia Pure Text" panose="020B0504040602060303" pitchFamily="34" charset="0"/>
                <a:ea typeface="Nokia Pure Text" panose="020B0504040602060303" pitchFamily="34" charset="0"/>
                <a:cs typeface="Nokia Pure Text" panose="020B0504040602060303" pitchFamily="34" charset="0"/>
              </a:rPr>
              <a:t>‘-10/2’</a:t>
            </a:r>
            <a:r>
              <a:rPr lang="en-IN" sz="1200" b="0" i="0" dirty="0">
                <a:effectLst/>
                <a:highlight>
                  <a:srgbClr val="FFFFFF"/>
                </a:highlight>
                <a:latin typeface="Nokia Pure Text" panose="020B0504040602060303" pitchFamily="34" charset="0"/>
                <a:ea typeface="Nokia Pure Text" panose="020B0504040602060303" pitchFamily="34" charset="0"/>
                <a:cs typeface="Nokia Pure Text" panose="020B0504040602060303" pitchFamily="34" charset="0"/>
              </a:rPr>
              <a:t> results in </a:t>
            </a:r>
            <a:r>
              <a:rPr lang="en-IN" sz="1200" b="1" i="0" dirty="0">
                <a:effectLst/>
                <a:highlight>
                  <a:srgbClr val="FFFFFF"/>
                </a:highlight>
                <a:latin typeface="Nokia Pure Text" panose="020B0504040602060303" pitchFamily="34" charset="0"/>
                <a:ea typeface="Nokia Pure Text" panose="020B0504040602060303" pitchFamily="34" charset="0"/>
                <a:cs typeface="Nokia Pure Text" panose="020B0504040602060303" pitchFamily="34" charset="0"/>
              </a:rPr>
              <a:t>‘-5.0’</a:t>
            </a:r>
            <a:r>
              <a:rPr lang="en-IN" sz="1200" b="0" i="0" dirty="0">
                <a:effectLst/>
                <a:highlight>
                  <a:srgbClr val="FFFFFF"/>
                </a:highlight>
                <a:latin typeface="Nokia Pure Text" panose="020B0504040602060303" pitchFamily="34" charset="0"/>
                <a:ea typeface="Nokia Pure Text" panose="020B0504040602060303" pitchFamily="34" charset="0"/>
                <a:cs typeface="Nokia Pure Text" panose="020B0504040602060303" pitchFamily="34" charset="0"/>
              </a:rPr>
              <a:t>.</a:t>
            </a:r>
          </a:p>
          <a:p>
            <a:pPr algn="l" fontAlgn="base"/>
            <a:r>
              <a:rPr lang="en-IN" sz="1400" b="1" i="0" dirty="0">
                <a:effectLst/>
                <a:highlight>
                  <a:srgbClr val="FFFFFF"/>
                </a:highlight>
                <a:latin typeface="Nokia Pure Text" panose="020B0504040602060303" pitchFamily="34" charset="0"/>
                <a:ea typeface="Nokia Pure Text" panose="020B0504040602060303" pitchFamily="34" charset="0"/>
                <a:cs typeface="Nokia Pure Text" panose="020B0504040602060303" pitchFamily="34" charset="0"/>
              </a:rPr>
              <a:t>Floor division</a:t>
            </a:r>
          </a:p>
          <a:p>
            <a:pPr lvl="1" algn="just" fontAlgn="base"/>
            <a:r>
              <a:rPr lang="en-IN" sz="1200" b="0" i="0" dirty="0">
                <a:effectLst/>
                <a:highlight>
                  <a:srgbClr val="FFFFFF"/>
                </a:highlight>
                <a:latin typeface="Nokia Pure Text" panose="020B0504040602060303" pitchFamily="34" charset="0"/>
                <a:ea typeface="Nokia Pure Text" panose="020B0504040602060303" pitchFamily="34" charset="0"/>
                <a:cs typeface="Nokia Pure Text" panose="020B0504040602060303" pitchFamily="34" charset="0"/>
              </a:rPr>
              <a:t>The quotient returned by this operator is dependent on the argument being passed. If any of the numbers is float, it returns output in float. It is also known as Floor division because, if any number is negative, then the output will be floored. For example:</a:t>
            </a:r>
          </a:p>
          <a:p>
            <a:pPr lvl="1" fontAlgn="base"/>
            <a:r>
              <a:rPr lang="en-IN" sz="1200" b="1" i="0" dirty="0">
                <a:effectLst/>
                <a:highlight>
                  <a:srgbClr val="FFFFFF"/>
                </a:highlight>
                <a:latin typeface="Nokia Pure Text" panose="020B0504040602060303" pitchFamily="34" charset="0"/>
                <a:ea typeface="Nokia Pure Text" panose="020B0504040602060303" pitchFamily="34" charset="0"/>
                <a:cs typeface="Nokia Pure Text" panose="020B0504040602060303" pitchFamily="34" charset="0"/>
              </a:rPr>
              <a:t>Example:</a:t>
            </a:r>
            <a:r>
              <a:rPr lang="en-IN" sz="1200" b="0" i="0" dirty="0">
                <a:effectLst/>
                <a:highlight>
                  <a:srgbClr val="FFFFFF"/>
                </a:highlight>
                <a:latin typeface="Nokia Pure Text" panose="020B0504040602060303" pitchFamily="34" charset="0"/>
                <a:ea typeface="Nokia Pure Text" panose="020B0504040602060303" pitchFamily="34" charset="0"/>
                <a:cs typeface="Nokia Pure Text" panose="020B0504040602060303" pitchFamily="34" charset="0"/>
              </a:rPr>
              <a:t> It provides results as follows: </a:t>
            </a:r>
            <a:r>
              <a:rPr lang="en-IN" sz="1200" b="1" i="0" dirty="0">
                <a:effectLst/>
                <a:highlight>
                  <a:srgbClr val="FFFFFF"/>
                </a:highlight>
                <a:latin typeface="Nokia Pure Text" panose="020B0504040602060303" pitchFamily="34" charset="0"/>
                <a:ea typeface="Nokia Pure Text" panose="020B0504040602060303" pitchFamily="34" charset="0"/>
                <a:cs typeface="Nokia Pure Text" panose="020B0504040602060303" pitchFamily="34" charset="0"/>
              </a:rPr>
              <a:t>’10//3′</a:t>
            </a:r>
            <a:r>
              <a:rPr lang="en-IN" sz="1200" b="0" i="0" dirty="0">
                <a:effectLst/>
                <a:highlight>
                  <a:srgbClr val="FFFFFF"/>
                </a:highlight>
                <a:latin typeface="Nokia Pure Text" panose="020B0504040602060303" pitchFamily="34" charset="0"/>
                <a:ea typeface="Nokia Pure Text" panose="020B0504040602060303" pitchFamily="34" charset="0"/>
                <a:cs typeface="Nokia Pure Text" panose="020B0504040602060303" pitchFamily="34" charset="0"/>
              </a:rPr>
              <a:t> equals </a:t>
            </a:r>
            <a:r>
              <a:rPr lang="en-IN" sz="1200" b="1" i="0" dirty="0">
                <a:effectLst/>
                <a:highlight>
                  <a:srgbClr val="FFFFFF"/>
                </a:highlight>
                <a:latin typeface="Nokia Pure Text" panose="020B0504040602060303" pitchFamily="34" charset="0"/>
                <a:ea typeface="Nokia Pure Text" panose="020B0504040602060303" pitchFamily="34" charset="0"/>
                <a:cs typeface="Nokia Pure Text" panose="020B0504040602060303" pitchFamily="34" charset="0"/>
              </a:rPr>
              <a:t>‘3’</a:t>
            </a:r>
            <a:r>
              <a:rPr lang="en-IN" sz="1200" b="0" i="0" dirty="0">
                <a:effectLst/>
                <a:highlight>
                  <a:srgbClr val="FFFFFF"/>
                </a:highlight>
                <a:latin typeface="Nokia Pure Text" panose="020B0504040602060303" pitchFamily="34" charset="0"/>
                <a:ea typeface="Nokia Pure Text" panose="020B0504040602060303" pitchFamily="34" charset="0"/>
                <a:cs typeface="Nokia Pure Text" panose="020B0504040602060303" pitchFamily="34" charset="0"/>
              </a:rPr>
              <a:t>, </a:t>
            </a:r>
            <a:r>
              <a:rPr lang="en-IN" sz="1200" b="1" i="0" dirty="0">
                <a:effectLst/>
                <a:highlight>
                  <a:srgbClr val="FFFFFF"/>
                </a:highlight>
                <a:latin typeface="Nokia Pure Text" panose="020B0504040602060303" pitchFamily="34" charset="0"/>
                <a:ea typeface="Nokia Pure Text" panose="020B0504040602060303" pitchFamily="34" charset="0"/>
                <a:cs typeface="Nokia Pure Text" panose="020B0504040602060303" pitchFamily="34" charset="0"/>
              </a:rPr>
              <a:t>‘-5//2’</a:t>
            </a:r>
            <a:r>
              <a:rPr lang="en-IN" sz="1200" b="0" i="0" dirty="0">
                <a:effectLst/>
                <a:highlight>
                  <a:srgbClr val="FFFFFF"/>
                </a:highlight>
                <a:latin typeface="Nokia Pure Text" panose="020B0504040602060303" pitchFamily="34" charset="0"/>
                <a:ea typeface="Nokia Pure Text" panose="020B0504040602060303" pitchFamily="34" charset="0"/>
                <a:cs typeface="Nokia Pure Text" panose="020B0504040602060303" pitchFamily="34" charset="0"/>
              </a:rPr>
              <a:t> equals </a:t>
            </a:r>
            <a:r>
              <a:rPr lang="en-IN" sz="1200" b="1" i="0" dirty="0">
                <a:effectLst/>
                <a:highlight>
                  <a:srgbClr val="FFFFFF"/>
                </a:highlight>
                <a:latin typeface="Nokia Pure Text" panose="020B0504040602060303" pitchFamily="34" charset="0"/>
                <a:ea typeface="Nokia Pure Text" panose="020B0504040602060303" pitchFamily="34" charset="0"/>
                <a:cs typeface="Nokia Pure Text" panose="020B0504040602060303" pitchFamily="34" charset="0"/>
              </a:rPr>
              <a:t>‘-3’</a:t>
            </a:r>
            <a:r>
              <a:rPr lang="en-IN" sz="1200" b="0" i="0" dirty="0">
                <a:effectLst/>
                <a:highlight>
                  <a:srgbClr val="FFFFFF"/>
                </a:highlight>
                <a:latin typeface="Nokia Pure Text" panose="020B0504040602060303" pitchFamily="34" charset="0"/>
                <a:ea typeface="Nokia Pure Text" panose="020B0504040602060303" pitchFamily="34" charset="0"/>
                <a:cs typeface="Nokia Pure Text" panose="020B0504040602060303" pitchFamily="34" charset="0"/>
              </a:rPr>
              <a:t>, ‘</a:t>
            </a:r>
            <a:r>
              <a:rPr lang="en-IN" sz="1200" b="1" i="0" dirty="0">
                <a:effectLst/>
                <a:highlight>
                  <a:srgbClr val="FFFFFF"/>
                </a:highlight>
                <a:latin typeface="Nokia Pure Text" panose="020B0504040602060303" pitchFamily="34" charset="0"/>
                <a:ea typeface="Nokia Pure Text" panose="020B0504040602060303" pitchFamily="34" charset="0"/>
                <a:cs typeface="Nokia Pure Text" panose="020B0504040602060303" pitchFamily="34" charset="0"/>
              </a:rPr>
              <a:t>5.0//2′</a:t>
            </a:r>
            <a:r>
              <a:rPr lang="en-IN" sz="1200" b="0" i="0" dirty="0">
                <a:effectLst/>
                <a:highlight>
                  <a:srgbClr val="FFFFFF"/>
                </a:highlight>
                <a:latin typeface="Nokia Pure Text" panose="020B0504040602060303" pitchFamily="34" charset="0"/>
                <a:ea typeface="Nokia Pure Text" panose="020B0504040602060303" pitchFamily="34" charset="0"/>
                <a:cs typeface="Nokia Pure Text" panose="020B0504040602060303" pitchFamily="34" charset="0"/>
              </a:rPr>
              <a:t> equals </a:t>
            </a:r>
            <a:r>
              <a:rPr lang="en-IN" sz="1200" b="1" i="0" dirty="0">
                <a:effectLst/>
                <a:highlight>
                  <a:srgbClr val="FFFFFF"/>
                </a:highlight>
                <a:latin typeface="Nokia Pure Text" panose="020B0504040602060303" pitchFamily="34" charset="0"/>
                <a:ea typeface="Nokia Pure Text" panose="020B0504040602060303" pitchFamily="34" charset="0"/>
                <a:cs typeface="Nokia Pure Text" panose="020B0504040602060303" pitchFamily="34" charset="0"/>
              </a:rPr>
              <a:t>‘2.0’</a:t>
            </a:r>
            <a:r>
              <a:rPr lang="en-IN" sz="1200" b="0" i="0" dirty="0">
                <a:effectLst/>
                <a:highlight>
                  <a:srgbClr val="FFFFFF"/>
                </a:highlight>
                <a:latin typeface="Nokia Pure Text" panose="020B0504040602060303" pitchFamily="34" charset="0"/>
                <a:ea typeface="Nokia Pure Text" panose="020B0504040602060303" pitchFamily="34" charset="0"/>
                <a:cs typeface="Nokia Pure Text" panose="020B0504040602060303" pitchFamily="34" charset="0"/>
              </a:rPr>
              <a:t>, and </a:t>
            </a:r>
            <a:r>
              <a:rPr lang="en-IN" sz="1200" b="1" i="0" dirty="0">
                <a:effectLst/>
                <a:highlight>
                  <a:srgbClr val="FFFFFF"/>
                </a:highlight>
                <a:latin typeface="Nokia Pure Text" panose="020B0504040602060303" pitchFamily="34" charset="0"/>
                <a:ea typeface="Nokia Pure Text" panose="020B0504040602060303" pitchFamily="34" charset="0"/>
                <a:cs typeface="Nokia Pure Text" panose="020B0504040602060303" pitchFamily="34" charset="0"/>
              </a:rPr>
              <a:t>‘-5.0//2’</a:t>
            </a:r>
            <a:r>
              <a:rPr lang="en-IN" sz="1200" b="0" i="0" dirty="0">
                <a:effectLst/>
                <a:highlight>
                  <a:srgbClr val="FFFFFF"/>
                </a:highlight>
                <a:latin typeface="Nokia Pure Text" panose="020B0504040602060303" pitchFamily="34" charset="0"/>
                <a:ea typeface="Nokia Pure Text" panose="020B0504040602060303" pitchFamily="34" charset="0"/>
                <a:cs typeface="Nokia Pure Text" panose="020B0504040602060303" pitchFamily="34" charset="0"/>
              </a:rPr>
              <a:t> equals </a:t>
            </a:r>
            <a:r>
              <a:rPr lang="en-IN" sz="1200" b="1" i="0" dirty="0">
                <a:effectLst/>
                <a:highlight>
                  <a:srgbClr val="FFFFFF"/>
                </a:highlight>
                <a:latin typeface="Nokia Pure Text" panose="020B0504040602060303" pitchFamily="34" charset="0"/>
                <a:ea typeface="Nokia Pure Text" panose="020B0504040602060303" pitchFamily="34" charset="0"/>
                <a:cs typeface="Nokia Pure Text" panose="020B0504040602060303" pitchFamily="34" charset="0"/>
              </a:rPr>
              <a:t>‘-3.0’</a:t>
            </a:r>
            <a:r>
              <a:rPr lang="en-IN" sz="1200" b="0" i="0" dirty="0">
                <a:effectLst/>
                <a:highlight>
                  <a:srgbClr val="FFFFFF"/>
                </a:highlight>
                <a:latin typeface="Nokia Pure Text" panose="020B0504040602060303" pitchFamily="34" charset="0"/>
                <a:ea typeface="Nokia Pure Text" panose="020B0504040602060303" pitchFamily="34" charset="0"/>
                <a:cs typeface="Nokia Pure Text" panose="020B0504040602060303" pitchFamily="34" charset="0"/>
              </a:rPr>
              <a:t>. Integer division returns the largest integer less than or equal to the division result.</a:t>
            </a:r>
          </a:p>
          <a:p>
            <a:endParaRPr lang="en-IN" sz="1200" dirty="0">
              <a:latin typeface="Helvetica" pitchFamily="2" charset="0"/>
            </a:endParaRPr>
          </a:p>
        </p:txBody>
      </p:sp>
      <p:sp>
        <p:nvSpPr>
          <p:cNvPr id="7" name="Title 1">
            <a:extLst>
              <a:ext uri="{FF2B5EF4-FFF2-40B4-BE49-F238E27FC236}">
                <a16:creationId xmlns:a16="http://schemas.microsoft.com/office/drawing/2014/main" id="{E0EE6CF6-CFCC-2313-AB10-678D187E306C}"/>
              </a:ext>
            </a:extLst>
          </p:cNvPr>
          <p:cNvSpPr txBox="1">
            <a:spLocks/>
          </p:cNvSpPr>
          <p:nvPr/>
        </p:nvSpPr>
        <p:spPr>
          <a:xfrm>
            <a:off x="984377" y="2905312"/>
            <a:ext cx="10074963" cy="690771"/>
          </a:xfrm>
          <a:prstGeom prst="rect">
            <a:avLst/>
          </a:prstGeom>
        </p:spPr>
        <p:txBody>
          <a:bodyPr vert="horz" lIns="91440" tIns="91440" rIns="91440" bIns="91440" rtlCol="0" anchor="ct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p>
        </p:txBody>
      </p:sp>
      <p:pic>
        <p:nvPicPr>
          <p:cNvPr id="5" name="Picture 4">
            <a:extLst>
              <a:ext uri="{FF2B5EF4-FFF2-40B4-BE49-F238E27FC236}">
                <a16:creationId xmlns:a16="http://schemas.microsoft.com/office/drawing/2014/main" id="{6B6648FC-4246-00CA-C9CC-F24F165CA9E2}"/>
              </a:ext>
            </a:extLst>
          </p:cNvPr>
          <p:cNvPicPr>
            <a:picLocks noChangeAspect="1"/>
          </p:cNvPicPr>
          <p:nvPr/>
        </p:nvPicPr>
        <p:blipFill>
          <a:blip r:embed="rId2" cstate="print"/>
          <a:stretch>
            <a:fillRect/>
          </a:stretch>
        </p:blipFill>
        <p:spPr>
          <a:xfrm>
            <a:off x="10832053" y="165317"/>
            <a:ext cx="1181100" cy="266731"/>
          </a:xfrm>
          <a:prstGeom prst="rect">
            <a:avLst/>
          </a:prstGeom>
          <a:ln>
            <a:prstDash val="solid"/>
          </a:ln>
        </p:spPr>
      </p:pic>
      <p:sp>
        <p:nvSpPr>
          <p:cNvPr id="4" name="TextBox 3">
            <a:extLst>
              <a:ext uri="{FF2B5EF4-FFF2-40B4-BE49-F238E27FC236}">
                <a16:creationId xmlns:a16="http://schemas.microsoft.com/office/drawing/2014/main" id="{151AFAE5-922B-AC0D-0796-2C04BFC2C870}"/>
              </a:ext>
            </a:extLst>
          </p:cNvPr>
          <p:cNvSpPr txBox="1"/>
          <p:nvPr/>
        </p:nvSpPr>
        <p:spPr>
          <a:xfrm>
            <a:off x="896646" y="4101483"/>
            <a:ext cx="3426780" cy="1114902"/>
          </a:xfrm>
          <a:prstGeom prst="rect">
            <a:avLst/>
          </a:prstGeom>
          <a:noFill/>
          <a:ln>
            <a:solidFill>
              <a:schemeClr val="tx2"/>
            </a:solidFill>
          </a:ln>
        </p:spPr>
        <p:txBody>
          <a:bodyPr wrap="square" lIns="72000" tIns="72000" rIns="72000" bIns="72000" rtlCol="0">
            <a:spAutoFit/>
          </a:bodyPr>
          <a:lstStyle/>
          <a:p>
            <a:pPr defTabSz="360000">
              <a:spcAft>
                <a:spcPts val="600"/>
              </a:spcAft>
              <a:tabLst>
                <a:tab pos="360000" algn="l"/>
              </a:tabLst>
            </a:pPr>
            <a:r>
              <a:rPr lang="en-IN" sz="1200" dirty="0">
                <a:solidFill>
                  <a:schemeClr val="tx2"/>
                </a:solidFill>
                <a:latin typeface="Nokia Pure Headline Light" panose="020B0304020202020204" pitchFamily="34" charset="0"/>
              </a:rPr>
              <a:t>print(5/5)                                     1.0</a:t>
            </a:r>
          </a:p>
          <a:p>
            <a:pPr defTabSz="360000">
              <a:spcAft>
                <a:spcPts val="600"/>
              </a:spcAft>
              <a:tabLst>
                <a:tab pos="360000" algn="l"/>
              </a:tabLst>
            </a:pPr>
            <a:r>
              <a:rPr lang="en-IN" sz="1200" dirty="0">
                <a:solidFill>
                  <a:schemeClr val="tx2"/>
                </a:solidFill>
                <a:latin typeface="Nokia Pure Headline Light" panose="020B0304020202020204" pitchFamily="34" charset="0"/>
              </a:rPr>
              <a:t>print(10/2)                                   5.0</a:t>
            </a:r>
          </a:p>
          <a:p>
            <a:pPr defTabSz="360000">
              <a:spcAft>
                <a:spcPts val="600"/>
              </a:spcAft>
              <a:tabLst>
                <a:tab pos="360000" algn="l"/>
              </a:tabLst>
            </a:pPr>
            <a:r>
              <a:rPr lang="en-IN" sz="1200" dirty="0">
                <a:solidFill>
                  <a:schemeClr val="tx2"/>
                </a:solidFill>
                <a:latin typeface="Nokia Pure Headline Light" panose="020B0304020202020204" pitchFamily="34" charset="0"/>
              </a:rPr>
              <a:t>print(-10/2)                                 -5.0</a:t>
            </a:r>
          </a:p>
          <a:p>
            <a:pPr defTabSz="360000">
              <a:spcAft>
                <a:spcPts val="600"/>
              </a:spcAft>
              <a:tabLst>
                <a:tab pos="360000" algn="l"/>
              </a:tabLst>
            </a:pPr>
            <a:r>
              <a:rPr lang="en-IN" sz="1200" dirty="0">
                <a:solidFill>
                  <a:schemeClr val="tx2"/>
                </a:solidFill>
                <a:latin typeface="Nokia Pure Headline Light" panose="020B0304020202020204" pitchFamily="34" charset="0"/>
              </a:rPr>
              <a:t>print(20.0/2)                                10.0</a:t>
            </a:r>
          </a:p>
        </p:txBody>
      </p:sp>
      <p:cxnSp>
        <p:nvCxnSpPr>
          <p:cNvPr id="10" name="Straight Arrow Connector 9">
            <a:extLst>
              <a:ext uri="{FF2B5EF4-FFF2-40B4-BE49-F238E27FC236}">
                <a16:creationId xmlns:a16="http://schemas.microsoft.com/office/drawing/2014/main" id="{BC1D1485-8D68-1C5F-E3F0-80731EF6A1FA}"/>
              </a:ext>
            </a:extLst>
          </p:cNvPr>
          <p:cNvCxnSpPr/>
          <p:nvPr/>
        </p:nvCxnSpPr>
        <p:spPr>
          <a:xfrm>
            <a:off x="1793289" y="4261281"/>
            <a:ext cx="9321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5853A50-BF1F-BA29-6570-6640B6D1A00A}"/>
              </a:ext>
            </a:extLst>
          </p:cNvPr>
          <p:cNvCxnSpPr/>
          <p:nvPr/>
        </p:nvCxnSpPr>
        <p:spPr>
          <a:xfrm>
            <a:off x="1865790" y="4520213"/>
            <a:ext cx="9321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F69C14A-3A5B-BAC7-F0C8-8B996C38AA60}"/>
              </a:ext>
            </a:extLst>
          </p:cNvPr>
          <p:cNvCxnSpPr/>
          <p:nvPr/>
        </p:nvCxnSpPr>
        <p:spPr>
          <a:xfrm>
            <a:off x="1865790" y="4788023"/>
            <a:ext cx="9321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580EA82-FF81-CF4C-B579-10FF0B2CB86B}"/>
              </a:ext>
            </a:extLst>
          </p:cNvPr>
          <p:cNvCxnSpPr/>
          <p:nvPr/>
        </p:nvCxnSpPr>
        <p:spPr>
          <a:xfrm>
            <a:off x="1865790" y="5055833"/>
            <a:ext cx="9321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3563109-7B92-C2D9-086B-10D5C6A3A646}"/>
              </a:ext>
            </a:extLst>
          </p:cNvPr>
          <p:cNvSpPr txBox="1"/>
          <p:nvPr/>
        </p:nvSpPr>
        <p:spPr>
          <a:xfrm>
            <a:off x="896646" y="3726170"/>
            <a:ext cx="2176073" cy="330072"/>
          </a:xfrm>
          <a:prstGeom prst="rect">
            <a:avLst/>
          </a:prstGeom>
          <a:noFill/>
        </p:spPr>
        <p:txBody>
          <a:bodyPr wrap="square" lIns="72000" tIns="72000" rIns="72000" bIns="72000" rtlCol="0">
            <a:spAutoFit/>
          </a:bodyPr>
          <a:lstStyle/>
          <a:p>
            <a:pPr defTabSz="360000">
              <a:spcAft>
                <a:spcPts val="600"/>
              </a:spcAft>
              <a:tabLst>
                <a:tab pos="360000" algn="l"/>
              </a:tabLst>
            </a:pPr>
            <a:r>
              <a:rPr lang="en-US" sz="1200" b="1" dirty="0">
                <a:solidFill>
                  <a:schemeClr val="accent6"/>
                </a:solidFill>
                <a:latin typeface="Nokia Pure Headline Light" panose="020B0304020202020204" pitchFamily="34" charset="0"/>
              </a:rPr>
              <a:t>Example of Float Division</a:t>
            </a:r>
            <a:endParaRPr lang="en-IN" sz="1200" b="1" dirty="0">
              <a:solidFill>
                <a:schemeClr val="accent6"/>
              </a:solidFill>
              <a:latin typeface="Nokia Pure Headline Light" panose="020B0304020202020204" pitchFamily="34" charset="0"/>
            </a:endParaRPr>
          </a:p>
        </p:txBody>
      </p:sp>
      <p:sp>
        <p:nvSpPr>
          <p:cNvPr id="16" name="TextBox 15">
            <a:extLst>
              <a:ext uri="{FF2B5EF4-FFF2-40B4-BE49-F238E27FC236}">
                <a16:creationId xmlns:a16="http://schemas.microsoft.com/office/drawing/2014/main" id="{CEBFDBDD-CB3E-083C-1C50-CBBCD6AFD53A}"/>
              </a:ext>
            </a:extLst>
          </p:cNvPr>
          <p:cNvSpPr txBox="1"/>
          <p:nvPr/>
        </p:nvSpPr>
        <p:spPr>
          <a:xfrm>
            <a:off x="6313504" y="4087103"/>
            <a:ext cx="2741719" cy="1114902"/>
          </a:xfrm>
          <a:prstGeom prst="rect">
            <a:avLst/>
          </a:prstGeom>
          <a:noFill/>
          <a:ln>
            <a:solidFill>
              <a:schemeClr val="tx2"/>
            </a:solidFill>
          </a:ln>
        </p:spPr>
        <p:txBody>
          <a:bodyPr wrap="square" lIns="72000" tIns="72000" rIns="72000" bIns="72000" rtlCol="0">
            <a:spAutoFit/>
          </a:bodyPr>
          <a:lstStyle/>
          <a:p>
            <a:pPr defTabSz="360000">
              <a:spcAft>
                <a:spcPts val="600"/>
              </a:spcAft>
              <a:tabLst>
                <a:tab pos="360000" algn="l"/>
              </a:tabLst>
            </a:pPr>
            <a:r>
              <a:rPr lang="en-IN" sz="1200" dirty="0">
                <a:solidFill>
                  <a:schemeClr val="tx2"/>
                </a:solidFill>
                <a:latin typeface="Nokia Pure Headline Light" panose="020B0304020202020204" pitchFamily="34" charset="0"/>
              </a:rPr>
              <a:t>print(10//3)                                   3</a:t>
            </a:r>
          </a:p>
          <a:p>
            <a:pPr defTabSz="360000">
              <a:spcAft>
                <a:spcPts val="600"/>
              </a:spcAft>
              <a:tabLst>
                <a:tab pos="360000" algn="l"/>
              </a:tabLst>
            </a:pPr>
            <a:r>
              <a:rPr lang="en-IN" sz="1200" dirty="0">
                <a:solidFill>
                  <a:schemeClr val="tx2"/>
                </a:solidFill>
                <a:latin typeface="Nokia Pure Headline Light" panose="020B0304020202020204" pitchFamily="34" charset="0"/>
              </a:rPr>
              <a:t>print (-5//2)                                  -3</a:t>
            </a:r>
          </a:p>
          <a:p>
            <a:pPr defTabSz="360000">
              <a:spcAft>
                <a:spcPts val="600"/>
              </a:spcAft>
              <a:tabLst>
                <a:tab pos="360000" algn="l"/>
              </a:tabLst>
            </a:pPr>
            <a:r>
              <a:rPr lang="en-IN" sz="1200" dirty="0">
                <a:solidFill>
                  <a:schemeClr val="tx2"/>
                </a:solidFill>
                <a:latin typeface="Nokia Pure Headline Light" panose="020B0304020202020204" pitchFamily="34" charset="0"/>
              </a:rPr>
              <a:t>print (5.0//2)                                  2.0</a:t>
            </a:r>
          </a:p>
          <a:p>
            <a:pPr defTabSz="360000">
              <a:spcAft>
                <a:spcPts val="600"/>
              </a:spcAft>
              <a:tabLst>
                <a:tab pos="360000" algn="l"/>
              </a:tabLst>
            </a:pPr>
            <a:r>
              <a:rPr lang="en-IN" sz="1200" dirty="0">
                <a:solidFill>
                  <a:schemeClr val="tx2"/>
                </a:solidFill>
                <a:latin typeface="Nokia Pure Headline Light" panose="020B0304020202020204" pitchFamily="34" charset="0"/>
              </a:rPr>
              <a:t>print (-5.0//2)                                -3.0</a:t>
            </a:r>
          </a:p>
        </p:txBody>
      </p:sp>
      <p:cxnSp>
        <p:nvCxnSpPr>
          <p:cNvPr id="17" name="Straight Arrow Connector 16">
            <a:extLst>
              <a:ext uri="{FF2B5EF4-FFF2-40B4-BE49-F238E27FC236}">
                <a16:creationId xmlns:a16="http://schemas.microsoft.com/office/drawing/2014/main" id="{EBF0DD98-30E6-4E10-349A-51B29BFF5F9B}"/>
              </a:ext>
            </a:extLst>
          </p:cNvPr>
          <p:cNvCxnSpPr/>
          <p:nvPr/>
        </p:nvCxnSpPr>
        <p:spPr>
          <a:xfrm>
            <a:off x="7263413" y="4261281"/>
            <a:ext cx="9321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C440942-8F42-D537-7B1B-131C520BAFAA}"/>
              </a:ext>
            </a:extLst>
          </p:cNvPr>
          <p:cNvCxnSpPr/>
          <p:nvPr/>
        </p:nvCxnSpPr>
        <p:spPr>
          <a:xfrm>
            <a:off x="7263413" y="4520213"/>
            <a:ext cx="9321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54B2085-A624-85D7-DF22-88EFF93A3ACA}"/>
              </a:ext>
            </a:extLst>
          </p:cNvPr>
          <p:cNvCxnSpPr/>
          <p:nvPr/>
        </p:nvCxnSpPr>
        <p:spPr>
          <a:xfrm>
            <a:off x="7263413" y="5055833"/>
            <a:ext cx="9321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A86C03C5-6551-7F9F-FBC1-AFCDA3A71002}"/>
              </a:ext>
            </a:extLst>
          </p:cNvPr>
          <p:cNvCxnSpPr/>
          <p:nvPr/>
        </p:nvCxnSpPr>
        <p:spPr>
          <a:xfrm>
            <a:off x="7263413" y="4788023"/>
            <a:ext cx="9321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1CDDAFE-5B48-3ABE-8441-138BE10585FD}"/>
              </a:ext>
            </a:extLst>
          </p:cNvPr>
          <p:cNvSpPr txBox="1"/>
          <p:nvPr/>
        </p:nvSpPr>
        <p:spPr>
          <a:xfrm>
            <a:off x="6313504" y="3707864"/>
            <a:ext cx="2176073" cy="330072"/>
          </a:xfrm>
          <a:prstGeom prst="rect">
            <a:avLst/>
          </a:prstGeom>
          <a:noFill/>
        </p:spPr>
        <p:txBody>
          <a:bodyPr wrap="square" lIns="72000" tIns="72000" rIns="72000" bIns="72000" rtlCol="0">
            <a:spAutoFit/>
          </a:bodyPr>
          <a:lstStyle/>
          <a:p>
            <a:pPr defTabSz="360000">
              <a:spcAft>
                <a:spcPts val="600"/>
              </a:spcAft>
              <a:tabLst>
                <a:tab pos="360000" algn="l"/>
              </a:tabLst>
            </a:pPr>
            <a:r>
              <a:rPr lang="en-US" sz="1200" b="1" dirty="0">
                <a:solidFill>
                  <a:schemeClr val="accent6"/>
                </a:solidFill>
                <a:latin typeface="Nokia Pure Headline Light" panose="020B0304020202020204" pitchFamily="34" charset="0"/>
              </a:rPr>
              <a:t>Example of Floor Division</a:t>
            </a:r>
            <a:endParaRPr lang="en-IN" sz="1200" b="1" dirty="0">
              <a:solidFill>
                <a:schemeClr val="accent6"/>
              </a:solidFill>
              <a:latin typeface="Nokia Pure Headline Light" panose="020B0304020202020204" pitchFamily="34" charset="0"/>
            </a:endParaRPr>
          </a:p>
        </p:txBody>
      </p:sp>
    </p:spTree>
    <p:extLst>
      <p:ext uri="{BB962C8B-B14F-4D97-AF65-F5344CB8AC3E}">
        <p14:creationId xmlns:p14="http://schemas.microsoft.com/office/powerpoint/2010/main" val="229322150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76E23-3539-355D-F85F-FD581D654C05}"/>
              </a:ext>
            </a:extLst>
          </p:cNvPr>
          <p:cNvSpPr>
            <a:spLocks noGrp="1"/>
          </p:cNvSpPr>
          <p:nvPr>
            <p:ph type="title"/>
          </p:nvPr>
        </p:nvSpPr>
        <p:spPr>
          <a:xfrm>
            <a:off x="454615" y="0"/>
            <a:ext cx="10074963" cy="690771"/>
          </a:xfrm>
        </p:spPr>
        <p:txBody>
          <a:bodyPr vert="horz" lIns="0" tIns="0" rIns="0" bIns="0" rtlCol="0" anchor="t" anchorCtr="0">
            <a:normAutofit/>
          </a:bodyPr>
          <a:lstStyle/>
          <a:p>
            <a:r>
              <a:rPr lang="en-US" sz="3600" b="1" u="sng" dirty="0">
                <a:solidFill>
                  <a:schemeClr val="accent6"/>
                </a:solidFill>
              </a:rPr>
              <a:t>Operators in python :</a:t>
            </a:r>
          </a:p>
        </p:txBody>
      </p:sp>
      <p:sp>
        <p:nvSpPr>
          <p:cNvPr id="4" name="Content Placeholder 2">
            <a:extLst>
              <a:ext uri="{FF2B5EF4-FFF2-40B4-BE49-F238E27FC236}">
                <a16:creationId xmlns:a16="http://schemas.microsoft.com/office/drawing/2014/main" id="{6BF17C8F-FAC9-85E1-53AC-894C59C822AD}"/>
              </a:ext>
            </a:extLst>
          </p:cNvPr>
          <p:cNvSpPr txBox="1">
            <a:spLocks/>
          </p:cNvSpPr>
          <p:nvPr/>
        </p:nvSpPr>
        <p:spPr>
          <a:xfrm>
            <a:off x="454615" y="1336889"/>
            <a:ext cx="11282771" cy="1781265"/>
          </a:xfrm>
          <a:prstGeom prst="rect">
            <a:avLst/>
          </a:prstGeom>
        </p:spPr>
        <p:txBody>
          <a:bodyPr vert="horz" lIns="91440" tIns="91440" rIns="91440" bIns="91440" rtlCol="0" anchor="ctr">
            <a:normAutofit fontScale="92500" lnSpcReduction="10000"/>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buNone/>
            </a:pPr>
            <a:r>
              <a:rPr lang="en-IN" sz="2200" b="1" dirty="0">
                <a:effectLst/>
                <a:latin typeface="Helvetica" pitchFamily="2" charset="0"/>
              </a:rPr>
              <a:t>COMPARISON Operator:</a:t>
            </a:r>
          </a:p>
          <a:p>
            <a:pPr lvl="2"/>
            <a:r>
              <a:rPr lang="en-US" sz="1500" dirty="0">
                <a:effectLst/>
                <a:latin typeface="Helvetica" pitchFamily="2" charset="0"/>
              </a:rPr>
              <a:t> ‘&gt;’</a:t>
            </a:r>
          </a:p>
          <a:p>
            <a:pPr lvl="2"/>
            <a:r>
              <a:rPr lang="en-US" sz="1500" dirty="0">
                <a:effectLst/>
                <a:latin typeface="Helvetica" pitchFamily="2" charset="0"/>
              </a:rPr>
              <a:t> ‘&lt;‘</a:t>
            </a:r>
          </a:p>
          <a:p>
            <a:pPr lvl="2"/>
            <a:r>
              <a:rPr lang="en-US" sz="1500" dirty="0">
                <a:effectLst/>
                <a:latin typeface="Helvetica" pitchFamily="2" charset="0"/>
              </a:rPr>
              <a:t> ‘&gt;=’</a:t>
            </a:r>
          </a:p>
          <a:p>
            <a:pPr lvl="2"/>
            <a:r>
              <a:rPr lang="en-US" sz="1500" dirty="0">
                <a:effectLst/>
                <a:latin typeface="Helvetica" pitchFamily="2" charset="0"/>
              </a:rPr>
              <a:t> ‘&lt;=‘</a:t>
            </a:r>
          </a:p>
          <a:p>
            <a:pPr lvl="2"/>
            <a:endParaRPr lang="en-US" sz="5600" dirty="0">
              <a:effectLst/>
              <a:latin typeface="Helvetica" pitchFamily="2" charset="0"/>
            </a:endParaRPr>
          </a:p>
        </p:txBody>
      </p:sp>
      <p:sp>
        <p:nvSpPr>
          <p:cNvPr id="11" name="Content Placeholder 2">
            <a:extLst>
              <a:ext uri="{FF2B5EF4-FFF2-40B4-BE49-F238E27FC236}">
                <a16:creationId xmlns:a16="http://schemas.microsoft.com/office/drawing/2014/main" id="{B1B8D6E7-7E69-A9B0-047F-2348BFBD3C8C}"/>
              </a:ext>
            </a:extLst>
          </p:cNvPr>
          <p:cNvSpPr txBox="1">
            <a:spLocks/>
          </p:cNvSpPr>
          <p:nvPr/>
        </p:nvSpPr>
        <p:spPr>
          <a:xfrm>
            <a:off x="4550456" y="1033478"/>
            <a:ext cx="2373768" cy="1833431"/>
          </a:xfrm>
          <a:prstGeom prst="rect">
            <a:avLst/>
          </a:prstGeom>
        </p:spPr>
        <p:txBody>
          <a:bodyPr vert="horz" lIns="91440" tIns="91440" rIns="91440" bIns="91440" rtlCol="0" anchor="ctr">
            <a:no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defTabSz="914377" eaLnBrk="0" fontAlgn="base" hangingPunct="0">
              <a:spcBef>
                <a:spcPct val="0"/>
              </a:spcBef>
              <a:spcAft>
                <a:spcPct val="0"/>
              </a:spcAft>
              <a:buClrTx/>
              <a:buSzTx/>
              <a:buNone/>
            </a:pPr>
            <a:r>
              <a:rPr lang="en-US" altLang="en-US" sz="1400" cap="none" dirty="0">
                <a:solidFill>
                  <a:srgbClr val="A9B7C6"/>
                </a:solidFill>
                <a:effectLst/>
                <a:latin typeface="JetBrains Mono"/>
              </a:rPr>
              <a:t>a = </a:t>
            </a:r>
            <a:r>
              <a:rPr lang="en-US" altLang="en-US" sz="1400" cap="none" dirty="0">
                <a:solidFill>
                  <a:srgbClr val="6897BB"/>
                </a:solidFill>
                <a:effectLst/>
                <a:latin typeface="JetBrains Mono"/>
              </a:rPr>
              <a:t>10</a:t>
            </a:r>
            <a:br>
              <a:rPr lang="en-US" altLang="en-US" sz="1400" cap="none" dirty="0">
                <a:solidFill>
                  <a:srgbClr val="6897BB"/>
                </a:solidFill>
                <a:effectLst/>
                <a:latin typeface="JetBrains Mono"/>
              </a:rPr>
            </a:br>
            <a:r>
              <a:rPr lang="en-US" altLang="en-US" sz="1400" cap="none" dirty="0">
                <a:solidFill>
                  <a:srgbClr val="A9B7C6"/>
                </a:solidFill>
                <a:effectLst/>
                <a:latin typeface="JetBrains Mono"/>
              </a:rPr>
              <a:t>b = </a:t>
            </a:r>
            <a:r>
              <a:rPr lang="en-US" altLang="en-US" sz="1400" cap="none" dirty="0">
                <a:solidFill>
                  <a:srgbClr val="6897BB"/>
                </a:solidFill>
                <a:effectLst/>
                <a:latin typeface="JetBrains Mono"/>
              </a:rPr>
              <a:t>20</a:t>
            </a:r>
            <a:br>
              <a:rPr lang="en-US" altLang="en-US" sz="1400" cap="none" dirty="0">
                <a:solidFill>
                  <a:srgbClr val="6897BB"/>
                </a:solidFill>
                <a:effectLst/>
                <a:latin typeface="JetBrains Mono"/>
              </a:rPr>
            </a:br>
            <a:r>
              <a:rPr lang="en-US" altLang="en-US" sz="1400" cap="none" dirty="0">
                <a:solidFill>
                  <a:srgbClr val="8888C6"/>
                </a:solidFill>
                <a:effectLst/>
                <a:latin typeface="JetBrains Mono"/>
              </a:rPr>
              <a:t>print</a:t>
            </a:r>
            <a:r>
              <a:rPr lang="en-US" altLang="en-US" sz="1400" cap="none" dirty="0">
                <a:solidFill>
                  <a:srgbClr val="A9B7C6"/>
                </a:solidFill>
                <a:effectLst/>
                <a:latin typeface="JetBrains Mono"/>
              </a:rPr>
              <a:t>(</a:t>
            </a:r>
            <a:r>
              <a:rPr lang="en-US" altLang="en-US" sz="1400" cap="none" dirty="0">
                <a:solidFill>
                  <a:srgbClr val="6A8759"/>
                </a:solidFill>
                <a:effectLst/>
                <a:latin typeface="JetBrains Mono"/>
              </a:rPr>
              <a:t>"a &gt; b is "</a:t>
            </a:r>
            <a:r>
              <a:rPr lang="en-US" altLang="en-US" sz="1400" cap="none" dirty="0">
                <a:solidFill>
                  <a:srgbClr val="CC7832"/>
                </a:solidFill>
                <a:effectLst/>
                <a:latin typeface="JetBrains Mono"/>
              </a:rPr>
              <a:t>, </a:t>
            </a:r>
            <a:r>
              <a:rPr lang="en-US" altLang="en-US" sz="1400" cap="none" dirty="0">
                <a:solidFill>
                  <a:srgbClr val="A9B7C6"/>
                </a:solidFill>
                <a:effectLst/>
                <a:latin typeface="JetBrains Mono"/>
              </a:rPr>
              <a:t>a &gt; b)</a:t>
            </a:r>
            <a:br>
              <a:rPr lang="en-US" altLang="en-US" sz="1400" cap="none" dirty="0">
                <a:solidFill>
                  <a:srgbClr val="A9B7C6"/>
                </a:solidFill>
                <a:effectLst/>
                <a:latin typeface="JetBrains Mono"/>
              </a:rPr>
            </a:br>
            <a:r>
              <a:rPr lang="en-US" altLang="en-US" sz="1400" cap="none" dirty="0">
                <a:solidFill>
                  <a:srgbClr val="8888C6"/>
                </a:solidFill>
                <a:effectLst/>
                <a:latin typeface="JetBrains Mono"/>
              </a:rPr>
              <a:t>print</a:t>
            </a:r>
            <a:r>
              <a:rPr lang="en-US" altLang="en-US" sz="1400" cap="none" dirty="0">
                <a:solidFill>
                  <a:srgbClr val="A9B7C6"/>
                </a:solidFill>
                <a:effectLst/>
                <a:latin typeface="JetBrains Mono"/>
              </a:rPr>
              <a:t>(</a:t>
            </a:r>
            <a:r>
              <a:rPr lang="en-US" altLang="en-US" sz="1400" cap="none" dirty="0">
                <a:solidFill>
                  <a:srgbClr val="6A8759"/>
                </a:solidFill>
                <a:effectLst/>
                <a:latin typeface="JetBrains Mono"/>
              </a:rPr>
              <a:t>"a &gt;= b is "</a:t>
            </a:r>
            <a:r>
              <a:rPr lang="en-US" altLang="en-US" sz="1400" cap="none" dirty="0">
                <a:solidFill>
                  <a:srgbClr val="CC7832"/>
                </a:solidFill>
                <a:effectLst/>
                <a:latin typeface="JetBrains Mono"/>
              </a:rPr>
              <a:t>, </a:t>
            </a:r>
            <a:r>
              <a:rPr lang="en-US" altLang="en-US" sz="1400" cap="none" dirty="0">
                <a:solidFill>
                  <a:srgbClr val="A9B7C6"/>
                </a:solidFill>
                <a:effectLst/>
                <a:latin typeface="JetBrains Mono"/>
              </a:rPr>
              <a:t>a &gt;= b)</a:t>
            </a:r>
            <a:br>
              <a:rPr lang="en-US" altLang="en-US" sz="1400" cap="none" dirty="0">
                <a:solidFill>
                  <a:srgbClr val="A9B7C6"/>
                </a:solidFill>
                <a:effectLst/>
                <a:latin typeface="JetBrains Mono"/>
              </a:rPr>
            </a:br>
            <a:r>
              <a:rPr lang="en-US" altLang="en-US" sz="1400" cap="none" dirty="0">
                <a:solidFill>
                  <a:srgbClr val="8888C6"/>
                </a:solidFill>
                <a:effectLst/>
                <a:latin typeface="JetBrains Mono"/>
              </a:rPr>
              <a:t>print</a:t>
            </a:r>
            <a:r>
              <a:rPr lang="en-US" altLang="en-US" sz="1400" cap="none" dirty="0">
                <a:solidFill>
                  <a:srgbClr val="A9B7C6"/>
                </a:solidFill>
                <a:effectLst/>
                <a:latin typeface="JetBrains Mono"/>
              </a:rPr>
              <a:t>(</a:t>
            </a:r>
            <a:r>
              <a:rPr lang="en-US" altLang="en-US" sz="1400" cap="none" dirty="0">
                <a:solidFill>
                  <a:srgbClr val="6A8759"/>
                </a:solidFill>
                <a:effectLst/>
                <a:latin typeface="JetBrains Mono"/>
              </a:rPr>
              <a:t>"a &lt; b is "</a:t>
            </a:r>
            <a:r>
              <a:rPr lang="en-US" altLang="en-US" sz="1400" cap="none" dirty="0">
                <a:solidFill>
                  <a:srgbClr val="CC7832"/>
                </a:solidFill>
                <a:effectLst/>
                <a:latin typeface="JetBrains Mono"/>
              </a:rPr>
              <a:t>, </a:t>
            </a:r>
            <a:r>
              <a:rPr lang="en-US" altLang="en-US" sz="1400" cap="none" dirty="0">
                <a:solidFill>
                  <a:srgbClr val="A9B7C6"/>
                </a:solidFill>
                <a:effectLst/>
                <a:latin typeface="JetBrains Mono"/>
              </a:rPr>
              <a:t>a &lt; b)</a:t>
            </a:r>
            <a:br>
              <a:rPr lang="en-US" altLang="en-US" sz="1400" cap="none" dirty="0">
                <a:solidFill>
                  <a:srgbClr val="A9B7C6"/>
                </a:solidFill>
                <a:effectLst/>
                <a:latin typeface="JetBrains Mono"/>
              </a:rPr>
            </a:br>
            <a:r>
              <a:rPr lang="en-US" altLang="en-US" sz="1400" cap="none" dirty="0">
                <a:solidFill>
                  <a:srgbClr val="8888C6"/>
                </a:solidFill>
                <a:effectLst/>
                <a:latin typeface="JetBrains Mono"/>
              </a:rPr>
              <a:t>print</a:t>
            </a:r>
            <a:r>
              <a:rPr lang="en-US" altLang="en-US" sz="1400" cap="none" dirty="0">
                <a:solidFill>
                  <a:srgbClr val="A9B7C6"/>
                </a:solidFill>
                <a:effectLst/>
                <a:latin typeface="JetBrains Mono"/>
              </a:rPr>
              <a:t>(</a:t>
            </a:r>
            <a:r>
              <a:rPr lang="en-US" altLang="en-US" sz="1400" cap="none" dirty="0">
                <a:solidFill>
                  <a:srgbClr val="6A8759"/>
                </a:solidFill>
                <a:effectLst/>
                <a:latin typeface="JetBrains Mono"/>
              </a:rPr>
              <a:t>"a &lt;= b is "</a:t>
            </a:r>
            <a:r>
              <a:rPr lang="en-US" altLang="en-US" sz="1400" cap="none" dirty="0">
                <a:solidFill>
                  <a:srgbClr val="CC7832"/>
                </a:solidFill>
                <a:effectLst/>
                <a:latin typeface="JetBrains Mono"/>
              </a:rPr>
              <a:t>, </a:t>
            </a:r>
            <a:r>
              <a:rPr lang="en-US" altLang="en-US" sz="1400" cap="none" dirty="0">
                <a:solidFill>
                  <a:srgbClr val="A9B7C6"/>
                </a:solidFill>
                <a:effectLst/>
                <a:latin typeface="JetBrains Mono"/>
              </a:rPr>
              <a:t>a &lt;= b)</a:t>
            </a:r>
            <a:endParaRPr lang="en-US" altLang="en-US" sz="1400" cap="none" dirty="0">
              <a:solidFill>
                <a:schemeClr val="tx1"/>
              </a:solidFill>
              <a:effectLst/>
              <a:latin typeface="Arial" panose="020B0604020202020204" pitchFamily="34" charset="0"/>
            </a:endParaRPr>
          </a:p>
        </p:txBody>
      </p:sp>
      <p:sp>
        <p:nvSpPr>
          <p:cNvPr id="13" name="Content Placeholder 2">
            <a:extLst>
              <a:ext uri="{FF2B5EF4-FFF2-40B4-BE49-F238E27FC236}">
                <a16:creationId xmlns:a16="http://schemas.microsoft.com/office/drawing/2014/main" id="{B39DE29B-9BEA-DC2B-C90F-C82423B7A62D}"/>
              </a:ext>
            </a:extLst>
          </p:cNvPr>
          <p:cNvSpPr txBox="1">
            <a:spLocks/>
          </p:cNvSpPr>
          <p:nvPr/>
        </p:nvSpPr>
        <p:spPr>
          <a:xfrm>
            <a:off x="7922467" y="1483418"/>
            <a:ext cx="2373768" cy="1394313"/>
          </a:xfrm>
          <a:prstGeom prst="rect">
            <a:avLst/>
          </a:prstGeom>
        </p:spPr>
        <p:txBody>
          <a:bodyPr vert="horz" lIns="91440" tIns="91440" rIns="91440" bIns="91440" rtlCol="0" anchor="ctr">
            <a:no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defTabSz="914377" eaLnBrk="0" fontAlgn="base" hangingPunct="0">
              <a:spcBef>
                <a:spcPct val="0"/>
              </a:spcBef>
              <a:spcAft>
                <a:spcPct val="0"/>
              </a:spcAft>
              <a:buClrTx/>
              <a:buSzTx/>
              <a:buNone/>
            </a:pPr>
            <a:r>
              <a:rPr lang="en-US" altLang="en-US" sz="1400" cap="none" dirty="0">
                <a:solidFill>
                  <a:srgbClr val="8888C6"/>
                </a:solidFill>
                <a:effectLst/>
                <a:latin typeface="Helvetica" panose="020B0604020202020204" pitchFamily="34" charset="0"/>
                <a:cs typeface="Helvetica" panose="020B0604020202020204" pitchFamily="34" charset="0"/>
              </a:rPr>
              <a:t>a &gt; b is  False</a:t>
            </a:r>
          </a:p>
          <a:p>
            <a:pPr marL="0" indent="0" defTabSz="914377" eaLnBrk="0" fontAlgn="base" hangingPunct="0">
              <a:spcBef>
                <a:spcPct val="0"/>
              </a:spcBef>
              <a:spcAft>
                <a:spcPct val="0"/>
              </a:spcAft>
              <a:buClrTx/>
              <a:buSzTx/>
              <a:buNone/>
            </a:pPr>
            <a:r>
              <a:rPr lang="en-US" altLang="en-US" sz="1400" cap="none" dirty="0">
                <a:solidFill>
                  <a:srgbClr val="8888C6"/>
                </a:solidFill>
                <a:effectLst/>
                <a:latin typeface="Helvetica" panose="020B0604020202020204" pitchFamily="34" charset="0"/>
                <a:cs typeface="Helvetica" panose="020B0604020202020204" pitchFamily="34" charset="0"/>
              </a:rPr>
              <a:t>a &gt;= b is  False</a:t>
            </a:r>
          </a:p>
          <a:p>
            <a:pPr marL="0" indent="0" defTabSz="914377" eaLnBrk="0" fontAlgn="base" hangingPunct="0">
              <a:spcBef>
                <a:spcPct val="0"/>
              </a:spcBef>
              <a:spcAft>
                <a:spcPct val="0"/>
              </a:spcAft>
              <a:buClrTx/>
              <a:buSzTx/>
              <a:buNone/>
            </a:pPr>
            <a:r>
              <a:rPr lang="en-US" altLang="en-US" sz="1400" cap="none" dirty="0">
                <a:solidFill>
                  <a:srgbClr val="8888C6"/>
                </a:solidFill>
                <a:effectLst/>
                <a:latin typeface="Helvetica" panose="020B0604020202020204" pitchFamily="34" charset="0"/>
                <a:cs typeface="Helvetica" panose="020B0604020202020204" pitchFamily="34" charset="0"/>
              </a:rPr>
              <a:t>a &lt; b is  True</a:t>
            </a:r>
          </a:p>
          <a:p>
            <a:pPr marL="0" indent="0" defTabSz="914377" eaLnBrk="0" fontAlgn="base" hangingPunct="0">
              <a:spcBef>
                <a:spcPct val="0"/>
              </a:spcBef>
              <a:spcAft>
                <a:spcPct val="0"/>
              </a:spcAft>
              <a:buClrTx/>
              <a:buSzTx/>
              <a:buNone/>
            </a:pPr>
            <a:r>
              <a:rPr lang="en-US" altLang="en-US" sz="1400" cap="none" dirty="0">
                <a:solidFill>
                  <a:srgbClr val="8888C6"/>
                </a:solidFill>
                <a:effectLst/>
                <a:latin typeface="Helvetica" panose="020B0604020202020204" pitchFamily="34" charset="0"/>
                <a:cs typeface="Helvetica" panose="020B0604020202020204" pitchFamily="34" charset="0"/>
              </a:rPr>
              <a:t>a &lt;= b is  True</a:t>
            </a:r>
            <a:endParaRPr lang="en-US" altLang="en-US" sz="1400" cap="none" dirty="0">
              <a:solidFill>
                <a:schemeClr val="tx1"/>
              </a:solidFill>
              <a:effectLst/>
              <a:latin typeface="Helvetica" panose="020B0604020202020204" pitchFamily="34" charset="0"/>
              <a:cs typeface="Helvetica" panose="020B0604020202020204" pitchFamily="34" charset="0"/>
            </a:endParaRPr>
          </a:p>
        </p:txBody>
      </p:sp>
      <p:cxnSp>
        <p:nvCxnSpPr>
          <p:cNvPr id="14" name="Straight Arrow Connector 13">
            <a:extLst>
              <a:ext uri="{FF2B5EF4-FFF2-40B4-BE49-F238E27FC236}">
                <a16:creationId xmlns:a16="http://schemas.microsoft.com/office/drawing/2014/main" id="{66BB5441-9CE7-46EF-EA54-FCC4B2BC4FED}"/>
              </a:ext>
            </a:extLst>
          </p:cNvPr>
          <p:cNvCxnSpPr/>
          <p:nvPr/>
        </p:nvCxnSpPr>
        <p:spPr>
          <a:xfrm>
            <a:off x="6639889" y="2227521"/>
            <a:ext cx="1087395" cy="0"/>
          </a:xfrm>
          <a:prstGeom prst="straightConnector1">
            <a:avLst/>
          </a:prstGeom>
          <a:ln w="19050">
            <a:tailEnd type="triangle"/>
          </a:ln>
        </p:spPr>
        <p:style>
          <a:lnRef idx="1">
            <a:schemeClr val="accent5"/>
          </a:lnRef>
          <a:fillRef idx="0">
            <a:schemeClr val="accent5"/>
          </a:fillRef>
          <a:effectRef idx="0">
            <a:schemeClr val="accent5"/>
          </a:effectRef>
          <a:fontRef idx="minor">
            <a:schemeClr val="tx1"/>
          </a:fontRef>
        </p:style>
      </p:cxnSp>
      <p:cxnSp>
        <p:nvCxnSpPr>
          <p:cNvPr id="16" name="Straight Connector 15">
            <a:extLst>
              <a:ext uri="{FF2B5EF4-FFF2-40B4-BE49-F238E27FC236}">
                <a16:creationId xmlns:a16="http://schemas.microsoft.com/office/drawing/2014/main" id="{D20B25CB-99CB-3706-C34D-0FA23BA5CFE4}"/>
              </a:ext>
            </a:extLst>
          </p:cNvPr>
          <p:cNvCxnSpPr>
            <a:cxnSpLocks/>
          </p:cNvCxnSpPr>
          <p:nvPr/>
        </p:nvCxnSpPr>
        <p:spPr>
          <a:xfrm>
            <a:off x="4382051" y="1307805"/>
            <a:ext cx="0" cy="1424763"/>
          </a:xfrm>
          <a:prstGeom prst="line">
            <a:avLst/>
          </a:prstGeom>
          <a:ln w="19050"/>
        </p:spPr>
        <p:style>
          <a:lnRef idx="1">
            <a:schemeClr val="accent5"/>
          </a:lnRef>
          <a:fillRef idx="0">
            <a:schemeClr val="accent5"/>
          </a:fillRef>
          <a:effectRef idx="0">
            <a:schemeClr val="accent5"/>
          </a:effectRef>
          <a:fontRef idx="minor">
            <a:schemeClr val="tx1"/>
          </a:fontRef>
        </p:style>
      </p:cxnSp>
      <p:sp>
        <p:nvSpPr>
          <p:cNvPr id="22" name="Content Placeholder 2">
            <a:extLst>
              <a:ext uri="{FF2B5EF4-FFF2-40B4-BE49-F238E27FC236}">
                <a16:creationId xmlns:a16="http://schemas.microsoft.com/office/drawing/2014/main" id="{F2143BEF-54B6-00FD-036D-D512CE7103A9}"/>
              </a:ext>
            </a:extLst>
          </p:cNvPr>
          <p:cNvSpPr txBox="1">
            <a:spLocks/>
          </p:cNvSpPr>
          <p:nvPr/>
        </p:nvSpPr>
        <p:spPr>
          <a:xfrm>
            <a:off x="454615" y="3013436"/>
            <a:ext cx="11282771" cy="977659"/>
          </a:xfrm>
          <a:prstGeom prst="rect">
            <a:avLst/>
          </a:prstGeom>
        </p:spPr>
        <p:txBody>
          <a:bodyPr vert="horz" lIns="91440" tIns="91440" rIns="91440" bIns="91440" rtlCol="0" anchor="ctr">
            <a:no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buNone/>
            </a:pPr>
            <a:r>
              <a:rPr lang="en-IN" b="1" dirty="0">
                <a:effectLst/>
                <a:latin typeface="Helvetica" pitchFamily="2" charset="0"/>
              </a:rPr>
              <a:t>Equality Operator:</a:t>
            </a:r>
          </a:p>
          <a:p>
            <a:pPr lvl="2"/>
            <a:r>
              <a:rPr lang="en-US" sz="1400" dirty="0">
                <a:effectLst/>
                <a:latin typeface="Helvetica" pitchFamily="2" charset="0"/>
              </a:rPr>
              <a:t>‘==’ -&gt; Equal to</a:t>
            </a:r>
          </a:p>
          <a:p>
            <a:pPr lvl="2"/>
            <a:r>
              <a:rPr lang="en-US" sz="1400" dirty="0">
                <a:effectLst/>
                <a:latin typeface="Helvetica" pitchFamily="2" charset="0"/>
              </a:rPr>
              <a:t>‘!=‘ -&gt; Not Equal To</a:t>
            </a:r>
          </a:p>
        </p:txBody>
      </p:sp>
      <p:sp>
        <p:nvSpPr>
          <p:cNvPr id="24" name="Content Placeholder 2">
            <a:extLst>
              <a:ext uri="{FF2B5EF4-FFF2-40B4-BE49-F238E27FC236}">
                <a16:creationId xmlns:a16="http://schemas.microsoft.com/office/drawing/2014/main" id="{67165184-2C40-2D49-A99C-E43D641C40E6}"/>
              </a:ext>
            </a:extLst>
          </p:cNvPr>
          <p:cNvSpPr txBox="1">
            <a:spLocks/>
          </p:cNvSpPr>
          <p:nvPr/>
        </p:nvSpPr>
        <p:spPr>
          <a:xfrm>
            <a:off x="4550456" y="2866907"/>
            <a:ext cx="2373768" cy="1833431"/>
          </a:xfrm>
          <a:prstGeom prst="rect">
            <a:avLst/>
          </a:prstGeom>
        </p:spPr>
        <p:txBody>
          <a:bodyPr vert="horz" lIns="91440" tIns="91440" rIns="91440" bIns="91440" rtlCol="0" anchor="ctr">
            <a:no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defTabSz="914377" eaLnBrk="0" fontAlgn="base" hangingPunct="0">
              <a:spcBef>
                <a:spcPct val="0"/>
              </a:spcBef>
              <a:spcAft>
                <a:spcPct val="0"/>
              </a:spcAft>
              <a:buClrTx/>
              <a:buSzTx/>
              <a:buNone/>
            </a:pPr>
            <a:r>
              <a:rPr lang="en-US" altLang="en-US" sz="1400" cap="none" dirty="0">
                <a:solidFill>
                  <a:srgbClr val="A9B7C6"/>
                </a:solidFill>
                <a:effectLst/>
                <a:latin typeface="JetBrains Mono"/>
              </a:rPr>
              <a:t>a = </a:t>
            </a:r>
            <a:r>
              <a:rPr lang="en-US" altLang="en-US" sz="1400" cap="none" dirty="0">
                <a:solidFill>
                  <a:srgbClr val="6897BB"/>
                </a:solidFill>
                <a:effectLst/>
                <a:latin typeface="JetBrains Mono"/>
              </a:rPr>
              <a:t>10</a:t>
            </a:r>
            <a:br>
              <a:rPr lang="en-US" altLang="en-US" sz="1400" cap="none" dirty="0">
                <a:solidFill>
                  <a:srgbClr val="6897BB"/>
                </a:solidFill>
                <a:effectLst/>
                <a:latin typeface="JetBrains Mono"/>
              </a:rPr>
            </a:br>
            <a:r>
              <a:rPr lang="en-US" altLang="en-US" sz="1400" cap="none" dirty="0">
                <a:solidFill>
                  <a:srgbClr val="A9B7C6"/>
                </a:solidFill>
                <a:effectLst/>
                <a:latin typeface="JetBrains Mono"/>
              </a:rPr>
              <a:t>b = </a:t>
            </a:r>
            <a:r>
              <a:rPr lang="en-US" altLang="en-US" sz="1400" cap="none" dirty="0">
                <a:solidFill>
                  <a:srgbClr val="6897BB"/>
                </a:solidFill>
                <a:effectLst/>
                <a:latin typeface="JetBrains Mono"/>
              </a:rPr>
              <a:t>20</a:t>
            </a:r>
            <a:br>
              <a:rPr lang="en-US" altLang="en-US" sz="1400" cap="none" dirty="0">
                <a:solidFill>
                  <a:srgbClr val="6897BB"/>
                </a:solidFill>
                <a:effectLst/>
                <a:latin typeface="JetBrains Mono"/>
              </a:rPr>
            </a:br>
            <a:r>
              <a:rPr lang="en-US" altLang="en-US" sz="1400" cap="none" dirty="0">
                <a:solidFill>
                  <a:srgbClr val="A9B7C6"/>
                </a:solidFill>
                <a:effectLst/>
                <a:latin typeface="JetBrains Mono"/>
              </a:rPr>
              <a:t>c = </a:t>
            </a:r>
            <a:r>
              <a:rPr lang="en-US" altLang="en-US" sz="1400" cap="none" dirty="0">
                <a:solidFill>
                  <a:srgbClr val="6A8759"/>
                </a:solidFill>
                <a:effectLst/>
                <a:latin typeface="JetBrains Mono"/>
              </a:rPr>
              <a:t>'Monday'</a:t>
            </a:r>
            <a:br>
              <a:rPr lang="en-US" altLang="en-US" sz="1400" cap="none" dirty="0">
                <a:solidFill>
                  <a:srgbClr val="6A8759"/>
                </a:solidFill>
                <a:effectLst/>
                <a:latin typeface="JetBrains Mono"/>
              </a:rPr>
            </a:br>
            <a:r>
              <a:rPr lang="en-US" altLang="en-US" sz="1400" cap="none" dirty="0">
                <a:solidFill>
                  <a:srgbClr val="A9B7C6"/>
                </a:solidFill>
                <a:effectLst/>
                <a:latin typeface="JetBrains Mono"/>
              </a:rPr>
              <a:t>d = </a:t>
            </a:r>
            <a:r>
              <a:rPr lang="en-US" altLang="en-US" sz="1400" cap="none" dirty="0">
                <a:solidFill>
                  <a:srgbClr val="6A8759"/>
                </a:solidFill>
                <a:effectLst/>
                <a:latin typeface="JetBrains Mono"/>
              </a:rPr>
              <a:t>'Tuesday'</a:t>
            </a:r>
            <a:br>
              <a:rPr lang="en-US" altLang="en-US" sz="1400" cap="none" dirty="0">
                <a:solidFill>
                  <a:srgbClr val="6A8759"/>
                </a:solidFill>
                <a:effectLst/>
                <a:latin typeface="JetBrains Mono"/>
              </a:rPr>
            </a:br>
            <a:r>
              <a:rPr lang="en-US" altLang="en-US" sz="1400" cap="none" dirty="0">
                <a:solidFill>
                  <a:srgbClr val="8888C6"/>
                </a:solidFill>
                <a:effectLst/>
                <a:latin typeface="JetBrains Mono"/>
              </a:rPr>
              <a:t>print</a:t>
            </a:r>
            <a:r>
              <a:rPr lang="en-US" altLang="en-US" sz="1400" cap="none" dirty="0">
                <a:solidFill>
                  <a:srgbClr val="A9B7C6"/>
                </a:solidFill>
                <a:effectLst/>
                <a:latin typeface="JetBrains Mono"/>
              </a:rPr>
              <a:t>(</a:t>
            </a:r>
            <a:r>
              <a:rPr lang="en-US" altLang="en-US" sz="1400" cap="none" dirty="0">
                <a:solidFill>
                  <a:srgbClr val="6A8759"/>
                </a:solidFill>
                <a:effectLst/>
                <a:latin typeface="JetBrains Mono"/>
              </a:rPr>
              <a:t>"a = b is "</a:t>
            </a:r>
            <a:r>
              <a:rPr lang="en-US" altLang="en-US" sz="1400" cap="none" dirty="0">
                <a:solidFill>
                  <a:srgbClr val="CC7832"/>
                </a:solidFill>
                <a:effectLst/>
                <a:latin typeface="JetBrains Mono"/>
              </a:rPr>
              <a:t>, </a:t>
            </a:r>
            <a:r>
              <a:rPr lang="en-US" altLang="en-US" sz="1400" cap="none" dirty="0">
                <a:solidFill>
                  <a:srgbClr val="A9B7C6"/>
                </a:solidFill>
                <a:effectLst/>
                <a:latin typeface="JetBrains Mono"/>
              </a:rPr>
              <a:t>a == b)</a:t>
            </a:r>
            <a:br>
              <a:rPr lang="en-US" altLang="en-US" sz="1400" cap="none" dirty="0">
                <a:solidFill>
                  <a:srgbClr val="A9B7C6"/>
                </a:solidFill>
                <a:effectLst/>
                <a:latin typeface="JetBrains Mono"/>
              </a:rPr>
            </a:br>
            <a:r>
              <a:rPr lang="en-US" altLang="en-US" sz="1400" cap="none" dirty="0">
                <a:solidFill>
                  <a:srgbClr val="8888C6"/>
                </a:solidFill>
                <a:effectLst/>
                <a:latin typeface="JetBrains Mono"/>
              </a:rPr>
              <a:t>print</a:t>
            </a:r>
            <a:r>
              <a:rPr lang="en-US" altLang="en-US" sz="1400" cap="none" dirty="0">
                <a:solidFill>
                  <a:srgbClr val="A9B7C6"/>
                </a:solidFill>
                <a:effectLst/>
                <a:latin typeface="JetBrains Mono"/>
              </a:rPr>
              <a:t>(</a:t>
            </a:r>
            <a:r>
              <a:rPr lang="en-US" altLang="en-US" sz="1400" cap="none" dirty="0">
                <a:solidFill>
                  <a:srgbClr val="6A8759"/>
                </a:solidFill>
                <a:effectLst/>
                <a:latin typeface="JetBrains Mono"/>
              </a:rPr>
              <a:t>"a != b is "</a:t>
            </a:r>
            <a:r>
              <a:rPr lang="en-US" altLang="en-US" sz="1400" cap="none" dirty="0">
                <a:solidFill>
                  <a:srgbClr val="CC7832"/>
                </a:solidFill>
                <a:effectLst/>
                <a:latin typeface="JetBrains Mono"/>
              </a:rPr>
              <a:t>, </a:t>
            </a:r>
            <a:r>
              <a:rPr lang="en-US" altLang="en-US" sz="1400" cap="none" dirty="0">
                <a:solidFill>
                  <a:srgbClr val="A9B7C6"/>
                </a:solidFill>
                <a:effectLst/>
                <a:latin typeface="JetBrains Mono"/>
              </a:rPr>
              <a:t>a != b)</a:t>
            </a:r>
            <a:br>
              <a:rPr lang="en-US" altLang="en-US" sz="1400" cap="none" dirty="0">
                <a:solidFill>
                  <a:srgbClr val="A9B7C6"/>
                </a:solidFill>
                <a:effectLst/>
                <a:latin typeface="JetBrains Mono"/>
              </a:rPr>
            </a:br>
            <a:r>
              <a:rPr lang="en-US" altLang="en-US" sz="1400" cap="none" dirty="0">
                <a:solidFill>
                  <a:srgbClr val="8888C6"/>
                </a:solidFill>
                <a:effectLst/>
                <a:latin typeface="JetBrains Mono"/>
              </a:rPr>
              <a:t>print</a:t>
            </a:r>
            <a:r>
              <a:rPr lang="en-US" altLang="en-US" sz="1400" cap="none" dirty="0">
                <a:solidFill>
                  <a:srgbClr val="A9B7C6"/>
                </a:solidFill>
                <a:effectLst/>
                <a:latin typeface="JetBrains Mono"/>
              </a:rPr>
              <a:t>(</a:t>
            </a:r>
            <a:r>
              <a:rPr lang="en-US" altLang="en-US" sz="1400" cap="none" dirty="0">
                <a:solidFill>
                  <a:srgbClr val="6A8759"/>
                </a:solidFill>
                <a:effectLst/>
                <a:latin typeface="JetBrains Mono"/>
              </a:rPr>
              <a:t>"c = d is "</a:t>
            </a:r>
            <a:r>
              <a:rPr lang="en-US" altLang="en-US" sz="1400" cap="none" dirty="0">
                <a:solidFill>
                  <a:srgbClr val="CC7832"/>
                </a:solidFill>
                <a:effectLst/>
                <a:latin typeface="JetBrains Mono"/>
              </a:rPr>
              <a:t>, </a:t>
            </a:r>
            <a:r>
              <a:rPr lang="en-US" altLang="en-US" sz="1400" cap="none" dirty="0">
                <a:solidFill>
                  <a:srgbClr val="A9B7C6"/>
                </a:solidFill>
                <a:effectLst/>
                <a:latin typeface="JetBrains Mono"/>
              </a:rPr>
              <a:t>c == d)</a:t>
            </a:r>
            <a:br>
              <a:rPr lang="en-US" altLang="en-US" sz="1400" cap="none" dirty="0">
                <a:solidFill>
                  <a:srgbClr val="A9B7C6"/>
                </a:solidFill>
                <a:effectLst/>
                <a:latin typeface="JetBrains Mono"/>
              </a:rPr>
            </a:br>
            <a:r>
              <a:rPr lang="en-US" altLang="en-US" sz="1400" cap="none" dirty="0">
                <a:solidFill>
                  <a:srgbClr val="8888C6"/>
                </a:solidFill>
                <a:effectLst/>
                <a:latin typeface="JetBrains Mono"/>
              </a:rPr>
              <a:t>print</a:t>
            </a:r>
            <a:r>
              <a:rPr lang="en-US" altLang="en-US" sz="1400" cap="none" dirty="0">
                <a:solidFill>
                  <a:srgbClr val="A9B7C6"/>
                </a:solidFill>
                <a:effectLst/>
                <a:latin typeface="JetBrains Mono"/>
              </a:rPr>
              <a:t>(</a:t>
            </a:r>
            <a:r>
              <a:rPr lang="en-US" altLang="en-US" sz="1400" cap="none" dirty="0">
                <a:solidFill>
                  <a:srgbClr val="6A8759"/>
                </a:solidFill>
                <a:effectLst/>
                <a:latin typeface="JetBrains Mono"/>
              </a:rPr>
              <a:t>"c != d is "</a:t>
            </a:r>
            <a:r>
              <a:rPr lang="en-US" altLang="en-US" sz="1400" cap="none" dirty="0">
                <a:solidFill>
                  <a:srgbClr val="CC7832"/>
                </a:solidFill>
                <a:effectLst/>
                <a:latin typeface="JetBrains Mono"/>
              </a:rPr>
              <a:t>, </a:t>
            </a:r>
            <a:r>
              <a:rPr lang="en-US" altLang="en-US" sz="1400" cap="none" dirty="0">
                <a:solidFill>
                  <a:srgbClr val="A9B7C6"/>
                </a:solidFill>
                <a:effectLst/>
                <a:latin typeface="JetBrains Mono"/>
              </a:rPr>
              <a:t>c != d)</a:t>
            </a:r>
            <a:endParaRPr lang="en-US" altLang="en-US" sz="1400" cap="none" dirty="0">
              <a:solidFill>
                <a:schemeClr val="tx1"/>
              </a:solidFill>
              <a:effectLst/>
              <a:latin typeface="Arial" panose="020B0604020202020204" pitchFamily="34" charset="0"/>
            </a:endParaRPr>
          </a:p>
        </p:txBody>
      </p:sp>
      <p:sp>
        <p:nvSpPr>
          <p:cNvPr id="25" name="Content Placeholder 2">
            <a:extLst>
              <a:ext uri="{FF2B5EF4-FFF2-40B4-BE49-F238E27FC236}">
                <a16:creationId xmlns:a16="http://schemas.microsoft.com/office/drawing/2014/main" id="{F17C2D78-4E59-28DC-0AF3-551D2673EC44}"/>
              </a:ext>
            </a:extLst>
          </p:cNvPr>
          <p:cNvSpPr txBox="1">
            <a:spLocks/>
          </p:cNvSpPr>
          <p:nvPr/>
        </p:nvSpPr>
        <p:spPr>
          <a:xfrm>
            <a:off x="7922467" y="3574808"/>
            <a:ext cx="2373768" cy="1394313"/>
          </a:xfrm>
          <a:prstGeom prst="rect">
            <a:avLst/>
          </a:prstGeom>
        </p:spPr>
        <p:txBody>
          <a:bodyPr vert="horz" lIns="91440" tIns="91440" rIns="91440" bIns="91440" rtlCol="0" anchor="ctr">
            <a:no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defTabSz="914377" eaLnBrk="0" fontAlgn="base" hangingPunct="0">
              <a:spcBef>
                <a:spcPct val="0"/>
              </a:spcBef>
              <a:spcAft>
                <a:spcPct val="0"/>
              </a:spcAft>
              <a:buClrTx/>
              <a:buSzTx/>
              <a:buNone/>
            </a:pPr>
            <a:r>
              <a:rPr lang="en-US" altLang="en-US" sz="1400" cap="none" dirty="0">
                <a:solidFill>
                  <a:srgbClr val="8888C6"/>
                </a:solidFill>
                <a:effectLst/>
                <a:latin typeface="Helvetica" panose="020B0604020202020204" pitchFamily="34" charset="0"/>
                <a:cs typeface="Helvetica" panose="020B0604020202020204" pitchFamily="34" charset="0"/>
              </a:rPr>
              <a:t>a = b is  False</a:t>
            </a:r>
          </a:p>
          <a:p>
            <a:pPr marL="0" indent="0" defTabSz="914377" eaLnBrk="0" fontAlgn="base" hangingPunct="0">
              <a:spcBef>
                <a:spcPct val="0"/>
              </a:spcBef>
              <a:spcAft>
                <a:spcPct val="0"/>
              </a:spcAft>
              <a:buClrTx/>
              <a:buSzTx/>
              <a:buNone/>
            </a:pPr>
            <a:r>
              <a:rPr lang="en-US" altLang="en-US" sz="1400" cap="none" dirty="0">
                <a:solidFill>
                  <a:srgbClr val="8888C6"/>
                </a:solidFill>
                <a:effectLst/>
                <a:latin typeface="Helvetica" panose="020B0604020202020204" pitchFamily="34" charset="0"/>
                <a:cs typeface="Helvetica" panose="020B0604020202020204" pitchFamily="34" charset="0"/>
              </a:rPr>
              <a:t>a != b is  True</a:t>
            </a:r>
          </a:p>
          <a:p>
            <a:pPr marL="0" indent="0" defTabSz="914377" eaLnBrk="0" fontAlgn="base" hangingPunct="0">
              <a:spcBef>
                <a:spcPct val="0"/>
              </a:spcBef>
              <a:spcAft>
                <a:spcPct val="0"/>
              </a:spcAft>
              <a:buClrTx/>
              <a:buSzTx/>
              <a:buNone/>
            </a:pPr>
            <a:r>
              <a:rPr lang="en-US" altLang="en-US" sz="1400" cap="none" dirty="0">
                <a:solidFill>
                  <a:srgbClr val="8888C6"/>
                </a:solidFill>
                <a:effectLst/>
                <a:latin typeface="Helvetica" panose="020B0604020202020204" pitchFamily="34" charset="0"/>
                <a:cs typeface="Helvetica" panose="020B0604020202020204" pitchFamily="34" charset="0"/>
              </a:rPr>
              <a:t>c = d is  False</a:t>
            </a:r>
          </a:p>
          <a:p>
            <a:pPr marL="0" indent="0" defTabSz="914377" eaLnBrk="0" fontAlgn="base" hangingPunct="0">
              <a:spcBef>
                <a:spcPct val="0"/>
              </a:spcBef>
              <a:spcAft>
                <a:spcPct val="0"/>
              </a:spcAft>
              <a:buClrTx/>
              <a:buSzTx/>
              <a:buNone/>
            </a:pPr>
            <a:r>
              <a:rPr lang="en-US" altLang="en-US" sz="1400" cap="none" dirty="0">
                <a:solidFill>
                  <a:srgbClr val="8888C6"/>
                </a:solidFill>
                <a:effectLst/>
                <a:latin typeface="Helvetica" panose="020B0604020202020204" pitchFamily="34" charset="0"/>
                <a:cs typeface="Helvetica" panose="020B0604020202020204" pitchFamily="34" charset="0"/>
              </a:rPr>
              <a:t>c != d is  True</a:t>
            </a:r>
            <a:endParaRPr lang="en-US" altLang="en-US" sz="1400" cap="none" dirty="0">
              <a:solidFill>
                <a:schemeClr val="tx1"/>
              </a:solidFill>
              <a:effectLst/>
              <a:latin typeface="Helvetica" panose="020B0604020202020204" pitchFamily="34" charset="0"/>
              <a:cs typeface="Helvetica" panose="020B0604020202020204" pitchFamily="34" charset="0"/>
            </a:endParaRPr>
          </a:p>
        </p:txBody>
      </p:sp>
      <p:cxnSp>
        <p:nvCxnSpPr>
          <p:cNvPr id="26" name="Straight Arrow Connector 25">
            <a:extLst>
              <a:ext uri="{FF2B5EF4-FFF2-40B4-BE49-F238E27FC236}">
                <a16:creationId xmlns:a16="http://schemas.microsoft.com/office/drawing/2014/main" id="{F537CB5A-E5C2-8131-C69A-2271A1AF905B}"/>
              </a:ext>
            </a:extLst>
          </p:cNvPr>
          <p:cNvCxnSpPr/>
          <p:nvPr/>
        </p:nvCxnSpPr>
        <p:spPr>
          <a:xfrm>
            <a:off x="6639889" y="4259557"/>
            <a:ext cx="1087395" cy="0"/>
          </a:xfrm>
          <a:prstGeom prst="straightConnector1">
            <a:avLst/>
          </a:prstGeom>
          <a:ln w="19050">
            <a:tailEnd type="triangle"/>
          </a:ln>
        </p:spPr>
        <p:style>
          <a:lnRef idx="1">
            <a:schemeClr val="accent5"/>
          </a:lnRef>
          <a:fillRef idx="0">
            <a:schemeClr val="accent5"/>
          </a:fillRef>
          <a:effectRef idx="0">
            <a:schemeClr val="accent5"/>
          </a:effectRef>
          <a:fontRef idx="minor">
            <a:schemeClr val="tx1"/>
          </a:fontRef>
        </p:style>
      </p:cxnSp>
      <p:cxnSp>
        <p:nvCxnSpPr>
          <p:cNvPr id="27" name="Straight Connector 26">
            <a:extLst>
              <a:ext uri="{FF2B5EF4-FFF2-40B4-BE49-F238E27FC236}">
                <a16:creationId xmlns:a16="http://schemas.microsoft.com/office/drawing/2014/main" id="{75262016-7B48-24D5-D3F9-CBCD538DE3AA}"/>
              </a:ext>
            </a:extLst>
          </p:cNvPr>
          <p:cNvCxnSpPr>
            <a:cxnSpLocks/>
          </p:cNvCxnSpPr>
          <p:nvPr/>
        </p:nvCxnSpPr>
        <p:spPr>
          <a:xfrm>
            <a:off x="4382051" y="3013438"/>
            <a:ext cx="0" cy="1771215"/>
          </a:xfrm>
          <a:prstGeom prst="line">
            <a:avLst/>
          </a:prstGeom>
          <a:ln w="19050"/>
        </p:spPr>
        <p:style>
          <a:lnRef idx="1">
            <a:schemeClr val="accent5"/>
          </a:lnRef>
          <a:fillRef idx="0">
            <a:schemeClr val="accent5"/>
          </a:fillRef>
          <a:effectRef idx="0">
            <a:schemeClr val="accent5"/>
          </a:effectRef>
          <a:fontRef idx="minor">
            <a:schemeClr val="tx1"/>
          </a:fontRef>
        </p:style>
      </p:cxnSp>
      <p:sp>
        <p:nvSpPr>
          <p:cNvPr id="29" name="Content Placeholder 2">
            <a:extLst>
              <a:ext uri="{FF2B5EF4-FFF2-40B4-BE49-F238E27FC236}">
                <a16:creationId xmlns:a16="http://schemas.microsoft.com/office/drawing/2014/main" id="{289D9BD3-8813-3F91-4981-EE8F5D26811B}"/>
              </a:ext>
            </a:extLst>
          </p:cNvPr>
          <p:cNvSpPr txBox="1">
            <a:spLocks/>
          </p:cNvSpPr>
          <p:nvPr/>
        </p:nvSpPr>
        <p:spPr>
          <a:xfrm>
            <a:off x="454615" y="4968800"/>
            <a:ext cx="11282771" cy="1394312"/>
          </a:xfrm>
          <a:prstGeom prst="rect">
            <a:avLst/>
          </a:prstGeom>
        </p:spPr>
        <p:txBody>
          <a:bodyPr vert="horz" lIns="91440" tIns="91440" rIns="91440" bIns="91440" rtlCol="0" anchor="ctr">
            <a:no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buNone/>
            </a:pPr>
            <a:r>
              <a:rPr lang="en-IN" b="1" dirty="0">
                <a:effectLst/>
                <a:latin typeface="Helvetica" pitchFamily="2" charset="0"/>
              </a:rPr>
              <a:t>Logical Operator:</a:t>
            </a:r>
          </a:p>
          <a:p>
            <a:pPr lvl="2"/>
            <a:r>
              <a:rPr lang="en-US" sz="1400" dirty="0">
                <a:effectLst/>
                <a:latin typeface="Helvetica" pitchFamily="2" charset="0"/>
              </a:rPr>
              <a:t>And -&gt; If both arguments are true then True</a:t>
            </a:r>
          </a:p>
          <a:p>
            <a:pPr lvl="2"/>
            <a:r>
              <a:rPr lang="en-US" sz="1400" dirty="0">
                <a:effectLst/>
                <a:latin typeface="Helvetica" pitchFamily="2" charset="0"/>
              </a:rPr>
              <a:t>Or   -&gt; If any one argument is True then True else False</a:t>
            </a:r>
          </a:p>
          <a:p>
            <a:pPr lvl="2"/>
            <a:r>
              <a:rPr lang="en-US" sz="1400" dirty="0">
                <a:effectLst/>
                <a:latin typeface="Helvetica" pitchFamily="2" charset="0"/>
              </a:rPr>
              <a:t>Not -&gt;  Complement (If </a:t>
            </a:r>
            <a:r>
              <a:rPr lang="en-US" sz="1400" dirty="0" err="1">
                <a:effectLst/>
                <a:latin typeface="Helvetica" pitchFamily="2" charset="0"/>
              </a:rPr>
              <a:t>evalutates</a:t>
            </a:r>
            <a:r>
              <a:rPr lang="en-US" sz="1400" dirty="0">
                <a:effectLst/>
                <a:latin typeface="Helvetica" pitchFamily="2" charset="0"/>
              </a:rPr>
              <a:t> to False then result is True otherwise False</a:t>
            </a:r>
          </a:p>
        </p:txBody>
      </p:sp>
      <p:pic>
        <p:nvPicPr>
          <p:cNvPr id="3" name="Picture 2">
            <a:extLst>
              <a:ext uri="{FF2B5EF4-FFF2-40B4-BE49-F238E27FC236}">
                <a16:creationId xmlns:a16="http://schemas.microsoft.com/office/drawing/2014/main" id="{DF27A58C-059A-90E4-EFE0-C6AB13BFE58A}"/>
              </a:ext>
            </a:extLst>
          </p:cNvPr>
          <p:cNvPicPr>
            <a:picLocks noChangeAspect="1"/>
          </p:cNvPicPr>
          <p:nvPr/>
        </p:nvPicPr>
        <p:blipFill>
          <a:blip r:embed="rId2" cstate="print"/>
          <a:stretch>
            <a:fillRect/>
          </a:stretch>
        </p:blipFill>
        <p:spPr>
          <a:xfrm>
            <a:off x="10832053" y="165317"/>
            <a:ext cx="1181100" cy="266731"/>
          </a:xfrm>
          <a:prstGeom prst="rect">
            <a:avLst/>
          </a:prstGeom>
          <a:ln>
            <a:prstDash val="solid"/>
          </a:ln>
        </p:spPr>
      </p:pic>
    </p:spTree>
    <p:extLst>
      <p:ext uri="{BB962C8B-B14F-4D97-AF65-F5344CB8AC3E}">
        <p14:creationId xmlns:p14="http://schemas.microsoft.com/office/powerpoint/2010/main" val="371528578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76E23-3539-355D-F85F-FD581D654C05}"/>
              </a:ext>
            </a:extLst>
          </p:cNvPr>
          <p:cNvSpPr>
            <a:spLocks noGrp="1"/>
          </p:cNvSpPr>
          <p:nvPr>
            <p:ph type="title"/>
          </p:nvPr>
        </p:nvSpPr>
        <p:spPr>
          <a:xfrm>
            <a:off x="457200" y="0"/>
            <a:ext cx="10074963" cy="690771"/>
          </a:xfrm>
        </p:spPr>
        <p:txBody>
          <a:bodyPr vert="horz" lIns="0" tIns="0" rIns="0" bIns="0" rtlCol="0" anchor="t" anchorCtr="0">
            <a:normAutofit/>
          </a:bodyPr>
          <a:lstStyle/>
          <a:p>
            <a:r>
              <a:rPr lang="en-US" sz="3600" b="1" u="sng" dirty="0">
                <a:solidFill>
                  <a:schemeClr val="accent6"/>
                </a:solidFill>
              </a:rPr>
              <a:t>Reading Dynamic Input from the Keyboard:</a:t>
            </a:r>
          </a:p>
        </p:txBody>
      </p:sp>
      <p:sp>
        <p:nvSpPr>
          <p:cNvPr id="3" name="Content Placeholder 2">
            <a:extLst>
              <a:ext uri="{FF2B5EF4-FFF2-40B4-BE49-F238E27FC236}">
                <a16:creationId xmlns:a16="http://schemas.microsoft.com/office/drawing/2014/main" id="{23D3A0E1-D32F-94E4-E6D2-B226D37E5EBD}"/>
              </a:ext>
            </a:extLst>
          </p:cNvPr>
          <p:cNvSpPr>
            <a:spLocks noGrp="1"/>
          </p:cNvSpPr>
          <p:nvPr>
            <p:ph idx="1"/>
          </p:nvPr>
        </p:nvSpPr>
        <p:spPr>
          <a:xfrm>
            <a:off x="380472" y="491672"/>
            <a:ext cx="11282771" cy="2672363"/>
          </a:xfrm>
        </p:spPr>
        <p:txBody>
          <a:bodyPr>
            <a:noAutofit/>
          </a:bodyPr>
          <a:lstStyle/>
          <a:p>
            <a:pPr marL="0" indent="0">
              <a:buNone/>
            </a:pPr>
            <a:r>
              <a:rPr lang="en-US" sz="1600" b="1" dirty="0">
                <a:effectLst/>
                <a:latin typeface="Helvetica" pitchFamily="2" charset="0"/>
              </a:rPr>
              <a:t>Input()</a:t>
            </a:r>
          </a:p>
          <a:p>
            <a:r>
              <a:rPr lang="en-US" sz="1400" dirty="0">
                <a:latin typeface="Helvetica" pitchFamily="2" charset="0"/>
              </a:rPr>
              <a:t>This function always reads the data from the keyboard in the form of String Format.</a:t>
            </a:r>
          </a:p>
          <a:p>
            <a:r>
              <a:rPr lang="en-US" sz="1400" dirty="0">
                <a:latin typeface="Helvetica" pitchFamily="2" charset="0"/>
              </a:rPr>
              <a:t>We have to convert that string type to our required type by using the corresponding. type casting methods</a:t>
            </a:r>
          </a:p>
          <a:p>
            <a:pPr lvl="2"/>
            <a:r>
              <a:rPr lang="en-US" sz="1600" dirty="0">
                <a:latin typeface="Helvetica" pitchFamily="2" charset="0"/>
              </a:rPr>
              <a:t>Write a program to read 2 numbers from the keyboard and print sum Special operators</a:t>
            </a:r>
          </a:p>
          <a:p>
            <a:pPr lvl="2"/>
            <a:endParaRPr lang="en-US" sz="1400" dirty="0">
              <a:latin typeface="Helvetica" pitchFamily="2" charset="0"/>
            </a:endParaRPr>
          </a:p>
          <a:p>
            <a:pPr lvl="2"/>
            <a:endParaRPr lang="en-US" sz="1500" dirty="0">
              <a:latin typeface="Helvetica" pitchFamily="2" charset="0"/>
            </a:endParaRPr>
          </a:p>
          <a:p>
            <a:pPr lvl="2"/>
            <a:endParaRPr lang="en-US" sz="1500" dirty="0">
              <a:latin typeface="Helvetica" pitchFamily="2" charset="0"/>
            </a:endParaRPr>
          </a:p>
          <a:p>
            <a:pPr lvl="2"/>
            <a:endParaRPr lang="en-US" sz="1500" dirty="0">
              <a:latin typeface="Helvetica" pitchFamily="2" charset="0"/>
            </a:endParaRPr>
          </a:p>
          <a:p>
            <a:pPr marL="1219170" lvl="2" indent="0">
              <a:buNone/>
            </a:pPr>
            <a:endParaRPr lang="en-US" sz="1500" dirty="0">
              <a:latin typeface="Helvetica" pitchFamily="2" charset="0"/>
            </a:endParaRPr>
          </a:p>
          <a:p>
            <a:pPr lvl="2"/>
            <a:endParaRPr lang="en-US" sz="1400" dirty="0">
              <a:latin typeface="Helvetica" pitchFamily="2" charset="0"/>
            </a:endParaRPr>
          </a:p>
          <a:p>
            <a:pPr lvl="2"/>
            <a:r>
              <a:rPr lang="en-US" sz="1600" dirty="0">
                <a:latin typeface="Helvetica" pitchFamily="2" charset="0"/>
              </a:rPr>
              <a:t>Write a Program to read Employee Data from the Keyboard and print that Data</a:t>
            </a:r>
          </a:p>
          <a:p>
            <a:pPr lvl="2"/>
            <a:endParaRPr lang="en-US" sz="1500" dirty="0">
              <a:latin typeface="Helvetica" pitchFamily="2" charset="0"/>
            </a:endParaRPr>
          </a:p>
          <a:p>
            <a:pPr lvl="2"/>
            <a:endParaRPr lang="en-US" sz="1500" dirty="0">
              <a:latin typeface="Helvetica" pitchFamily="2" charset="0"/>
            </a:endParaRPr>
          </a:p>
          <a:p>
            <a:pPr lvl="2"/>
            <a:endParaRPr lang="en-US" sz="1500" dirty="0">
              <a:latin typeface="Helvetica" pitchFamily="2" charset="0"/>
            </a:endParaRPr>
          </a:p>
          <a:p>
            <a:pPr lvl="2"/>
            <a:endParaRPr lang="en-US" sz="1500" dirty="0">
              <a:latin typeface="Helvetica" pitchFamily="2" charset="0"/>
            </a:endParaRPr>
          </a:p>
          <a:p>
            <a:pPr lvl="2"/>
            <a:endParaRPr lang="en-IN" sz="1500" dirty="0">
              <a:latin typeface="Helvetica" pitchFamily="2" charset="0"/>
            </a:endParaRPr>
          </a:p>
        </p:txBody>
      </p:sp>
      <p:sp>
        <p:nvSpPr>
          <p:cNvPr id="7" name="Title 1">
            <a:extLst>
              <a:ext uri="{FF2B5EF4-FFF2-40B4-BE49-F238E27FC236}">
                <a16:creationId xmlns:a16="http://schemas.microsoft.com/office/drawing/2014/main" id="{E0EE6CF6-CFCC-2313-AB10-678D187E306C}"/>
              </a:ext>
            </a:extLst>
          </p:cNvPr>
          <p:cNvSpPr txBox="1">
            <a:spLocks/>
          </p:cNvSpPr>
          <p:nvPr/>
        </p:nvSpPr>
        <p:spPr>
          <a:xfrm>
            <a:off x="984377" y="2905312"/>
            <a:ext cx="10074963" cy="690771"/>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p>
        </p:txBody>
      </p:sp>
      <p:sp>
        <p:nvSpPr>
          <p:cNvPr id="5" name="Rectangle 1">
            <a:extLst>
              <a:ext uri="{FF2B5EF4-FFF2-40B4-BE49-F238E27FC236}">
                <a16:creationId xmlns:a16="http://schemas.microsoft.com/office/drawing/2014/main" id="{0EA6CE00-5DA4-0937-7250-2802CA99D737}"/>
              </a:ext>
            </a:extLst>
          </p:cNvPr>
          <p:cNvSpPr>
            <a:spLocks noChangeArrowheads="1"/>
          </p:cNvSpPr>
          <p:nvPr/>
        </p:nvSpPr>
        <p:spPr bwMode="auto">
          <a:xfrm>
            <a:off x="2497918" y="1658817"/>
            <a:ext cx="3266983" cy="124649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377" eaLnBrk="0" fontAlgn="base" hangingPunct="0">
              <a:spcBef>
                <a:spcPct val="0"/>
              </a:spcBef>
              <a:spcAft>
                <a:spcPct val="0"/>
              </a:spcAft>
            </a:pPr>
            <a:r>
              <a:rPr lang="en-US" altLang="en-US" sz="1500" dirty="0">
                <a:solidFill>
                  <a:srgbClr val="A9B7C6"/>
                </a:solidFill>
                <a:latin typeface="Helvetica" panose="020B0604020202020204" pitchFamily="34" charset="0"/>
                <a:cs typeface="Helvetica" panose="020B0604020202020204" pitchFamily="34" charset="0"/>
              </a:rPr>
              <a:t>x=</a:t>
            </a:r>
            <a:r>
              <a:rPr lang="en-US" altLang="en-US" sz="1500" dirty="0">
                <a:solidFill>
                  <a:srgbClr val="8888C6"/>
                </a:solidFill>
                <a:latin typeface="Helvetica" panose="020B0604020202020204" pitchFamily="34" charset="0"/>
                <a:cs typeface="Helvetica" panose="020B0604020202020204" pitchFamily="34" charset="0"/>
              </a:rPr>
              <a:t>input</a:t>
            </a:r>
            <a:r>
              <a:rPr lang="en-US" altLang="en-US" sz="1500" dirty="0">
                <a:solidFill>
                  <a:srgbClr val="A9B7C6"/>
                </a:solidFill>
                <a:latin typeface="Helvetica" panose="020B0604020202020204" pitchFamily="34" charset="0"/>
                <a:cs typeface="Helvetica" panose="020B0604020202020204" pitchFamily="34" charset="0"/>
              </a:rPr>
              <a:t>(</a:t>
            </a:r>
            <a:r>
              <a:rPr lang="en-US" altLang="en-US" sz="1500" dirty="0">
                <a:solidFill>
                  <a:srgbClr val="6A8759"/>
                </a:solidFill>
                <a:latin typeface="Helvetica" panose="020B0604020202020204" pitchFamily="34" charset="0"/>
                <a:cs typeface="Helvetica" panose="020B0604020202020204" pitchFamily="34" charset="0"/>
              </a:rPr>
              <a:t>"Enter First Number:"</a:t>
            </a:r>
            <a:r>
              <a:rPr lang="en-US" altLang="en-US" sz="1500" dirty="0">
                <a:solidFill>
                  <a:srgbClr val="A9B7C6"/>
                </a:solidFill>
                <a:latin typeface="Helvetica" panose="020B0604020202020204" pitchFamily="34" charset="0"/>
                <a:cs typeface="Helvetica" panose="020B0604020202020204" pitchFamily="34" charset="0"/>
              </a:rPr>
              <a:t>)</a:t>
            </a:r>
            <a:br>
              <a:rPr lang="en-US" altLang="en-US" sz="1500" dirty="0">
                <a:solidFill>
                  <a:srgbClr val="A9B7C6"/>
                </a:solidFill>
                <a:latin typeface="Helvetica" panose="020B0604020202020204" pitchFamily="34" charset="0"/>
                <a:cs typeface="Helvetica" panose="020B0604020202020204" pitchFamily="34" charset="0"/>
              </a:rPr>
            </a:br>
            <a:r>
              <a:rPr lang="en-US" altLang="en-US" sz="1500" dirty="0">
                <a:solidFill>
                  <a:srgbClr val="A9B7C6"/>
                </a:solidFill>
                <a:latin typeface="Helvetica" panose="020B0604020202020204" pitchFamily="34" charset="0"/>
                <a:cs typeface="Helvetica" panose="020B0604020202020204" pitchFamily="34" charset="0"/>
              </a:rPr>
              <a:t>y=</a:t>
            </a:r>
            <a:r>
              <a:rPr lang="en-US" altLang="en-US" sz="1500" dirty="0">
                <a:solidFill>
                  <a:srgbClr val="8888C6"/>
                </a:solidFill>
                <a:latin typeface="Helvetica" panose="020B0604020202020204" pitchFamily="34" charset="0"/>
                <a:cs typeface="Helvetica" panose="020B0604020202020204" pitchFamily="34" charset="0"/>
              </a:rPr>
              <a:t>input</a:t>
            </a:r>
            <a:r>
              <a:rPr lang="en-US" altLang="en-US" sz="1500" dirty="0">
                <a:solidFill>
                  <a:srgbClr val="A9B7C6"/>
                </a:solidFill>
                <a:latin typeface="Helvetica" panose="020B0604020202020204" pitchFamily="34" charset="0"/>
                <a:cs typeface="Helvetica" panose="020B0604020202020204" pitchFamily="34" charset="0"/>
              </a:rPr>
              <a:t>(</a:t>
            </a:r>
            <a:r>
              <a:rPr lang="en-US" altLang="en-US" sz="1500" dirty="0">
                <a:solidFill>
                  <a:srgbClr val="6A8759"/>
                </a:solidFill>
                <a:latin typeface="Helvetica" panose="020B0604020202020204" pitchFamily="34" charset="0"/>
                <a:cs typeface="Helvetica" panose="020B0604020202020204" pitchFamily="34" charset="0"/>
              </a:rPr>
              <a:t>"Enter Second Number:"</a:t>
            </a:r>
            <a:r>
              <a:rPr lang="en-US" altLang="en-US" sz="1500" dirty="0">
                <a:solidFill>
                  <a:srgbClr val="A9B7C6"/>
                </a:solidFill>
                <a:latin typeface="Helvetica" panose="020B0604020202020204" pitchFamily="34" charset="0"/>
                <a:cs typeface="Helvetica" panose="020B0604020202020204" pitchFamily="34" charset="0"/>
              </a:rPr>
              <a:t>)</a:t>
            </a:r>
            <a:br>
              <a:rPr lang="en-US" altLang="en-US" sz="1500" dirty="0">
                <a:solidFill>
                  <a:srgbClr val="A9B7C6"/>
                </a:solidFill>
                <a:latin typeface="Helvetica" panose="020B0604020202020204" pitchFamily="34" charset="0"/>
                <a:cs typeface="Helvetica" panose="020B0604020202020204" pitchFamily="34" charset="0"/>
              </a:rPr>
            </a:br>
            <a:r>
              <a:rPr lang="en-US" altLang="en-US" sz="1500" dirty="0">
                <a:solidFill>
                  <a:srgbClr val="A9B7C6"/>
                </a:solidFill>
                <a:latin typeface="Helvetica" panose="020B0604020202020204" pitchFamily="34" charset="0"/>
                <a:cs typeface="Helvetica" panose="020B0604020202020204" pitchFamily="34" charset="0"/>
              </a:rPr>
              <a:t>i = </a:t>
            </a:r>
            <a:r>
              <a:rPr lang="en-US" altLang="en-US" sz="1500" dirty="0">
                <a:solidFill>
                  <a:srgbClr val="8888C6"/>
                </a:solidFill>
                <a:latin typeface="Helvetica" panose="020B0604020202020204" pitchFamily="34" charset="0"/>
                <a:cs typeface="Helvetica" panose="020B0604020202020204" pitchFamily="34" charset="0"/>
              </a:rPr>
              <a:t>int</a:t>
            </a:r>
            <a:r>
              <a:rPr lang="en-US" altLang="en-US" sz="1500" dirty="0">
                <a:solidFill>
                  <a:srgbClr val="A9B7C6"/>
                </a:solidFill>
                <a:latin typeface="Helvetica" panose="020B0604020202020204" pitchFamily="34" charset="0"/>
                <a:cs typeface="Helvetica" panose="020B0604020202020204" pitchFamily="34" charset="0"/>
              </a:rPr>
              <a:t>(x)</a:t>
            </a:r>
            <a:br>
              <a:rPr lang="en-US" altLang="en-US" sz="1500" dirty="0">
                <a:solidFill>
                  <a:srgbClr val="A9B7C6"/>
                </a:solidFill>
                <a:latin typeface="Helvetica" panose="020B0604020202020204" pitchFamily="34" charset="0"/>
                <a:cs typeface="Helvetica" panose="020B0604020202020204" pitchFamily="34" charset="0"/>
              </a:rPr>
            </a:br>
            <a:r>
              <a:rPr lang="en-US" altLang="en-US" sz="1500" dirty="0">
                <a:solidFill>
                  <a:srgbClr val="A9B7C6"/>
                </a:solidFill>
                <a:latin typeface="Helvetica" panose="020B0604020202020204" pitchFamily="34" charset="0"/>
                <a:cs typeface="Helvetica" panose="020B0604020202020204" pitchFamily="34" charset="0"/>
              </a:rPr>
              <a:t>j = </a:t>
            </a:r>
            <a:r>
              <a:rPr lang="en-US" altLang="en-US" sz="1500" dirty="0">
                <a:solidFill>
                  <a:srgbClr val="8888C6"/>
                </a:solidFill>
                <a:latin typeface="Helvetica" panose="020B0604020202020204" pitchFamily="34" charset="0"/>
                <a:cs typeface="Helvetica" panose="020B0604020202020204" pitchFamily="34" charset="0"/>
              </a:rPr>
              <a:t>int</a:t>
            </a:r>
            <a:r>
              <a:rPr lang="en-US" altLang="en-US" sz="1500" dirty="0">
                <a:solidFill>
                  <a:srgbClr val="A9B7C6"/>
                </a:solidFill>
                <a:latin typeface="Helvetica" panose="020B0604020202020204" pitchFamily="34" charset="0"/>
                <a:cs typeface="Helvetica" panose="020B0604020202020204" pitchFamily="34" charset="0"/>
              </a:rPr>
              <a:t>(y)</a:t>
            </a:r>
            <a:br>
              <a:rPr lang="en-US" altLang="en-US" sz="1500" dirty="0">
                <a:solidFill>
                  <a:srgbClr val="A9B7C6"/>
                </a:solidFill>
                <a:latin typeface="Helvetica" panose="020B0604020202020204" pitchFamily="34" charset="0"/>
                <a:cs typeface="Helvetica" panose="020B0604020202020204" pitchFamily="34" charset="0"/>
              </a:rPr>
            </a:br>
            <a:r>
              <a:rPr lang="en-US" altLang="en-US" sz="1500" dirty="0">
                <a:solidFill>
                  <a:srgbClr val="8888C6"/>
                </a:solidFill>
                <a:latin typeface="Helvetica" panose="020B0604020202020204" pitchFamily="34" charset="0"/>
                <a:cs typeface="Helvetica" panose="020B0604020202020204" pitchFamily="34" charset="0"/>
              </a:rPr>
              <a:t>print</a:t>
            </a:r>
            <a:r>
              <a:rPr lang="en-US" altLang="en-US" sz="1500" dirty="0">
                <a:solidFill>
                  <a:srgbClr val="A9B7C6"/>
                </a:solidFill>
                <a:latin typeface="Helvetica" panose="020B0604020202020204" pitchFamily="34" charset="0"/>
                <a:cs typeface="Helvetica" panose="020B0604020202020204" pitchFamily="34" charset="0"/>
              </a:rPr>
              <a:t>(</a:t>
            </a:r>
            <a:r>
              <a:rPr lang="en-US" altLang="en-US" sz="1500" dirty="0">
                <a:solidFill>
                  <a:srgbClr val="6A8759"/>
                </a:solidFill>
                <a:latin typeface="Helvetica" panose="020B0604020202020204" pitchFamily="34" charset="0"/>
                <a:cs typeface="Helvetica" panose="020B0604020202020204" pitchFamily="34" charset="0"/>
              </a:rPr>
              <a:t>"The Sum:"</a:t>
            </a:r>
            <a:r>
              <a:rPr lang="en-US" altLang="en-US" sz="1500" dirty="0">
                <a:solidFill>
                  <a:srgbClr val="CC7832"/>
                </a:solidFill>
                <a:latin typeface="Helvetica" panose="020B0604020202020204" pitchFamily="34" charset="0"/>
                <a:cs typeface="Helvetica" panose="020B0604020202020204" pitchFamily="34" charset="0"/>
              </a:rPr>
              <a:t>,</a:t>
            </a:r>
            <a:r>
              <a:rPr lang="en-US" altLang="en-US" sz="1500" dirty="0" err="1">
                <a:solidFill>
                  <a:srgbClr val="A9B7C6"/>
                </a:solidFill>
                <a:latin typeface="Helvetica" panose="020B0604020202020204" pitchFamily="34" charset="0"/>
                <a:cs typeface="Helvetica" panose="020B0604020202020204" pitchFamily="34" charset="0"/>
              </a:rPr>
              <a:t>i+j</a:t>
            </a:r>
            <a:r>
              <a:rPr lang="en-US" altLang="en-US" sz="1500" dirty="0">
                <a:solidFill>
                  <a:srgbClr val="A9B7C6"/>
                </a:solidFill>
                <a:latin typeface="Helvetica" panose="020B0604020202020204" pitchFamily="34" charset="0"/>
                <a:cs typeface="Helvetica" panose="020B0604020202020204" pitchFamily="34" charset="0"/>
              </a:rPr>
              <a:t>)</a:t>
            </a:r>
          </a:p>
        </p:txBody>
      </p:sp>
      <p:sp>
        <p:nvSpPr>
          <p:cNvPr id="6" name="Rectangle 1">
            <a:extLst>
              <a:ext uri="{FF2B5EF4-FFF2-40B4-BE49-F238E27FC236}">
                <a16:creationId xmlns:a16="http://schemas.microsoft.com/office/drawing/2014/main" id="{EFADCA11-D565-20C1-8950-B03AB23A5BBC}"/>
              </a:ext>
            </a:extLst>
          </p:cNvPr>
          <p:cNvSpPr>
            <a:spLocks noChangeArrowheads="1"/>
          </p:cNvSpPr>
          <p:nvPr/>
        </p:nvSpPr>
        <p:spPr bwMode="auto">
          <a:xfrm>
            <a:off x="2224541" y="3504006"/>
            <a:ext cx="4714045" cy="286232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377" eaLnBrk="0" fontAlgn="base" hangingPunct="0">
              <a:spcBef>
                <a:spcPct val="0"/>
              </a:spcBef>
              <a:spcAft>
                <a:spcPct val="0"/>
              </a:spcAft>
            </a:pPr>
            <a:r>
              <a:rPr lang="en-US" altLang="en-US" sz="1500" dirty="0" err="1">
                <a:solidFill>
                  <a:srgbClr val="A9B7C6"/>
                </a:solidFill>
                <a:latin typeface="JetBrains Mono"/>
              </a:rPr>
              <a:t>eno</a:t>
            </a:r>
            <a:r>
              <a:rPr lang="en-US" altLang="en-US" sz="1500" dirty="0">
                <a:solidFill>
                  <a:srgbClr val="A9B7C6"/>
                </a:solidFill>
                <a:latin typeface="JetBrains Mono"/>
              </a:rPr>
              <a:t> = </a:t>
            </a:r>
            <a:r>
              <a:rPr lang="en-US" altLang="en-US" sz="1500" dirty="0">
                <a:solidFill>
                  <a:srgbClr val="8888C6"/>
                </a:solidFill>
                <a:latin typeface="JetBrains Mono"/>
              </a:rPr>
              <a:t>int</a:t>
            </a:r>
            <a:r>
              <a:rPr lang="en-US" altLang="en-US" sz="1500" dirty="0">
                <a:solidFill>
                  <a:srgbClr val="A9B7C6"/>
                </a:solidFill>
                <a:latin typeface="JetBrains Mono"/>
              </a:rPr>
              <a:t>(</a:t>
            </a:r>
            <a:r>
              <a:rPr lang="en-US" altLang="en-US" sz="1500" dirty="0">
                <a:solidFill>
                  <a:srgbClr val="8888C6"/>
                </a:solidFill>
                <a:latin typeface="JetBrains Mono"/>
              </a:rPr>
              <a:t>input</a:t>
            </a:r>
            <a:r>
              <a:rPr lang="en-US" altLang="en-US" sz="1500" dirty="0">
                <a:solidFill>
                  <a:srgbClr val="A9B7C6"/>
                </a:solidFill>
                <a:latin typeface="JetBrains Mono"/>
              </a:rPr>
              <a:t>(</a:t>
            </a:r>
            <a:r>
              <a:rPr lang="en-US" altLang="en-US" sz="1500" dirty="0">
                <a:solidFill>
                  <a:srgbClr val="6A8759"/>
                </a:solidFill>
                <a:latin typeface="JetBrains Mono"/>
              </a:rPr>
              <a:t>"Enter Employee No:"</a:t>
            </a:r>
            <a:r>
              <a:rPr lang="en-US" altLang="en-US" sz="1500" dirty="0">
                <a:solidFill>
                  <a:srgbClr val="A9B7C6"/>
                </a:solidFill>
                <a:latin typeface="JetBrains Mono"/>
              </a:rPr>
              <a:t>))</a:t>
            </a:r>
            <a:br>
              <a:rPr lang="en-US" altLang="en-US" sz="1500" dirty="0">
                <a:solidFill>
                  <a:srgbClr val="A9B7C6"/>
                </a:solidFill>
                <a:latin typeface="JetBrains Mono"/>
              </a:rPr>
            </a:br>
            <a:r>
              <a:rPr lang="en-US" altLang="en-US" sz="1500" dirty="0" err="1">
                <a:solidFill>
                  <a:srgbClr val="A9B7C6"/>
                </a:solidFill>
                <a:latin typeface="JetBrains Mono"/>
              </a:rPr>
              <a:t>ename</a:t>
            </a:r>
            <a:r>
              <a:rPr lang="en-US" altLang="en-US" sz="1500" dirty="0">
                <a:solidFill>
                  <a:srgbClr val="A9B7C6"/>
                </a:solidFill>
                <a:latin typeface="JetBrains Mono"/>
              </a:rPr>
              <a:t> = </a:t>
            </a:r>
            <a:r>
              <a:rPr lang="en-US" altLang="en-US" sz="1500" dirty="0">
                <a:solidFill>
                  <a:srgbClr val="8888C6"/>
                </a:solidFill>
                <a:latin typeface="JetBrains Mono"/>
              </a:rPr>
              <a:t>input</a:t>
            </a:r>
            <a:r>
              <a:rPr lang="en-US" altLang="en-US" sz="1500" dirty="0">
                <a:solidFill>
                  <a:srgbClr val="A9B7C6"/>
                </a:solidFill>
                <a:latin typeface="JetBrains Mono"/>
              </a:rPr>
              <a:t>(</a:t>
            </a:r>
            <a:r>
              <a:rPr lang="en-US" altLang="en-US" sz="1500" dirty="0">
                <a:solidFill>
                  <a:srgbClr val="6A8759"/>
                </a:solidFill>
                <a:latin typeface="JetBrains Mono"/>
              </a:rPr>
              <a:t>"Enter Employee Name:"</a:t>
            </a:r>
            <a:r>
              <a:rPr lang="en-US" altLang="en-US" sz="1500" dirty="0">
                <a:solidFill>
                  <a:srgbClr val="A9B7C6"/>
                </a:solidFill>
                <a:latin typeface="JetBrains Mono"/>
              </a:rPr>
              <a:t>)</a:t>
            </a:r>
            <a:br>
              <a:rPr lang="en-US" altLang="en-US" sz="1500" dirty="0">
                <a:solidFill>
                  <a:srgbClr val="A9B7C6"/>
                </a:solidFill>
                <a:latin typeface="JetBrains Mono"/>
              </a:rPr>
            </a:br>
            <a:r>
              <a:rPr lang="en-US" altLang="en-US" sz="1500" dirty="0" err="1">
                <a:solidFill>
                  <a:srgbClr val="A9B7C6"/>
                </a:solidFill>
                <a:latin typeface="JetBrains Mono"/>
              </a:rPr>
              <a:t>esal</a:t>
            </a:r>
            <a:r>
              <a:rPr lang="en-US" altLang="en-US" sz="1500" dirty="0">
                <a:solidFill>
                  <a:srgbClr val="A9B7C6"/>
                </a:solidFill>
                <a:latin typeface="JetBrains Mono"/>
              </a:rPr>
              <a:t> = </a:t>
            </a:r>
            <a:r>
              <a:rPr lang="en-US" altLang="en-US" sz="1500" dirty="0">
                <a:solidFill>
                  <a:srgbClr val="8888C6"/>
                </a:solidFill>
                <a:latin typeface="JetBrains Mono"/>
              </a:rPr>
              <a:t>float</a:t>
            </a:r>
            <a:r>
              <a:rPr lang="en-US" altLang="en-US" sz="1500" dirty="0">
                <a:solidFill>
                  <a:srgbClr val="A9B7C6"/>
                </a:solidFill>
                <a:latin typeface="JetBrains Mono"/>
              </a:rPr>
              <a:t>(</a:t>
            </a:r>
            <a:r>
              <a:rPr lang="en-US" altLang="en-US" sz="1500" dirty="0">
                <a:solidFill>
                  <a:srgbClr val="8888C6"/>
                </a:solidFill>
                <a:latin typeface="JetBrains Mono"/>
              </a:rPr>
              <a:t>input</a:t>
            </a:r>
            <a:r>
              <a:rPr lang="en-US" altLang="en-US" sz="1500" dirty="0">
                <a:solidFill>
                  <a:srgbClr val="A9B7C6"/>
                </a:solidFill>
                <a:latin typeface="JetBrains Mono"/>
              </a:rPr>
              <a:t>(</a:t>
            </a:r>
            <a:r>
              <a:rPr lang="en-US" altLang="en-US" sz="1500" dirty="0">
                <a:solidFill>
                  <a:srgbClr val="6A8759"/>
                </a:solidFill>
                <a:latin typeface="JetBrains Mono"/>
              </a:rPr>
              <a:t>"Enter Employee Salary:"</a:t>
            </a:r>
            <a:r>
              <a:rPr lang="en-US" altLang="en-US" sz="1500" dirty="0">
                <a:solidFill>
                  <a:srgbClr val="A9B7C6"/>
                </a:solidFill>
                <a:latin typeface="JetBrains Mono"/>
              </a:rPr>
              <a:t>))</a:t>
            </a:r>
            <a:br>
              <a:rPr lang="en-US" altLang="en-US" sz="1500" dirty="0">
                <a:solidFill>
                  <a:srgbClr val="A9B7C6"/>
                </a:solidFill>
                <a:latin typeface="JetBrains Mono"/>
              </a:rPr>
            </a:br>
            <a:r>
              <a:rPr lang="en-US" altLang="en-US" sz="1500" dirty="0" err="1">
                <a:solidFill>
                  <a:srgbClr val="A9B7C6"/>
                </a:solidFill>
                <a:latin typeface="JetBrains Mono"/>
              </a:rPr>
              <a:t>eaddr</a:t>
            </a:r>
            <a:r>
              <a:rPr lang="en-US" altLang="en-US" sz="1500" dirty="0">
                <a:solidFill>
                  <a:srgbClr val="A9B7C6"/>
                </a:solidFill>
                <a:latin typeface="JetBrains Mono"/>
              </a:rPr>
              <a:t> = </a:t>
            </a:r>
            <a:r>
              <a:rPr lang="en-US" altLang="en-US" sz="1500" dirty="0">
                <a:solidFill>
                  <a:srgbClr val="8888C6"/>
                </a:solidFill>
                <a:latin typeface="JetBrains Mono"/>
              </a:rPr>
              <a:t>input</a:t>
            </a:r>
            <a:r>
              <a:rPr lang="en-US" altLang="en-US" sz="1500" dirty="0">
                <a:solidFill>
                  <a:srgbClr val="A9B7C6"/>
                </a:solidFill>
                <a:latin typeface="JetBrains Mono"/>
              </a:rPr>
              <a:t>(</a:t>
            </a:r>
            <a:r>
              <a:rPr lang="en-US" altLang="en-US" sz="1500" dirty="0">
                <a:solidFill>
                  <a:srgbClr val="6A8759"/>
                </a:solidFill>
                <a:latin typeface="JetBrains Mono"/>
              </a:rPr>
              <a:t>"Enter Employee Address:"</a:t>
            </a:r>
            <a:r>
              <a:rPr lang="en-US" altLang="en-US" sz="1500" dirty="0">
                <a:solidFill>
                  <a:srgbClr val="A9B7C6"/>
                </a:solidFill>
                <a:latin typeface="JetBrains Mono"/>
              </a:rPr>
              <a:t>)</a:t>
            </a:r>
            <a:br>
              <a:rPr lang="en-US" altLang="en-US" sz="1500" dirty="0">
                <a:solidFill>
                  <a:srgbClr val="A9B7C6"/>
                </a:solidFill>
                <a:latin typeface="JetBrains Mono"/>
              </a:rPr>
            </a:br>
            <a:r>
              <a:rPr lang="en-US" altLang="en-US" sz="1500" dirty="0">
                <a:solidFill>
                  <a:srgbClr val="A9B7C6"/>
                </a:solidFill>
                <a:latin typeface="JetBrains Mono"/>
              </a:rPr>
              <a:t>married = </a:t>
            </a:r>
            <a:r>
              <a:rPr lang="en-US" altLang="en-US" sz="1500" dirty="0">
                <a:solidFill>
                  <a:srgbClr val="8888C6"/>
                </a:solidFill>
                <a:latin typeface="JetBrains Mono"/>
              </a:rPr>
              <a:t>bool</a:t>
            </a:r>
            <a:r>
              <a:rPr lang="en-US" altLang="en-US" sz="1500" dirty="0">
                <a:solidFill>
                  <a:srgbClr val="A9B7C6"/>
                </a:solidFill>
                <a:latin typeface="JetBrains Mono"/>
              </a:rPr>
              <a:t>(</a:t>
            </a:r>
            <a:r>
              <a:rPr lang="en-US" altLang="en-US" sz="1500" dirty="0">
                <a:solidFill>
                  <a:srgbClr val="8888C6"/>
                </a:solidFill>
                <a:latin typeface="JetBrains Mono"/>
              </a:rPr>
              <a:t>input</a:t>
            </a:r>
            <a:r>
              <a:rPr lang="en-US" altLang="en-US" sz="1500" dirty="0">
                <a:solidFill>
                  <a:srgbClr val="A9B7C6"/>
                </a:solidFill>
                <a:latin typeface="JetBrains Mono"/>
              </a:rPr>
              <a:t>(</a:t>
            </a:r>
            <a:r>
              <a:rPr lang="en-US" altLang="en-US" sz="1500" dirty="0">
                <a:solidFill>
                  <a:srgbClr val="6A8759"/>
                </a:solidFill>
                <a:latin typeface="JetBrains Mono"/>
              </a:rPr>
              <a:t>"Employee Married ?[</a:t>
            </a:r>
            <a:r>
              <a:rPr lang="en-US" altLang="en-US" sz="1500" dirty="0" err="1">
                <a:solidFill>
                  <a:srgbClr val="6A8759"/>
                </a:solidFill>
                <a:latin typeface="JetBrains Mono"/>
              </a:rPr>
              <a:t>True|False</a:t>
            </a:r>
            <a:r>
              <a:rPr lang="en-US" altLang="en-US" sz="1500" dirty="0">
                <a:solidFill>
                  <a:srgbClr val="6A8759"/>
                </a:solidFill>
                <a:latin typeface="JetBrains Mono"/>
              </a:rPr>
              <a:t>]:"</a:t>
            </a:r>
            <a:r>
              <a:rPr lang="en-US" altLang="en-US" sz="1500" dirty="0">
                <a:solidFill>
                  <a:srgbClr val="A9B7C6"/>
                </a:solidFill>
                <a:latin typeface="JetBrains Mono"/>
              </a:rPr>
              <a:t>))</a:t>
            </a:r>
            <a:br>
              <a:rPr lang="en-US" altLang="en-US" sz="1500" dirty="0">
                <a:solidFill>
                  <a:srgbClr val="A9B7C6"/>
                </a:solidFill>
                <a:latin typeface="JetBrains Mono"/>
              </a:rPr>
            </a:br>
            <a:r>
              <a:rPr lang="en-US" altLang="en-US" sz="1500" dirty="0">
                <a:solidFill>
                  <a:srgbClr val="8888C6"/>
                </a:solidFill>
                <a:latin typeface="JetBrains Mono"/>
              </a:rPr>
              <a:t>print</a:t>
            </a:r>
            <a:r>
              <a:rPr lang="en-US" altLang="en-US" sz="1500" dirty="0">
                <a:solidFill>
                  <a:srgbClr val="A9B7C6"/>
                </a:solidFill>
                <a:latin typeface="JetBrains Mono"/>
              </a:rPr>
              <a:t>(</a:t>
            </a:r>
            <a:r>
              <a:rPr lang="en-US" altLang="en-US" sz="1500" dirty="0">
                <a:solidFill>
                  <a:srgbClr val="6A8759"/>
                </a:solidFill>
                <a:latin typeface="JetBrains Mono"/>
              </a:rPr>
              <a:t>"Please Confirm Information"</a:t>
            </a:r>
            <a:r>
              <a:rPr lang="en-US" altLang="en-US" sz="1500" dirty="0">
                <a:solidFill>
                  <a:srgbClr val="A9B7C6"/>
                </a:solidFill>
                <a:latin typeface="JetBrains Mono"/>
              </a:rPr>
              <a:t>)</a:t>
            </a:r>
            <a:br>
              <a:rPr lang="en-US" altLang="en-US" sz="1500" dirty="0">
                <a:solidFill>
                  <a:srgbClr val="A9B7C6"/>
                </a:solidFill>
                <a:latin typeface="JetBrains Mono"/>
              </a:rPr>
            </a:br>
            <a:r>
              <a:rPr lang="en-US" altLang="en-US" sz="1500" dirty="0">
                <a:solidFill>
                  <a:srgbClr val="8888C6"/>
                </a:solidFill>
                <a:latin typeface="JetBrains Mono"/>
              </a:rPr>
              <a:t>print</a:t>
            </a:r>
            <a:r>
              <a:rPr lang="en-US" altLang="en-US" sz="1500" dirty="0">
                <a:solidFill>
                  <a:srgbClr val="A9B7C6"/>
                </a:solidFill>
                <a:latin typeface="JetBrains Mono"/>
              </a:rPr>
              <a:t>(</a:t>
            </a:r>
            <a:r>
              <a:rPr lang="en-US" altLang="en-US" sz="1500" dirty="0">
                <a:solidFill>
                  <a:srgbClr val="6A8759"/>
                </a:solidFill>
                <a:latin typeface="JetBrains Mono"/>
              </a:rPr>
              <a:t>"Employee No :"</a:t>
            </a:r>
            <a:r>
              <a:rPr lang="en-US" altLang="en-US" sz="1500" dirty="0">
                <a:solidFill>
                  <a:srgbClr val="CC7832"/>
                </a:solidFill>
                <a:latin typeface="JetBrains Mono"/>
              </a:rPr>
              <a:t>, </a:t>
            </a:r>
            <a:r>
              <a:rPr lang="en-US" altLang="en-US" sz="1500" dirty="0" err="1">
                <a:solidFill>
                  <a:srgbClr val="A9B7C6"/>
                </a:solidFill>
                <a:latin typeface="JetBrains Mono"/>
              </a:rPr>
              <a:t>eno</a:t>
            </a:r>
            <a:r>
              <a:rPr lang="en-US" altLang="en-US" sz="1500" dirty="0">
                <a:solidFill>
                  <a:srgbClr val="A9B7C6"/>
                </a:solidFill>
                <a:latin typeface="JetBrains Mono"/>
              </a:rPr>
              <a:t>)</a:t>
            </a:r>
            <a:br>
              <a:rPr lang="en-US" altLang="en-US" sz="1500" dirty="0">
                <a:solidFill>
                  <a:srgbClr val="A9B7C6"/>
                </a:solidFill>
                <a:latin typeface="JetBrains Mono"/>
              </a:rPr>
            </a:br>
            <a:r>
              <a:rPr lang="en-US" altLang="en-US" sz="1500" dirty="0">
                <a:solidFill>
                  <a:srgbClr val="8888C6"/>
                </a:solidFill>
                <a:latin typeface="JetBrains Mono"/>
              </a:rPr>
              <a:t>print</a:t>
            </a:r>
            <a:r>
              <a:rPr lang="en-US" altLang="en-US" sz="1500" dirty="0">
                <a:solidFill>
                  <a:srgbClr val="A9B7C6"/>
                </a:solidFill>
                <a:latin typeface="JetBrains Mono"/>
              </a:rPr>
              <a:t>(</a:t>
            </a:r>
            <a:r>
              <a:rPr lang="en-US" altLang="en-US" sz="1500" dirty="0">
                <a:solidFill>
                  <a:srgbClr val="6A8759"/>
                </a:solidFill>
                <a:latin typeface="JetBrains Mono"/>
              </a:rPr>
              <a:t>"Employee Name :"</a:t>
            </a:r>
            <a:r>
              <a:rPr lang="en-US" altLang="en-US" sz="1500" dirty="0">
                <a:solidFill>
                  <a:srgbClr val="CC7832"/>
                </a:solidFill>
                <a:latin typeface="JetBrains Mono"/>
              </a:rPr>
              <a:t>, </a:t>
            </a:r>
            <a:r>
              <a:rPr lang="en-US" altLang="en-US" sz="1500" dirty="0" err="1">
                <a:solidFill>
                  <a:srgbClr val="A9B7C6"/>
                </a:solidFill>
                <a:latin typeface="JetBrains Mono"/>
              </a:rPr>
              <a:t>ename</a:t>
            </a:r>
            <a:r>
              <a:rPr lang="en-US" altLang="en-US" sz="1500" dirty="0">
                <a:solidFill>
                  <a:srgbClr val="A9B7C6"/>
                </a:solidFill>
                <a:latin typeface="JetBrains Mono"/>
              </a:rPr>
              <a:t>)</a:t>
            </a:r>
            <a:br>
              <a:rPr lang="en-US" altLang="en-US" sz="1500" dirty="0">
                <a:solidFill>
                  <a:srgbClr val="A9B7C6"/>
                </a:solidFill>
                <a:latin typeface="JetBrains Mono"/>
              </a:rPr>
            </a:br>
            <a:r>
              <a:rPr lang="en-US" altLang="en-US" sz="1500" dirty="0">
                <a:solidFill>
                  <a:srgbClr val="8888C6"/>
                </a:solidFill>
                <a:latin typeface="JetBrains Mono"/>
              </a:rPr>
              <a:t>print</a:t>
            </a:r>
            <a:r>
              <a:rPr lang="en-US" altLang="en-US" sz="1500" dirty="0">
                <a:solidFill>
                  <a:srgbClr val="A9B7C6"/>
                </a:solidFill>
                <a:latin typeface="JetBrains Mono"/>
              </a:rPr>
              <a:t>(</a:t>
            </a:r>
            <a:r>
              <a:rPr lang="en-US" altLang="en-US" sz="1500" dirty="0">
                <a:solidFill>
                  <a:srgbClr val="6A8759"/>
                </a:solidFill>
                <a:latin typeface="JetBrains Mono"/>
              </a:rPr>
              <a:t>"Employee Salary :"</a:t>
            </a:r>
            <a:r>
              <a:rPr lang="en-US" altLang="en-US" sz="1500" dirty="0">
                <a:solidFill>
                  <a:srgbClr val="CC7832"/>
                </a:solidFill>
                <a:latin typeface="JetBrains Mono"/>
              </a:rPr>
              <a:t>, </a:t>
            </a:r>
            <a:r>
              <a:rPr lang="en-US" altLang="en-US" sz="1500" dirty="0" err="1">
                <a:solidFill>
                  <a:srgbClr val="A9B7C6"/>
                </a:solidFill>
                <a:latin typeface="JetBrains Mono"/>
              </a:rPr>
              <a:t>esal</a:t>
            </a:r>
            <a:r>
              <a:rPr lang="en-US" altLang="en-US" sz="1500" dirty="0">
                <a:solidFill>
                  <a:srgbClr val="A9B7C6"/>
                </a:solidFill>
                <a:latin typeface="JetBrains Mono"/>
              </a:rPr>
              <a:t>)</a:t>
            </a:r>
            <a:br>
              <a:rPr lang="en-US" altLang="en-US" sz="1500" dirty="0">
                <a:solidFill>
                  <a:srgbClr val="A9B7C6"/>
                </a:solidFill>
                <a:latin typeface="JetBrains Mono"/>
              </a:rPr>
            </a:br>
            <a:r>
              <a:rPr lang="en-US" altLang="en-US" sz="1500" dirty="0">
                <a:solidFill>
                  <a:srgbClr val="8888C6"/>
                </a:solidFill>
                <a:latin typeface="JetBrains Mono"/>
              </a:rPr>
              <a:t>print</a:t>
            </a:r>
            <a:r>
              <a:rPr lang="en-US" altLang="en-US" sz="1500" dirty="0">
                <a:solidFill>
                  <a:srgbClr val="A9B7C6"/>
                </a:solidFill>
                <a:latin typeface="JetBrains Mono"/>
              </a:rPr>
              <a:t>(</a:t>
            </a:r>
            <a:r>
              <a:rPr lang="en-US" altLang="en-US" sz="1500" dirty="0">
                <a:solidFill>
                  <a:srgbClr val="6A8759"/>
                </a:solidFill>
                <a:latin typeface="JetBrains Mono"/>
              </a:rPr>
              <a:t>"Employee Address :"</a:t>
            </a:r>
            <a:r>
              <a:rPr lang="en-US" altLang="en-US" sz="1500" dirty="0">
                <a:solidFill>
                  <a:srgbClr val="CC7832"/>
                </a:solidFill>
                <a:latin typeface="JetBrains Mono"/>
              </a:rPr>
              <a:t>, </a:t>
            </a:r>
            <a:r>
              <a:rPr lang="en-US" altLang="en-US" sz="1500" dirty="0" err="1">
                <a:solidFill>
                  <a:srgbClr val="A9B7C6"/>
                </a:solidFill>
                <a:latin typeface="JetBrains Mono"/>
              </a:rPr>
              <a:t>eaddr</a:t>
            </a:r>
            <a:r>
              <a:rPr lang="en-US" altLang="en-US" sz="1500" dirty="0">
                <a:solidFill>
                  <a:srgbClr val="A9B7C6"/>
                </a:solidFill>
                <a:latin typeface="JetBrains Mono"/>
              </a:rPr>
              <a:t>)</a:t>
            </a:r>
            <a:br>
              <a:rPr lang="en-US" altLang="en-US" sz="1500" dirty="0">
                <a:solidFill>
                  <a:srgbClr val="A9B7C6"/>
                </a:solidFill>
                <a:latin typeface="JetBrains Mono"/>
              </a:rPr>
            </a:br>
            <a:r>
              <a:rPr lang="en-US" altLang="en-US" sz="1500" dirty="0">
                <a:solidFill>
                  <a:srgbClr val="8888C6"/>
                </a:solidFill>
                <a:latin typeface="JetBrains Mono"/>
              </a:rPr>
              <a:t>print</a:t>
            </a:r>
            <a:r>
              <a:rPr lang="en-US" altLang="en-US" sz="1500" dirty="0">
                <a:solidFill>
                  <a:srgbClr val="A9B7C6"/>
                </a:solidFill>
                <a:latin typeface="JetBrains Mono"/>
              </a:rPr>
              <a:t>(</a:t>
            </a:r>
            <a:r>
              <a:rPr lang="en-US" altLang="en-US" sz="1500" dirty="0">
                <a:solidFill>
                  <a:srgbClr val="6A8759"/>
                </a:solidFill>
                <a:latin typeface="JetBrains Mono"/>
              </a:rPr>
              <a:t>"Employee Married ? :"</a:t>
            </a:r>
            <a:r>
              <a:rPr lang="en-US" altLang="en-US" sz="1500" dirty="0">
                <a:solidFill>
                  <a:srgbClr val="CC7832"/>
                </a:solidFill>
                <a:latin typeface="JetBrains Mono"/>
              </a:rPr>
              <a:t>, </a:t>
            </a:r>
            <a:r>
              <a:rPr lang="en-US" altLang="en-US" sz="1500" dirty="0">
                <a:solidFill>
                  <a:srgbClr val="A9B7C6"/>
                </a:solidFill>
                <a:latin typeface="JetBrains Mono"/>
              </a:rPr>
              <a:t>married)</a:t>
            </a:r>
            <a:endParaRPr lang="en-US" altLang="en-US" sz="1500" dirty="0">
              <a:latin typeface="Arial" panose="020B0604020202020204" pitchFamily="34" charset="0"/>
            </a:endParaRPr>
          </a:p>
          <a:p>
            <a:pPr defTabSz="914377" eaLnBrk="0" fontAlgn="base" hangingPunct="0">
              <a:spcBef>
                <a:spcPct val="0"/>
              </a:spcBef>
              <a:spcAft>
                <a:spcPct val="0"/>
              </a:spcAft>
            </a:pPr>
            <a:endParaRPr lang="en-US" altLang="en-US" sz="1500" dirty="0">
              <a:solidFill>
                <a:srgbClr val="A9B7C6"/>
              </a:solidFill>
              <a:latin typeface="Helvetica" panose="020B0604020202020204" pitchFamily="34" charset="0"/>
              <a:cs typeface="Helvetica" panose="020B0604020202020204" pitchFamily="34" charset="0"/>
            </a:endParaRPr>
          </a:p>
        </p:txBody>
      </p:sp>
      <p:pic>
        <p:nvPicPr>
          <p:cNvPr id="4" name="Picture 3">
            <a:extLst>
              <a:ext uri="{FF2B5EF4-FFF2-40B4-BE49-F238E27FC236}">
                <a16:creationId xmlns:a16="http://schemas.microsoft.com/office/drawing/2014/main" id="{AF6E9723-5CAC-01DA-BC7D-C2C067EF00FF}"/>
              </a:ext>
            </a:extLst>
          </p:cNvPr>
          <p:cNvPicPr>
            <a:picLocks noChangeAspect="1"/>
          </p:cNvPicPr>
          <p:nvPr/>
        </p:nvPicPr>
        <p:blipFill>
          <a:blip r:embed="rId2" cstate="print"/>
          <a:stretch>
            <a:fillRect/>
          </a:stretch>
        </p:blipFill>
        <p:spPr>
          <a:xfrm>
            <a:off x="10832053" y="165317"/>
            <a:ext cx="1181100" cy="266731"/>
          </a:xfrm>
          <a:prstGeom prst="rect">
            <a:avLst/>
          </a:prstGeom>
          <a:ln>
            <a:prstDash val="solid"/>
          </a:ln>
        </p:spPr>
      </p:pic>
    </p:spTree>
    <p:extLst>
      <p:ext uri="{BB962C8B-B14F-4D97-AF65-F5344CB8AC3E}">
        <p14:creationId xmlns:p14="http://schemas.microsoft.com/office/powerpoint/2010/main" val="2219337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anim calcmode="lin" valueType="num">
                                      <p:cBhvr>
                                        <p:cTn id="8" dur="2000" fill="hold"/>
                                        <p:tgtEl>
                                          <p:spTgt spid="5"/>
                                        </p:tgtEl>
                                        <p:attrNameLst>
                                          <p:attrName>ppt_x</p:attrName>
                                        </p:attrNameLst>
                                      </p:cBhvr>
                                      <p:tavLst>
                                        <p:tav tm="0">
                                          <p:val>
                                            <p:strVal val="#ppt_x"/>
                                          </p:val>
                                        </p:tav>
                                        <p:tav tm="100000">
                                          <p:val>
                                            <p:strVal val="#ppt_x"/>
                                          </p:val>
                                        </p:tav>
                                      </p:tavLst>
                                    </p:anim>
                                    <p:anim calcmode="lin" valueType="num">
                                      <p:cBhvr>
                                        <p:cTn id="9" dur="2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2000"/>
                                        <p:tgtEl>
                                          <p:spTgt spid="6"/>
                                        </p:tgtEl>
                                      </p:cBhvr>
                                    </p:animEffect>
                                    <p:anim calcmode="lin" valueType="num">
                                      <p:cBhvr>
                                        <p:cTn id="15" dur="2000" fill="hold"/>
                                        <p:tgtEl>
                                          <p:spTgt spid="6"/>
                                        </p:tgtEl>
                                        <p:attrNameLst>
                                          <p:attrName>ppt_x</p:attrName>
                                        </p:attrNameLst>
                                      </p:cBhvr>
                                      <p:tavLst>
                                        <p:tav tm="0">
                                          <p:val>
                                            <p:strVal val="#ppt_x"/>
                                          </p:val>
                                        </p:tav>
                                        <p:tav tm="100000">
                                          <p:val>
                                            <p:strVal val="#ppt_x"/>
                                          </p:val>
                                        </p:tav>
                                      </p:tavLst>
                                    </p:anim>
                                    <p:anim calcmode="lin" valueType="num">
                                      <p:cBhvr>
                                        <p:cTn id="16" dur="2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76E23-3539-355D-F85F-FD581D654C05}"/>
              </a:ext>
            </a:extLst>
          </p:cNvPr>
          <p:cNvSpPr>
            <a:spLocks noGrp="1"/>
          </p:cNvSpPr>
          <p:nvPr>
            <p:ph type="title"/>
          </p:nvPr>
        </p:nvSpPr>
        <p:spPr>
          <a:xfrm>
            <a:off x="457200" y="0"/>
            <a:ext cx="10074963" cy="690771"/>
          </a:xfrm>
        </p:spPr>
        <p:txBody>
          <a:bodyPr vert="horz" lIns="0" tIns="0" rIns="0" bIns="0" rtlCol="0" anchor="t" anchorCtr="0">
            <a:normAutofit/>
          </a:bodyPr>
          <a:lstStyle/>
          <a:p>
            <a:r>
              <a:rPr lang="en-US" sz="3600" b="1" u="sng" dirty="0">
                <a:solidFill>
                  <a:schemeClr val="accent6"/>
                </a:solidFill>
              </a:rPr>
              <a:t>Flow Control :</a:t>
            </a:r>
          </a:p>
        </p:txBody>
      </p:sp>
      <p:sp>
        <p:nvSpPr>
          <p:cNvPr id="3" name="Content Placeholder 2">
            <a:extLst>
              <a:ext uri="{FF2B5EF4-FFF2-40B4-BE49-F238E27FC236}">
                <a16:creationId xmlns:a16="http://schemas.microsoft.com/office/drawing/2014/main" id="{23D3A0E1-D32F-94E4-E6D2-B226D37E5EBD}"/>
              </a:ext>
            </a:extLst>
          </p:cNvPr>
          <p:cNvSpPr>
            <a:spLocks noGrp="1"/>
          </p:cNvSpPr>
          <p:nvPr>
            <p:ph idx="1"/>
          </p:nvPr>
        </p:nvSpPr>
        <p:spPr>
          <a:xfrm>
            <a:off x="468123" y="1050000"/>
            <a:ext cx="11282771" cy="556859"/>
          </a:xfrm>
        </p:spPr>
        <p:txBody>
          <a:bodyPr lIns="91440" tIns="91440" rIns="91440" bIns="91440">
            <a:noAutofit/>
          </a:bodyPr>
          <a:lstStyle/>
          <a:p>
            <a:r>
              <a:rPr lang="en-US" sz="1400" dirty="0">
                <a:latin typeface="Helvetica" pitchFamily="2" charset="0"/>
              </a:rPr>
              <a:t>Flow control describes the order in which statements will be executed at runtime</a:t>
            </a:r>
            <a:endParaRPr lang="en-IN" sz="1400" dirty="0">
              <a:latin typeface="Helvetica" pitchFamily="2" charset="0"/>
            </a:endParaRPr>
          </a:p>
        </p:txBody>
      </p:sp>
      <p:sp>
        <p:nvSpPr>
          <p:cNvPr id="7" name="Title 1">
            <a:extLst>
              <a:ext uri="{FF2B5EF4-FFF2-40B4-BE49-F238E27FC236}">
                <a16:creationId xmlns:a16="http://schemas.microsoft.com/office/drawing/2014/main" id="{E0EE6CF6-CFCC-2313-AB10-678D187E306C}"/>
              </a:ext>
            </a:extLst>
          </p:cNvPr>
          <p:cNvSpPr txBox="1">
            <a:spLocks/>
          </p:cNvSpPr>
          <p:nvPr/>
        </p:nvSpPr>
        <p:spPr>
          <a:xfrm>
            <a:off x="984377" y="2905312"/>
            <a:ext cx="10074963" cy="690771"/>
          </a:xfrm>
          <a:prstGeom prst="rect">
            <a:avLst/>
          </a:prstGeom>
        </p:spPr>
        <p:txBody>
          <a:bodyPr vert="horz" lIns="91440" tIns="91440" rIns="91440" bIns="91440" rtlCol="0" anchor="ct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p>
        </p:txBody>
      </p:sp>
      <p:sp>
        <p:nvSpPr>
          <p:cNvPr id="4" name="Content Placeholder 2">
            <a:extLst>
              <a:ext uri="{FF2B5EF4-FFF2-40B4-BE49-F238E27FC236}">
                <a16:creationId xmlns:a16="http://schemas.microsoft.com/office/drawing/2014/main" id="{6BF17C8F-FAC9-85E1-53AC-894C59C822AD}"/>
              </a:ext>
            </a:extLst>
          </p:cNvPr>
          <p:cNvSpPr txBox="1">
            <a:spLocks/>
          </p:cNvSpPr>
          <p:nvPr/>
        </p:nvSpPr>
        <p:spPr>
          <a:xfrm>
            <a:off x="313212" y="3068103"/>
            <a:ext cx="11282771" cy="2739897"/>
          </a:xfrm>
          <a:prstGeom prst="rect">
            <a:avLst/>
          </a:prstGeom>
        </p:spPr>
        <p:txBody>
          <a:bodyPr vert="horz" lIns="91440" tIns="91440" rIns="91440" bIns="91440" rtlCol="0" anchor="ctr">
            <a:no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buNone/>
            </a:pPr>
            <a:endParaRPr lang="en-IN" b="1" dirty="0">
              <a:effectLst/>
              <a:latin typeface="Helvetica" pitchFamily="2" charset="0"/>
            </a:endParaRPr>
          </a:p>
          <a:p>
            <a:pPr marL="0" indent="0">
              <a:buNone/>
            </a:pPr>
            <a:endParaRPr lang="en-IN" b="1" dirty="0">
              <a:effectLst/>
              <a:latin typeface="Helvetica" pitchFamily="2" charset="0"/>
            </a:endParaRPr>
          </a:p>
          <a:p>
            <a:pPr marL="0" indent="0">
              <a:buNone/>
            </a:pPr>
            <a:endParaRPr lang="en-IN" b="1" dirty="0">
              <a:effectLst/>
              <a:latin typeface="Helvetica" pitchFamily="2" charset="0"/>
            </a:endParaRPr>
          </a:p>
          <a:p>
            <a:pPr marL="0" indent="0">
              <a:buNone/>
            </a:pPr>
            <a:endParaRPr lang="en-IN" b="1" dirty="0">
              <a:effectLst/>
              <a:latin typeface="Helvetica" pitchFamily="2" charset="0"/>
            </a:endParaRPr>
          </a:p>
          <a:p>
            <a:pPr marL="0" indent="0">
              <a:buNone/>
            </a:pPr>
            <a:r>
              <a:rPr lang="en-IN" b="1" dirty="0">
                <a:effectLst/>
                <a:latin typeface="Helvetica" pitchFamily="2" charset="0"/>
              </a:rPr>
              <a:t>Conditional Statements</a:t>
            </a:r>
          </a:p>
          <a:p>
            <a:pPr marL="0" indent="0">
              <a:buNone/>
            </a:pPr>
            <a:r>
              <a:rPr lang="en-US" sz="1200" dirty="0">
                <a:effectLst/>
                <a:latin typeface="Helvetica" pitchFamily="2" charset="0"/>
              </a:rPr>
              <a:t>If condition is true then statements will be executed</a:t>
            </a:r>
          </a:p>
          <a:p>
            <a:pPr marL="0" indent="0">
              <a:buNone/>
            </a:pPr>
            <a:r>
              <a:rPr lang="en-US" sz="1200" dirty="0">
                <a:effectLst/>
                <a:latin typeface="Helvetica" pitchFamily="2" charset="0"/>
              </a:rPr>
              <a:t>if condition : statement</a:t>
            </a:r>
          </a:p>
          <a:p>
            <a:pPr marL="914377" lvl="2" indent="0">
              <a:buNone/>
            </a:pPr>
            <a:r>
              <a:rPr lang="en-US" sz="1200" dirty="0">
                <a:effectLst/>
                <a:latin typeface="Helvetica" pitchFamily="2" charset="0"/>
              </a:rPr>
              <a:t>OR</a:t>
            </a:r>
          </a:p>
          <a:p>
            <a:pPr marL="914377" lvl="2" indent="0">
              <a:buNone/>
            </a:pPr>
            <a:r>
              <a:rPr lang="en-US" sz="1200" dirty="0">
                <a:effectLst/>
                <a:latin typeface="Helvetica" pitchFamily="2" charset="0"/>
              </a:rPr>
              <a:t>if condition :</a:t>
            </a:r>
          </a:p>
          <a:p>
            <a:pPr marL="914377" lvl="2" indent="0">
              <a:buNone/>
            </a:pPr>
            <a:r>
              <a:rPr lang="en-US" sz="1200" dirty="0">
                <a:effectLst/>
                <a:latin typeface="Helvetica" pitchFamily="2" charset="0"/>
              </a:rPr>
              <a:t>statement-1</a:t>
            </a:r>
          </a:p>
          <a:p>
            <a:pPr marL="914377" lvl="2" indent="0">
              <a:buNone/>
            </a:pPr>
            <a:r>
              <a:rPr lang="en-US" sz="1200" dirty="0">
                <a:effectLst/>
                <a:latin typeface="Helvetica" pitchFamily="2" charset="0"/>
              </a:rPr>
              <a:t>statement-2</a:t>
            </a:r>
          </a:p>
          <a:p>
            <a:pPr marL="914377" lvl="2" indent="0">
              <a:buNone/>
            </a:pPr>
            <a:r>
              <a:rPr lang="en-US" sz="1200" dirty="0">
                <a:effectLst/>
                <a:latin typeface="Helvetica" pitchFamily="2" charset="0"/>
              </a:rPr>
              <a:t>statement-3</a:t>
            </a:r>
          </a:p>
          <a:p>
            <a:pPr lvl="2"/>
            <a:endParaRPr lang="en-US" sz="1500" dirty="0">
              <a:effectLst/>
              <a:latin typeface="Helvetica" pitchFamily="2" charset="0"/>
            </a:endParaRPr>
          </a:p>
        </p:txBody>
      </p:sp>
      <p:sp>
        <p:nvSpPr>
          <p:cNvPr id="8" name="Content Placeholder 2">
            <a:extLst>
              <a:ext uri="{FF2B5EF4-FFF2-40B4-BE49-F238E27FC236}">
                <a16:creationId xmlns:a16="http://schemas.microsoft.com/office/drawing/2014/main" id="{4AE8317E-5764-1D9C-1699-EC153FA5CC4D}"/>
              </a:ext>
            </a:extLst>
          </p:cNvPr>
          <p:cNvSpPr txBox="1">
            <a:spLocks/>
          </p:cNvSpPr>
          <p:nvPr/>
        </p:nvSpPr>
        <p:spPr>
          <a:xfrm>
            <a:off x="7643475" y="2056290"/>
            <a:ext cx="3403936" cy="1698047"/>
          </a:xfrm>
          <a:prstGeom prst="rect">
            <a:avLst/>
          </a:prstGeom>
        </p:spPr>
        <p:txBody>
          <a:bodyPr vert="horz" lIns="91440" tIns="91440" rIns="91440" bIns="91440" rtlCol="0" anchor="ctr">
            <a:no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defTabSz="914377" eaLnBrk="0" fontAlgn="base" hangingPunct="0">
              <a:spcBef>
                <a:spcPct val="0"/>
              </a:spcBef>
              <a:spcAft>
                <a:spcPct val="0"/>
              </a:spcAft>
              <a:buClrTx/>
              <a:buSzTx/>
              <a:buNone/>
            </a:pPr>
            <a:r>
              <a:rPr lang="en-US" altLang="en-US" sz="1600" cap="none" dirty="0">
                <a:solidFill>
                  <a:srgbClr val="A9B7C6"/>
                </a:solidFill>
                <a:effectLst/>
                <a:latin typeface="JetBrains Mono"/>
              </a:rPr>
              <a:t>fruit = </a:t>
            </a:r>
            <a:r>
              <a:rPr lang="en-US" altLang="en-US" sz="1600" cap="none" dirty="0">
                <a:solidFill>
                  <a:srgbClr val="8888C6"/>
                </a:solidFill>
                <a:effectLst/>
                <a:latin typeface="JetBrains Mono"/>
              </a:rPr>
              <a:t>input</a:t>
            </a:r>
            <a:r>
              <a:rPr lang="en-US" altLang="en-US" sz="1600" cap="none" dirty="0">
                <a:solidFill>
                  <a:srgbClr val="A9B7C6"/>
                </a:solidFill>
                <a:effectLst/>
                <a:latin typeface="JetBrains Mono"/>
              </a:rPr>
              <a:t>(</a:t>
            </a:r>
            <a:r>
              <a:rPr lang="en-US" altLang="en-US" sz="1600" cap="none" dirty="0">
                <a:solidFill>
                  <a:srgbClr val="6A8759"/>
                </a:solidFill>
                <a:effectLst/>
                <a:latin typeface="JetBrains Mono"/>
              </a:rPr>
              <a:t>"Enter Name:"</a:t>
            </a:r>
            <a:r>
              <a:rPr lang="en-US" altLang="en-US" sz="1600" cap="none" dirty="0">
                <a:solidFill>
                  <a:srgbClr val="A9B7C6"/>
                </a:solidFill>
                <a:effectLst/>
                <a:latin typeface="JetBrains Mono"/>
              </a:rPr>
              <a:t>)</a:t>
            </a:r>
            <a:br>
              <a:rPr lang="en-US" altLang="en-US" sz="1600" cap="none" dirty="0">
                <a:solidFill>
                  <a:srgbClr val="A9B7C6"/>
                </a:solidFill>
                <a:effectLst/>
                <a:latin typeface="JetBrains Mono"/>
              </a:rPr>
            </a:br>
            <a:r>
              <a:rPr lang="en-US" altLang="en-US" sz="1600" cap="none" dirty="0">
                <a:solidFill>
                  <a:srgbClr val="CC7832"/>
                </a:solidFill>
                <a:effectLst/>
                <a:latin typeface="JetBrains Mono"/>
              </a:rPr>
              <a:t>if </a:t>
            </a:r>
            <a:r>
              <a:rPr lang="en-US" altLang="en-US" sz="1600" cap="none" dirty="0">
                <a:solidFill>
                  <a:srgbClr val="A9B7C6"/>
                </a:solidFill>
                <a:effectLst/>
                <a:latin typeface="JetBrains Mono"/>
              </a:rPr>
              <a:t>fruit == </a:t>
            </a:r>
            <a:r>
              <a:rPr lang="en-US" altLang="en-US" sz="1600" cap="none" dirty="0">
                <a:solidFill>
                  <a:srgbClr val="6A8759"/>
                </a:solidFill>
                <a:effectLst/>
                <a:latin typeface="JetBrains Mono"/>
              </a:rPr>
              <a:t>"apple"</a:t>
            </a:r>
            <a:r>
              <a:rPr lang="en-US" altLang="en-US" sz="1600" cap="none" dirty="0">
                <a:solidFill>
                  <a:srgbClr val="A9B7C6"/>
                </a:solidFill>
                <a:effectLst/>
                <a:latin typeface="JetBrains Mono"/>
              </a:rPr>
              <a:t>:</a:t>
            </a:r>
            <a:br>
              <a:rPr lang="en-US" altLang="en-US" sz="1600" cap="none" dirty="0">
                <a:solidFill>
                  <a:srgbClr val="A9B7C6"/>
                </a:solidFill>
                <a:effectLst/>
                <a:latin typeface="JetBrains Mono"/>
              </a:rPr>
            </a:br>
            <a:r>
              <a:rPr lang="en-US" altLang="en-US" sz="1600" cap="none" dirty="0">
                <a:solidFill>
                  <a:srgbClr val="A9B7C6"/>
                </a:solidFill>
                <a:effectLst/>
                <a:latin typeface="JetBrains Mono"/>
              </a:rPr>
              <a:t>    </a:t>
            </a:r>
            <a:r>
              <a:rPr lang="en-US" altLang="en-US" sz="1600" cap="none" dirty="0">
                <a:solidFill>
                  <a:srgbClr val="8888C6"/>
                </a:solidFill>
                <a:effectLst/>
                <a:latin typeface="JetBrains Mono"/>
              </a:rPr>
              <a:t>print</a:t>
            </a:r>
            <a:r>
              <a:rPr lang="en-US" altLang="en-US" sz="1600" cap="none" dirty="0">
                <a:solidFill>
                  <a:srgbClr val="A9B7C6"/>
                </a:solidFill>
                <a:effectLst/>
                <a:latin typeface="JetBrains Mono"/>
              </a:rPr>
              <a:t>(</a:t>
            </a:r>
            <a:r>
              <a:rPr lang="en-US" altLang="en-US" sz="1600" cap="none" dirty="0">
                <a:solidFill>
                  <a:srgbClr val="6A8759"/>
                </a:solidFill>
                <a:effectLst/>
                <a:latin typeface="JetBrains Mono"/>
              </a:rPr>
              <a:t>"Hello ! Good Morning"</a:t>
            </a:r>
            <a:r>
              <a:rPr lang="en-US" altLang="en-US" sz="1600" cap="none" dirty="0">
                <a:solidFill>
                  <a:srgbClr val="A9B7C6"/>
                </a:solidFill>
                <a:effectLst/>
                <a:latin typeface="JetBrains Mono"/>
              </a:rPr>
              <a:t>)</a:t>
            </a:r>
            <a:br>
              <a:rPr lang="en-US" altLang="en-US" sz="1600" cap="none" dirty="0">
                <a:solidFill>
                  <a:srgbClr val="A9B7C6"/>
                </a:solidFill>
                <a:effectLst/>
                <a:latin typeface="JetBrains Mono"/>
              </a:rPr>
            </a:br>
            <a:r>
              <a:rPr lang="en-US" altLang="en-US" sz="1600" cap="none" dirty="0">
                <a:solidFill>
                  <a:srgbClr val="8888C6"/>
                </a:solidFill>
                <a:effectLst/>
                <a:latin typeface="JetBrains Mono"/>
              </a:rPr>
              <a:t>print</a:t>
            </a:r>
            <a:r>
              <a:rPr lang="en-US" altLang="en-US" sz="1600" cap="none" dirty="0">
                <a:solidFill>
                  <a:srgbClr val="A9B7C6"/>
                </a:solidFill>
                <a:effectLst/>
                <a:latin typeface="JetBrains Mono"/>
              </a:rPr>
              <a:t>(</a:t>
            </a:r>
            <a:r>
              <a:rPr lang="en-US" altLang="en-US" sz="1600" cap="none" dirty="0">
                <a:solidFill>
                  <a:srgbClr val="6A8759"/>
                </a:solidFill>
                <a:effectLst/>
                <a:latin typeface="JetBrains Mono"/>
              </a:rPr>
              <a:t>"How are you!!!"</a:t>
            </a:r>
            <a:r>
              <a:rPr lang="en-US" altLang="en-US" sz="1600" cap="none" dirty="0">
                <a:solidFill>
                  <a:srgbClr val="A9B7C6"/>
                </a:solidFill>
                <a:effectLst/>
                <a:latin typeface="JetBrains Mono"/>
              </a:rPr>
              <a:t>)</a:t>
            </a:r>
            <a:br>
              <a:rPr lang="en-US" altLang="en-US" sz="1600" cap="none" dirty="0">
                <a:solidFill>
                  <a:srgbClr val="A9B7C6"/>
                </a:solidFill>
                <a:effectLst/>
                <a:latin typeface="JetBrains Mono"/>
              </a:rPr>
            </a:br>
            <a:endParaRPr lang="en-US" altLang="en-US" sz="4000" cap="none" dirty="0">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A3073AE2-0D20-ACF0-AA16-2570312AD19D}"/>
              </a:ext>
            </a:extLst>
          </p:cNvPr>
          <p:cNvPicPr>
            <a:picLocks noChangeAspect="1"/>
          </p:cNvPicPr>
          <p:nvPr/>
        </p:nvPicPr>
        <p:blipFill>
          <a:blip r:embed="rId2"/>
          <a:stretch>
            <a:fillRect/>
          </a:stretch>
        </p:blipFill>
        <p:spPr>
          <a:xfrm>
            <a:off x="2506704" y="1369750"/>
            <a:ext cx="4128355" cy="2325323"/>
          </a:xfrm>
          <a:prstGeom prst="rect">
            <a:avLst/>
          </a:prstGeom>
        </p:spPr>
      </p:pic>
      <p:pic>
        <p:nvPicPr>
          <p:cNvPr id="9" name="Picture 8">
            <a:extLst>
              <a:ext uri="{FF2B5EF4-FFF2-40B4-BE49-F238E27FC236}">
                <a16:creationId xmlns:a16="http://schemas.microsoft.com/office/drawing/2014/main" id="{EC673F46-761C-C547-B48F-E45CDA6C3F6E}"/>
              </a:ext>
            </a:extLst>
          </p:cNvPr>
          <p:cNvPicPr>
            <a:picLocks noChangeAspect="1"/>
          </p:cNvPicPr>
          <p:nvPr/>
        </p:nvPicPr>
        <p:blipFill>
          <a:blip r:embed="rId3" cstate="print"/>
          <a:stretch>
            <a:fillRect/>
          </a:stretch>
        </p:blipFill>
        <p:spPr>
          <a:xfrm>
            <a:off x="10832053" y="165317"/>
            <a:ext cx="1181100" cy="266731"/>
          </a:xfrm>
          <a:prstGeom prst="rect">
            <a:avLst/>
          </a:prstGeom>
          <a:ln>
            <a:prstDash val="solid"/>
          </a:ln>
        </p:spPr>
      </p:pic>
    </p:spTree>
    <p:extLst>
      <p:ext uri="{BB962C8B-B14F-4D97-AF65-F5344CB8AC3E}">
        <p14:creationId xmlns:p14="http://schemas.microsoft.com/office/powerpoint/2010/main" val="328983508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184</TotalTime>
  <Words>3128</Words>
  <Application>Microsoft Office PowerPoint</Application>
  <PresentationFormat>Widescreen</PresentationFormat>
  <Paragraphs>318</Paragraphs>
  <Slides>22</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22</vt:i4>
      </vt:variant>
    </vt:vector>
  </HeadingPairs>
  <TitlesOfParts>
    <vt:vector size="33" baseType="lpstr">
      <vt:lpstr>Aptos</vt:lpstr>
      <vt:lpstr>Aptos Display</vt:lpstr>
      <vt:lpstr>Arial</vt:lpstr>
      <vt:lpstr>Arial Unicode MS</vt:lpstr>
      <vt:lpstr>Calibri</vt:lpstr>
      <vt:lpstr>Helvetica</vt:lpstr>
      <vt:lpstr>JetBrains Mono</vt:lpstr>
      <vt:lpstr>Nokia Pure Headline Light</vt:lpstr>
      <vt:lpstr>Nokia Pure Text</vt:lpstr>
      <vt:lpstr>Nunito</vt:lpstr>
      <vt:lpstr>Office Theme</vt:lpstr>
      <vt:lpstr>PowerPoint Presentation</vt:lpstr>
      <vt:lpstr>PowerPoint Presentation</vt:lpstr>
      <vt:lpstr>TYPE Casting :</vt:lpstr>
      <vt:lpstr>TYPE Casting :</vt:lpstr>
      <vt:lpstr>Operators in python :</vt:lpstr>
      <vt:lpstr>Operators in python :</vt:lpstr>
      <vt:lpstr>Operators in python :</vt:lpstr>
      <vt:lpstr>Reading Dynamic Input from the Keyboard:</vt:lpstr>
      <vt:lpstr>Flow Control :</vt:lpstr>
      <vt:lpstr>Flow Control :</vt:lpstr>
      <vt:lpstr>Flow Control :</vt:lpstr>
      <vt:lpstr>Flow Control – Iterative statements :</vt:lpstr>
      <vt:lpstr>Flow Control – Iterative statements :</vt:lpstr>
      <vt:lpstr>Flow Control – Iterative statements :</vt:lpstr>
      <vt:lpstr>Flow Control – Transfer Statements :</vt:lpstr>
      <vt:lpstr>File Handling :</vt:lpstr>
      <vt:lpstr>File Handling :</vt:lpstr>
      <vt:lpstr>PRACTICE and Assignments</vt:lpstr>
      <vt:lpstr>Operators in python - Exercise :</vt:lpstr>
      <vt:lpstr>Flow Control - Exercise :</vt:lpstr>
      <vt:lpstr>Assignment:</vt:lpstr>
      <vt:lpstr>Assignment: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Pooja 1. Gupta (Nokia)</dc:creator>
  <cp:lastModifiedBy>Pooja 1. Gupta (Nokia)</cp:lastModifiedBy>
  <cp:revision>9</cp:revision>
  <dcterms:created xsi:type="dcterms:W3CDTF">2024-09-19T13:13:57Z</dcterms:created>
  <dcterms:modified xsi:type="dcterms:W3CDTF">2024-09-20T06:49:00Z</dcterms:modified>
</cp:coreProperties>
</file>