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KRADHARI S L" initials="CS" lastIdx="1" clrIdx="0">
    <p:extLst>
      <p:ext uri="{19B8F6BF-5375-455C-9EA6-DF929625EA0E}">
        <p15:presenceInfo xmlns:p15="http://schemas.microsoft.com/office/powerpoint/2012/main" userId="8cc010ea4c0ed1a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viewProps" Target="view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commentAuthors" Target="commentAuthor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28"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heme" Target="theme/theme1.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9-11T11:41:27.029" idx="1">
    <p:pos x="10" y="10"/>
    <p:text>84B73CC86F420F3B46F47D26A992CFE6</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comments" Target="../comments/commen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AI" sz="2400" dirty="0"/>
              <a:t>   </a:t>
            </a:r>
            <a:r>
              <a:rPr lang="en-US" sz="2400" dirty="0"/>
              <a:t>:</a:t>
            </a:r>
            <a:r>
              <a:rPr lang="en-AI" sz="2400" dirty="0"/>
              <a:t>  </a:t>
            </a:r>
            <a:r>
              <a:rPr lang="en-IN" sz="2400" dirty="0"/>
              <a:t>GURULAKSHMI. G</a:t>
            </a:r>
            <a:endParaRPr lang="en-AI" sz="2400" dirty="0"/>
          </a:p>
          <a:p>
            <a:r>
              <a:rPr lang="en-US" sz="2400" dirty="0"/>
              <a:t>REGISTER NO</a:t>
            </a:r>
            <a:r>
              <a:rPr lang="en-AI" sz="2400" dirty="0"/>
              <a:t>        </a:t>
            </a:r>
            <a:r>
              <a:rPr lang="en-US" sz="2400" dirty="0"/>
              <a:t>:</a:t>
            </a:r>
            <a:r>
              <a:rPr lang="en-AI" sz="2400" dirty="0"/>
              <a:t>  22011110360</a:t>
            </a:r>
            <a:r>
              <a:rPr lang="en-IN" sz="2400" dirty="0"/>
              <a:t>30</a:t>
            </a:r>
            <a:endParaRPr lang="en-AI" sz="2400" dirty="0"/>
          </a:p>
          <a:p>
            <a:r>
              <a:rPr lang="en-AI" sz="2400" dirty="0"/>
              <a:t>NM ID                     :  </a:t>
            </a:r>
            <a:r>
              <a:rPr lang="en-IN" sz="2400" dirty="0"/>
              <a:t>84B73CC86F420F3B46F47D26A992CFE6</a:t>
            </a:r>
          </a:p>
          <a:p>
            <a:r>
              <a:rPr lang="en-US" sz="2400" dirty="0"/>
              <a:t>DEPARTMENT</a:t>
            </a:r>
            <a:r>
              <a:rPr lang="en-AI" sz="2400" dirty="0"/>
              <a:t>       </a:t>
            </a:r>
            <a:r>
              <a:rPr lang="en-US" sz="2400" dirty="0"/>
              <a:t>:</a:t>
            </a:r>
            <a:r>
              <a:rPr lang="en-AI" sz="2400" dirty="0"/>
              <a:t>   B.COM (GENERAL) 3rd YEAR</a:t>
            </a:r>
            <a:endParaRPr lang="en-US" sz="2400" dirty="0"/>
          </a:p>
          <a:p>
            <a:r>
              <a:rPr lang="en-US" sz="2400" dirty="0"/>
              <a:t>COLLEGE</a:t>
            </a:r>
            <a:r>
              <a:rPr lang="en-AI"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306</TotalTime>
  <Words>1078</Words>
  <Application>Microsoft Office PowerPoint</Application>
  <PresentationFormat>Widescreen</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CHAKRADHARI S L</cp:lastModifiedBy>
  <cp:revision>28</cp:revision>
  <dcterms:created xsi:type="dcterms:W3CDTF">2024-03-29T15:07:22Z</dcterms:created>
  <dcterms:modified xsi:type="dcterms:W3CDTF">2024-09-11T06:13:31Z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