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307" r:id="rId7"/>
    <p:sldId id="262" r:id="rId8"/>
    <p:sldId id="263" r:id="rId9"/>
    <p:sldId id="264" r:id="rId10"/>
    <p:sldId id="265" r:id="rId11"/>
    <p:sldId id="266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3" r:id="rId46"/>
    <p:sldId id="304" r:id="rId47"/>
    <p:sldId id="267" r:id="rId48"/>
    <p:sldId id="269" r:id="rId49"/>
    <p:sldId id="305" r:id="rId50"/>
    <p:sldId id="306" r:id="rId51"/>
    <p:sldId id="261" r:id="rId52"/>
    <p:sldId id="308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75" d="100"/>
          <a:sy n="75" d="100"/>
        </p:scale>
        <p:origin x="113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unath Reddy" userId="6012e84689caf134" providerId="LiveId" clId="{B7F833B4-D3FC-4A91-868D-25A826D6AF24}"/>
    <pc:docChg chg="undo custSel addSld modSld sldOrd">
      <pc:chgData name="Gurunath Reddy" userId="6012e84689caf134" providerId="LiveId" clId="{B7F833B4-D3FC-4A91-868D-25A826D6AF24}" dt="2025-10-16T09:04:22.801" v="376" actId="22"/>
      <pc:docMkLst>
        <pc:docMk/>
      </pc:docMkLst>
      <pc:sldChg chg="modSp mod">
        <pc:chgData name="Gurunath Reddy" userId="6012e84689caf134" providerId="LiveId" clId="{B7F833B4-D3FC-4A91-868D-25A826D6AF24}" dt="2025-10-16T08:44:04.615" v="231" actId="1076"/>
        <pc:sldMkLst>
          <pc:docMk/>
          <pc:sldMk cId="1396144858" sldId="256"/>
        </pc:sldMkLst>
        <pc:spChg chg="mod">
          <ac:chgData name="Gurunath Reddy" userId="6012e84689caf134" providerId="LiveId" clId="{B7F833B4-D3FC-4A91-868D-25A826D6AF24}" dt="2025-10-16T08:44:04.615" v="231" actId="1076"/>
          <ac:spMkLst>
            <pc:docMk/>
            <pc:sldMk cId="1396144858" sldId="256"/>
            <ac:spMk id="2" creationId="{A6548AE9-3479-278E-73BF-5F0CC37DD8EC}"/>
          </ac:spMkLst>
        </pc:spChg>
      </pc:sldChg>
      <pc:sldChg chg="modSp mod">
        <pc:chgData name="Gurunath Reddy" userId="6012e84689caf134" providerId="LiveId" clId="{B7F833B4-D3FC-4A91-868D-25A826D6AF24}" dt="2025-10-16T08:36:16.870" v="215" actId="20577"/>
        <pc:sldMkLst>
          <pc:docMk/>
          <pc:sldMk cId="298066583" sldId="260"/>
        </pc:sldMkLst>
        <pc:spChg chg="mod">
          <ac:chgData name="Gurunath Reddy" userId="6012e84689caf134" providerId="LiveId" clId="{B7F833B4-D3FC-4A91-868D-25A826D6AF24}" dt="2025-10-16T08:36:16.870" v="215" actId="20577"/>
          <ac:spMkLst>
            <pc:docMk/>
            <pc:sldMk cId="298066583" sldId="260"/>
            <ac:spMk id="3" creationId="{71256732-66B9-312B-3F05-CFCD0AF9FF6F}"/>
          </ac:spMkLst>
        </pc:spChg>
      </pc:sldChg>
      <pc:sldChg chg="addSp delSp modSp new mod ord">
        <pc:chgData name="Gurunath Reddy" userId="6012e84689caf134" providerId="LiveId" clId="{B7F833B4-D3FC-4A91-868D-25A826D6AF24}" dt="2025-10-16T08:36:28.809" v="217"/>
        <pc:sldMkLst>
          <pc:docMk/>
          <pc:sldMk cId="71651604" sldId="263"/>
        </pc:sldMkLst>
        <pc:spChg chg="mod">
          <ac:chgData name="Gurunath Reddy" userId="6012e84689caf134" providerId="LiveId" clId="{B7F833B4-D3FC-4A91-868D-25A826D6AF24}" dt="2025-10-16T08:29:57.752" v="132" actId="1076"/>
          <ac:spMkLst>
            <pc:docMk/>
            <pc:sldMk cId="71651604" sldId="263"/>
            <ac:spMk id="2" creationId="{B8150973-B1C9-9734-7350-3C2B187B0DDE}"/>
          </ac:spMkLst>
        </pc:spChg>
        <pc:spChg chg="add mod">
          <ac:chgData name="Gurunath Reddy" userId="6012e84689caf134" providerId="LiveId" clId="{B7F833B4-D3FC-4A91-868D-25A826D6AF24}" dt="2025-10-16T08:27:34.751" v="116" actId="1076"/>
          <ac:spMkLst>
            <pc:docMk/>
            <pc:sldMk cId="71651604" sldId="263"/>
            <ac:spMk id="3" creationId="{60C15AE0-19F0-5C4B-3470-86FEF69C9007}"/>
          </ac:spMkLst>
        </pc:spChg>
        <pc:spChg chg="add mod">
          <ac:chgData name="Gurunath Reddy" userId="6012e84689caf134" providerId="LiveId" clId="{B7F833B4-D3FC-4A91-868D-25A826D6AF24}" dt="2025-10-16T08:27:42.918" v="117" actId="1076"/>
          <ac:spMkLst>
            <pc:docMk/>
            <pc:sldMk cId="71651604" sldId="263"/>
            <ac:spMk id="4" creationId="{AFADF9D3-811F-9E33-870B-A03516627180}"/>
          </ac:spMkLst>
        </pc:spChg>
        <pc:spChg chg="add mod">
          <ac:chgData name="Gurunath Reddy" userId="6012e84689caf134" providerId="LiveId" clId="{B7F833B4-D3FC-4A91-868D-25A826D6AF24}" dt="2025-10-16T08:30:03.875" v="133" actId="1076"/>
          <ac:spMkLst>
            <pc:docMk/>
            <pc:sldMk cId="71651604" sldId="263"/>
            <ac:spMk id="5" creationId="{B3D1FEF1-B7DE-4E36-8CF8-85C4B8478470}"/>
          </ac:spMkLst>
        </pc:spChg>
        <pc:spChg chg="add mod">
          <ac:chgData name="Gurunath Reddy" userId="6012e84689caf134" providerId="LiveId" clId="{B7F833B4-D3FC-4A91-868D-25A826D6AF24}" dt="2025-10-16T08:31:28.177" v="139" actId="20577"/>
          <ac:spMkLst>
            <pc:docMk/>
            <pc:sldMk cId="71651604" sldId="263"/>
            <ac:spMk id="12" creationId="{96CF6F4B-30C7-E81D-E1DF-9F323698E1FF}"/>
          </ac:spMkLst>
        </pc:spChg>
        <pc:spChg chg="add mod">
          <ac:chgData name="Gurunath Reddy" userId="6012e84689caf134" providerId="LiveId" clId="{B7F833B4-D3FC-4A91-868D-25A826D6AF24}" dt="2025-10-16T08:32:14.080" v="151" actId="20577"/>
          <ac:spMkLst>
            <pc:docMk/>
            <pc:sldMk cId="71651604" sldId="263"/>
            <ac:spMk id="13" creationId="{6F2FB634-1781-A4F6-8694-DA409E191F8D}"/>
          </ac:spMkLst>
        </pc:spChg>
        <pc:spChg chg="add del">
          <ac:chgData name="Gurunath Reddy" userId="6012e84689caf134" providerId="LiveId" clId="{B7F833B4-D3FC-4A91-868D-25A826D6AF24}" dt="2025-10-16T08:32:19.254" v="153" actId="22"/>
          <ac:spMkLst>
            <pc:docMk/>
            <pc:sldMk cId="71651604" sldId="263"/>
            <ac:spMk id="15" creationId="{C4E61468-73E6-D1EE-73F2-D210B69039FC}"/>
          </ac:spMkLst>
        </pc:spChg>
        <pc:spChg chg="add mod">
          <ac:chgData name="Gurunath Reddy" userId="6012e84689caf134" providerId="LiveId" clId="{B7F833B4-D3FC-4A91-868D-25A826D6AF24}" dt="2025-10-16T08:33:01.634" v="176" actId="1076"/>
          <ac:spMkLst>
            <pc:docMk/>
            <pc:sldMk cId="71651604" sldId="263"/>
            <ac:spMk id="16" creationId="{FD91264B-A2A3-6E99-2266-2B34EEA55EAC}"/>
          </ac:spMkLst>
        </pc:spChg>
        <pc:picChg chg="add mod">
          <ac:chgData name="Gurunath Reddy" userId="6012e84689caf134" providerId="LiveId" clId="{B7F833B4-D3FC-4A91-868D-25A826D6AF24}" dt="2025-10-16T08:29:22.493" v="130" actId="1076"/>
          <ac:picMkLst>
            <pc:docMk/>
            <pc:sldMk cId="71651604" sldId="263"/>
            <ac:picMk id="7" creationId="{07844013-1C83-64EF-3A58-7BB616354E34}"/>
          </ac:picMkLst>
        </pc:picChg>
        <pc:picChg chg="add mod">
          <ac:chgData name="Gurunath Reddy" userId="6012e84689caf134" providerId="LiveId" clId="{B7F833B4-D3FC-4A91-868D-25A826D6AF24}" dt="2025-10-16T08:29:15.457" v="128" actId="1076"/>
          <ac:picMkLst>
            <pc:docMk/>
            <pc:sldMk cId="71651604" sldId="263"/>
            <ac:picMk id="9" creationId="{85A22FC8-E000-201B-99DE-9B75BB8211C4}"/>
          </ac:picMkLst>
        </pc:picChg>
        <pc:picChg chg="add mod">
          <ac:chgData name="Gurunath Reddy" userId="6012e84689caf134" providerId="LiveId" clId="{B7F833B4-D3FC-4A91-868D-25A826D6AF24}" dt="2025-10-16T08:34:33.544" v="191" actId="1076"/>
          <ac:picMkLst>
            <pc:docMk/>
            <pc:sldMk cId="71651604" sldId="263"/>
            <ac:picMk id="11" creationId="{CE7D7FFE-09BD-F338-4111-96CB2037BF01}"/>
          </ac:picMkLst>
        </pc:picChg>
        <pc:picChg chg="add mod">
          <ac:chgData name="Gurunath Reddy" userId="6012e84689caf134" providerId="LiveId" clId="{B7F833B4-D3FC-4A91-868D-25A826D6AF24}" dt="2025-10-16T08:34:42.012" v="192" actId="1076"/>
          <ac:picMkLst>
            <pc:docMk/>
            <pc:sldMk cId="71651604" sldId="263"/>
            <ac:picMk id="18" creationId="{D17C8692-66C8-58F8-E796-263D3B2C982C}"/>
          </ac:picMkLst>
        </pc:picChg>
        <pc:picChg chg="add mod">
          <ac:chgData name="Gurunath Reddy" userId="6012e84689caf134" providerId="LiveId" clId="{B7F833B4-D3FC-4A91-868D-25A826D6AF24}" dt="2025-10-16T08:34:45.850" v="193" actId="1076"/>
          <ac:picMkLst>
            <pc:docMk/>
            <pc:sldMk cId="71651604" sldId="263"/>
            <ac:picMk id="20" creationId="{3D070B81-B832-BB96-4FEF-F29DA9F3585B}"/>
          </ac:picMkLst>
        </pc:picChg>
        <pc:picChg chg="add mod">
          <ac:chgData name="Gurunath Reddy" userId="6012e84689caf134" providerId="LiveId" clId="{B7F833B4-D3FC-4A91-868D-25A826D6AF24}" dt="2025-10-16T08:33:29.416" v="181"/>
          <ac:picMkLst>
            <pc:docMk/>
            <pc:sldMk cId="71651604" sldId="263"/>
            <ac:picMk id="22" creationId="{56235385-F1B7-2229-1901-EB8FA577B6E8}"/>
          </ac:picMkLst>
        </pc:picChg>
        <pc:picChg chg="add mod">
          <ac:chgData name="Gurunath Reddy" userId="6012e84689caf134" providerId="LiveId" clId="{B7F833B4-D3FC-4A91-868D-25A826D6AF24}" dt="2025-10-16T08:35:00.930" v="197" actId="1076"/>
          <ac:picMkLst>
            <pc:docMk/>
            <pc:sldMk cId="71651604" sldId="263"/>
            <ac:picMk id="24" creationId="{496004C1-492C-F4D0-80E7-CA702D2DAE20}"/>
          </ac:picMkLst>
        </pc:picChg>
      </pc:sldChg>
      <pc:sldChg chg="addSp modSp new mod">
        <pc:chgData name="Gurunath Reddy" userId="6012e84689caf134" providerId="LiveId" clId="{B7F833B4-D3FC-4A91-868D-25A826D6AF24}" dt="2025-10-16T08:47:01.605" v="294" actId="1076"/>
        <pc:sldMkLst>
          <pc:docMk/>
          <pc:sldMk cId="1319456445" sldId="264"/>
        </pc:sldMkLst>
        <pc:spChg chg="mod">
          <ac:chgData name="Gurunath Reddy" userId="6012e84689caf134" providerId="LiveId" clId="{B7F833B4-D3FC-4A91-868D-25A826D6AF24}" dt="2025-10-16T08:45:40.326" v="285" actId="1076"/>
          <ac:spMkLst>
            <pc:docMk/>
            <pc:sldMk cId="1319456445" sldId="264"/>
            <ac:spMk id="2" creationId="{B0F21264-60D8-1770-F530-6B346CF92610}"/>
          </ac:spMkLst>
        </pc:spChg>
        <pc:picChg chg="add mod">
          <ac:chgData name="Gurunath Reddy" userId="6012e84689caf134" providerId="LiveId" clId="{B7F833B4-D3FC-4A91-868D-25A826D6AF24}" dt="2025-10-16T08:47:01.605" v="294" actId="1076"/>
          <ac:picMkLst>
            <pc:docMk/>
            <pc:sldMk cId="1319456445" sldId="264"/>
            <ac:picMk id="4" creationId="{157B7EE1-3A36-10BA-FAE0-C9303360C502}"/>
          </ac:picMkLst>
        </pc:picChg>
      </pc:sldChg>
      <pc:sldChg chg="addSp new mod">
        <pc:chgData name="Gurunath Reddy" userId="6012e84689caf134" providerId="LiveId" clId="{B7F833B4-D3FC-4A91-868D-25A826D6AF24}" dt="2025-10-16T08:47:45.882" v="296" actId="22"/>
        <pc:sldMkLst>
          <pc:docMk/>
          <pc:sldMk cId="3191166718" sldId="265"/>
        </pc:sldMkLst>
        <pc:picChg chg="add">
          <ac:chgData name="Gurunath Reddy" userId="6012e84689caf134" providerId="LiveId" clId="{B7F833B4-D3FC-4A91-868D-25A826D6AF24}" dt="2025-10-16T08:47:45.882" v="296" actId="22"/>
          <ac:picMkLst>
            <pc:docMk/>
            <pc:sldMk cId="3191166718" sldId="265"/>
            <ac:picMk id="3" creationId="{7AF97B81-DBD5-E2D1-A56E-ED3B105F2CFD}"/>
          </ac:picMkLst>
        </pc:picChg>
      </pc:sldChg>
      <pc:sldChg chg="addSp new mod">
        <pc:chgData name="Gurunath Reddy" userId="6012e84689caf134" providerId="LiveId" clId="{B7F833B4-D3FC-4A91-868D-25A826D6AF24}" dt="2025-10-16T08:49:00.700" v="336" actId="22"/>
        <pc:sldMkLst>
          <pc:docMk/>
          <pc:sldMk cId="2131744396" sldId="266"/>
        </pc:sldMkLst>
        <pc:picChg chg="add">
          <ac:chgData name="Gurunath Reddy" userId="6012e84689caf134" providerId="LiveId" clId="{B7F833B4-D3FC-4A91-868D-25A826D6AF24}" dt="2025-10-16T08:49:00.700" v="336" actId="22"/>
          <ac:picMkLst>
            <pc:docMk/>
            <pc:sldMk cId="2131744396" sldId="266"/>
            <ac:picMk id="3" creationId="{0D12FD52-BC5E-80C6-56B0-7A3CAB74DDBC}"/>
          </ac:picMkLst>
        </pc:picChg>
      </pc:sldChg>
      <pc:sldChg chg="addSp add mod">
        <pc:chgData name="Gurunath Reddy" userId="6012e84689caf134" providerId="LiveId" clId="{B7F833B4-D3FC-4A91-868D-25A826D6AF24}" dt="2025-10-16T09:03:24.750" v="372" actId="22"/>
        <pc:sldMkLst>
          <pc:docMk/>
          <pc:sldMk cId="1292347628" sldId="267"/>
        </pc:sldMkLst>
        <pc:picChg chg="add">
          <ac:chgData name="Gurunath Reddy" userId="6012e84689caf134" providerId="LiveId" clId="{B7F833B4-D3FC-4A91-868D-25A826D6AF24}" dt="2025-10-16T09:03:24.750" v="372" actId="22"/>
          <ac:picMkLst>
            <pc:docMk/>
            <pc:sldMk cId="1292347628" sldId="267"/>
            <ac:picMk id="3" creationId="{ED3C9767-BDB0-C0B6-C74B-EDAC6660194C}"/>
          </ac:picMkLst>
        </pc:picChg>
      </pc:sldChg>
      <pc:sldChg chg="addSp add mod">
        <pc:chgData name="Gurunath Reddy" userId="6012e84689caf134" providerId="LiveId" clId="{B7F833B4-D3FC-4A91-868D-25A826D6AF24}" dt="2025-10-16T09:04:02.908" v="374" actId="22"/>
        <pc:sldMkLst>
          <pc:docMk/>
          <pc:sldMk cId="481673142" sldId="268"/>
        </pc:sldMkLst>
        <pc:picChg chg="add">
          <ac:chgData name="Gurunath Reddy" userId="6012e84689caf134" providerId="LiveId" clId="{B7F833B4-D3FC-4A91-868D-25A826D6AF24}" dt="2025-10-16T09:04:02.908" v="374" actId="22"/>
          <ac:picMkLst>
            <pc:docMk/>
            <pc:sldMk cId="481673142" sldId="268"/>
            <ac:picMk id="3" creationId="{D753CC09-C37C-575F-6AC1-DC79A4AE9A70}"/>
          </ac:picMkLst>
        </pc:picChg>
      </pc:sldChg>
      <pc:sldChg chg="addSp add mod">
        <pc:chgData name="Gurunath Reddy" userId="6012e84689caf134" providerId="LiveId" clId="{B7F833B4-D3FC-4A91-868D-25A826D6AF24}" dt="2025-10-16T09:03:43.679" v="373" actId="22"/>
        <pc:sldMkLst>
          <pc:docMk/>
          <pc:sldMk cId="495581201" sldId="269"/>
        </pc:sldMkLst>
        <pc:picChg chg="add">
          <ac:chgData name="Gurunath Reddy" userId="6012e84689caf134" providerId="LiveId" clId="{B7F833B4-D3FC-4A91-868D-25A826D6AF24}" dt="2025-10-16T09:03:43.679" v="373" actId="22"/>
          <ac:picMkLst>
            <pc:docMk/>
            <pc:sldMk cId="495581201" sldId="269"/>
            <ac:picMk id="3" creationId="{84BDE2F7-42DC-79FD-6136-DF9BA457827E}"/>
          </ac:picMkLst>
        </pc:picChg>
      </pc:sldChg>
      <pc:sldChg chg="addSp add mod">
        <pc:chgData name="Gurunath Reddy" userId="6012e84689caf134" providerId="LiveId" clId="{B7F833B4-D3FC-4A91-868D-25A826D6AF24}" dt="2025-10-16T08:49:27.594" v="337" actId="22"/>
        <pc:sldMkLst>
          <pc:docMk/>
          <pc:sldMk cId="1863025312" sldId="270"/>
        </pc:sldMkLst>
        <pc:picChg chg="add">
          <ac:chgData name="Gurunath Reddy" userId="6012e84689caf134" providerId="LiveId" clId="{B7F833B4-D3FC-4A91-868D-25A826D6AF24}" dt="2025-10-16T08:49:27.594" v="337" actId="22"/>
          <ac:picMkLst>
            <pc:docMk/>
            <pc:sldMk cId="1863025312" sldId="270"/>
            <ac:picMk id="3" creationId="{CFA614B6-C898-2DBD-4A06-1255E2115105}"/>
          </ac:picMkLst>
        </pc:picChg>
      </pc:sldChg>
      <pc:sldChg chg="addSp new mod">
        <pc:chgData name="Gurunath Reddy" userId="6012e84689caf134" providerId="LiveId" clId="{B7F833B4-D3FC-4A91-868D-25A826D6AF24}" dt="2025-10-16T08:51:34.024" v="338" actId="22"/>
        <pc:sldMkLst>
          <pc:docMk/>
          <pc:sldMk cId="2895754622" sldId="271"/>
        </pc:sldMkLst>
        <pc:picChg chg="add">
          <ac:chgData name="Gurunath Reddy" userId="6012e84689caf134" providerId="LiveId" clId="{B7F833B4-D3FC-4A91-868D-25A826D6AF24}" dt="2025-10-16T08:51:34.024" v="338" actId="22"/>
          <ac:picMkLst>
            <pc:docMk/>
            <pc:sldMk cId="2895754622" sldId="271"/>
            <ac:picMk id="3" creationId="{61A2443F-A0D1-5FED-23B1-31A917721C49}"/>
          </ac:picMkLst>
        </pc:picChg>
      </pc:sldChg>
      <pc:sldChg chg="addSp new mod">
        <pc:chgData name="Gurunath Reddy" userId="6012e84689caf134" providerId="LiveId" clId="{B7F833B4-D3FC-4A91-868D-25A826D6AF24}" dt="2025-10-16T08:51:57.012" v="339" actId="22"/>
        <pc:sldMkLst>
          <pc:docMk/>
          <pc:sldMk cId="881493072" sldId="272"/>
        </pc:sldMkLst>
        <pc:picChg chg="add">
          <ac:chgData name="Gurunath Reddy" userId="6012e84689caf134" providerId="LiveId" clId="{B7F833B4-D3FC-4A91-868D-25A826D6AF24}" dt="2025-10-16T08:51:57.012" v="339" actId="22"/>
          <ac:picMkLst>
            <pc:docMk/>
            <pc:sldMk cId="881493072" sldId="272"/>
            <ac:picMk id="3" creationId="{06F2F8FA-C7F9-DF24-C57C-B8B84A056714}"/>
          </ac:picMkLst>
        </pc:picChg>
      </pc:sldChg>
      <pc:sldChg chg="addSp new mod">
        <pc:chgData name="Gurunath Reddy" userId="6012e84689caf134" providerId="LiveId" clId="{B7F833B4-D3FC-4A91-868D-25A826D6AF24}" dt="2025-10-16T08:52:21.225" v="340" actId="22"/>
        <pc:sldMkLst>
          <pc:docMk/>
          <pc:sldMk cId="2461797626" sldId="273"/>
        </pc:sldMkLst>
        <pc:picChg chg="add">
          <ac:chgData name="Gurunath Reddy" userId="6012e84689caf134" providerId="LiveId" clId="{B7F833B4-D3FC-4A91-868D-25A826D6AF24}" dt="2025-10-16T08:52:21.225" v="340" actId="22"/>
          <ac:picMkLst>
            <pc:docMk/>
            <pc:sldMk cId="2461797626" sldId="273"/>
            <ac:picMk id="3" creationId="{D581F461-E6D6-90FD-2C47-9B7F3E428929}"/>
          </ac:picMkLst>
        </pc:picChg>
      </pc:sldChg>
      <pc:sldChg chg="addSp new mod">
        <pc:chgData name="Gurunath Reddy" userId="6012e84689caf134" providerId="LiveId" clId="{B7F833B4-D3FC-4A91-868D-25A826D6AF24}" dt="2025-10-16T08:52:41.437" v="341" actId="22"/>
        <pc:sldMkLst>
          <pc:docMk/>
          <pc:sldMk cId="748597739" sldId="274"/>
        </pc:sldMkLst>
        <pc:picChg chg="add">
          <ac:chgData name="Gurunath Reddy" userId="6012e84689caf134" providerId="LiveId" clId="{B7F833B4-D3FC-4A91-868D-25A826D6AF24}" dt="2025-10-16T08:52:41.437" v="341" actId="22"/>
          <ac:picMkLst>
            <pc:docMk/>
            <pc:sldMk cId="748597739" sldId="274"/>
            <ac:picMk id="3" creationId="{36DD032C-15DD-83FD-A1B8-594E5B4558F1}"/>
          </ac:picMkLst>
        </pc:picChg>
      </pc:sldChg>
      <pc:sldChg chg="addSp new mod">
        <pc:chgData name="Gurunath Reddy" userId="6012e84689caf134" providerId="LiveId" clId="{B7F833B4-D3FC-4A91-868D-25A826D6AF24}" dt="2025-10-16T08:52:59.593" v="342" actId="22"/>
        <pc:sldMkLst>
          <pc:docMk/>
          <pc:sldMk cId="870808059" sldId="275"/>
        </pc:sldMkLst>
        <pc:picChg chg="add">
          <ac:chgData name="Gurunath Reddy" userId="6012e84689caf134" providerId="LiveId" clId="{B7F833B4-D3FC-4A91-868D-25A826D6AF24}" dt="2025-10-16T08:52:59.593" v="342" actId="22"/>
          <ac:picMkLst>
            <pc:docMk/>
            <pc:sldMk cId="870808059" sldId="275"/>
            <ac:picMk id="3" creationId="{D1ED213F-F032-7E6D-7917-07E65D25CD53}"/>
          </ac:picMkLst>
        </pc:picChg>
      </pc:sldChg>
      <pc:sldChg chg="addSp new mod">
        <pc:chgData name="Gurunath Reddy" userId="6012e84689caf134" providerId="LiveId" clId="{B7F833B4-D3FC-4A91-868D-25A826D6AF24}" dt="2025-10-16T08:53:16.887" v="343" actId="22"/>
        <pc:sldMkLst>
          <pc:docMk/>
          <pc:sldMk cId="4211787626" sldId="276"/>
        </pc:sldMkLst>
        <pc:picChg chg="add">
          <ac:chgData name="Gurunath Reddy" userId="6012e84689caf134" providerId="LiveId" clId="{B7F833B4-D3FC-4A91-868D-25A826D6AF24}" dt="2025-10-16T08:53:16.887" v="343" actId="22"/>
          <ac:picMkLst>
            <pc:docMk/>
            <pc:sldMk cId="4211787626" sldId="276"/>
            <ac:picMk id="3" creationId="{713C7411-C560-7C41-B375-0C43760064FF}"/>
          </ac:picMkLst>
        </pc:picChg>
      </pc:sldChg>
      <pc:sldChg chg="addSp new mod">
        <pc:chgData name="Gurunath Reddy" userId="6012e84689caf134" providerId="LiveId" clId="{B7F833B4-D3FC-4A91-868D-25A826D6AF24}" dt="2025-10-16T08:53:35.236" v="344" actId="22"/>
        <pc:sldMkLst>
          <pc:docMk/>
          <pc:sldMk cId="116058945" sldId="277"/>
        </pc:sldMkLst>
        <pc:picChg chg="add">
          <ac:chgData name="Gurunath Reddy" userId="6012e84689caf134" providerId="LiveId" clId="{B7F833B4-D3FC-4A91-868D-25A826D6AF24}" dt="2025-10-16T08:53:35.236" v="344" actId="22"/>
          <ac:picMkLst>
            <pc:docMk/>
            <pc:sldMk cId="116058945" sldId="277"/>
            <ac:picMk id="3" creationId="{83ABC5E0-72CD-0A50-135A-F417D56630E0}"/>
          </ac:picMkLst>
        </pc:picChg>
      </pc:sldChg>
      <pc:sldChg chg="addSp new mod">
        <pc:chgData name="Gurunath Reddy" userId="6012e84689caf134" providerId="LiveId" clId="{B7F833B4-D3FC-4A91-868D-25A826D6AF24}" dt="2025-10-16T08:53:53.592" v="345" actId="22"/>
        <pc:sldMkLst>
          <pc:docMk/>
          <pc:sldMk cId="2974647825" sldId="278"/>
        </pc:sldMkLst>
        <pc:picChg chg="add">
          <ac:chgData name="Gurunath Reddy" userId="6012e84689caf134" providerId="LiveId" clId="{B7F833B4-D3FC-4A91-868D-25A826D6AF24}" dt="2025-10-16T08:53:53.592" v="345" actId="22"/>
          <ac:picMkLst>
            <pc:docMk/>
            <pc:sldMk cId="2974647825" sldId="278"/>
            <ac:picMk id="3" creationId="{8516F31B-4BC4-6560-26BE-3FD18D933C33}"/>
          </ac:picMkLst>
        </pc:picChg>
      </pc:sldChg>
      <pc:sldChg chg="addSp new mod">
        <pc:chgData name="Gurunath Reddy" userId="6012e84689caf134" providerId="LiveId" clId="{B7F833B4-D3FC-4A91-868D-25A826D6AF24}" dt="2025-10-16T08:54:13.207" v="346" actId="22"/>
        <pc:sldMkLst>
          <pc:docMk/>
          <pc:sldMk cId="3320550533" sldId="279"/>
        </pc:sldMkLst>
        <pc:picChg chg="add">
          <ac:chgData name="Gurunath Reddy" userId="6012e84689caf134" providerId="LiveId" clId="{B7F833B4-D3FC-4A91-868D-25A826D6AF24}" dt="2025-10-16T08:54:13.207" v="346" actId="22"/>
          <ac:picMkLst>
            <pc:docMk/>
            <pc:sldMk cId="3320550533" sldId="279"/>
            <ac:picMk id="3" creationId="{2EDA3708-534A-16BA-4F7C-0F5F432C7C1F}"/>
          </ac:picMkLst>
        </pc:picChg>
      </pc:sldChg>
      <pc:sldChg chg="addSp new mod">
        <pc:chgData name="Gurunath Reddy" userId="6012e84689caf134" providerId="LiveId" clId="{B7F833B4-D3FC-4A91-868D-25A826D6AF24}" dt="2025-10-16T08:54:35.248" v="347" actId="22"/>
        <pc:sldMkLst>
          <pc:docMk/>
          <pc:sldMk cId="1901254402" sldId="280"/>
        </pc:sldMkLst>
        <pc:picChg chg="add">
          <ac:chgData name="Gurunath Reddy" userId="6012e84689caf134" providerId="LiveId" clId="{B7F833B4-D3FC-4A91-868D-25A826D6AF24}" dt="2025-10-16T08:54:35.248" v="347" actId="22"/>
          <ac:picMkLst>
            <pc:docMk/>
            <pc:sldMk cId="1901254402" sldId="280"/>
            <ac:picMk id="3" creationId="{8962635D-0929-296C-50FB-762A30B8FCD1}"/>
          </ac:picMkLst>
        </pc:picChg>
      </pc:sldChg>
      <pc:sldChg chg="addSp new mod">
        <pc:chgData name="Gurunath Reddy" userId="6012e84689caf134" providerId="LiveId" clId="{B7F833B4-D3FC-4A91-868D-25A826D6AF24}" dt="2025-10-16T08:55:02.863" v="348" actId="22"/>
        <pc:sldMkLst>
          <pc:docMk/>
          <pc:sldMk cId="2570328" sldId="281"/>
        </pc:sldMkLst>
        <pc:picChg chg="add">
          <ac:chgData name="Gurunath Reddy" userId="6012e84689caf134" providerId="LiveId" clId="{B7F833B4-D3FC-4A91-868D-25A826D6AF24}" dt="2025-10-16T08:55:02.863" v="348" actId="22"/>
          <ac:picMkLst>
            <pc:docMk/>
            <pc:sldMk cId="2570328" sldId="281"/>
            <ac:picMk id="3" creationId="{530C6FE4-51DB-0B5E-039B-AAB35838DE3D}"/>
          </ac:picMkLst>
        </pc:picChg>
      </pc:sldChg>
      <pc:sldChg chg="addSp new mod">
        <pc:chgData name="Gurunath Reddy" userId="6012e84689caf134" providerId="LiveId" clId="{B7F833B4-D3FC-4A91-868D-25A826D6AF24}" dt="2025-10-16T08:55:48.801" v="349" actId="22"/>
        <pc:sldMkLst>
          <pc:docMk/>
          <pc:sldMk cId="3845376288" sldId="282"/>
        </pc:sldMkLst>
        <pc:picChg chg="add">
          <ac:chgData name="Gurunath Reddy" userId="6012e84689caf134" providerId="LiveId" clId="{B7F833B4-D3FC-4A91-868D-25A826D6AF24}" dt="2025-10-16T08:55:48.801" v="349" actId="22"/>
          <ac:picMkLst>
            <pc:docMk/>
            <pc:sldMk cId="3845376288" sldId="282"/>
            <ac:picMk id="3" creationId="{16DFFED0-2FBD-976A-322D-D5AE93D3615D}"/>
          </ac:picMkLst>
        </pc:picChg>
      </pc:sldChg>
      <pc:sldChg chg="addSp new mod">
        <pc:chgData name="Gurunath Reddy" userId="6012e84689caf134" providerId="LiveId" clId="{B7F833B4-D3FC-4A91-868D-25A826D6AF24}" dt="2025-10-16T08:56:11.570" v="350" actId="22"/>
        <pc:sldMkLst>
          <pc:docMk/>
          <pc:sldMk cId="3305288221" sldId="283"/>
        </pc:sldMkLst>
        <pc:picChg chg="add">
          <ac:chgData name="Gurunath Reddy" userId="6012e84689caf134" providerId="LiveId" clId="{B7F833B4-D3FC-4A91-868D-25A826D6AF24}" dt="2025-10-16T08:56:11.570" v="350" actId="22"/>
          <ac:picMkLst>
            <pc:docMk/>
            <pc:sldMk cId="3305288221" sldId="283"/>
            <ac:picMk id="3" creationId="{3749DB29-4345-A5DD-9826-BE6755E589AD}"/>
          </ac:picMkLst>
        </pc:picChg>
      </pc:sldChg>
      <pc:sldChg chg="addSp new mod">
        <pc:chgData name="Gurunath Reddy" userId="6012e84689caf134" providerId="LiveId" clId="{B7F833B4-D3FC-4A91-868D-25A826D6AF24}" dt="2025-10-16T08:56:31.753" v="351" actId="22"/>
        <pc:sldMkLst>
          <pc:docMk/>
          <pc:sldMk cId="2538158665" sldId="284"/>
        </pc:sldMkLst>
        <pc:picChg chg="add">
          <ac:chgData name="Gurunath Reddy" userId="6012e84689caf134" providerId="LiveId" clId="{B7F833B4-D3FC-4A91-868D-25A826D6AF24}" dt="2025-10-16T08:56:31.753" v="351" actId="22"/>
          <ac:picMkLst>
            <pc:docMk/>
            <pc:sldMk cId="2538158665" sldId="284"/>
            <ac:picMk id="3" creationId="{E695617E-4E64-9402-A026-95894E213964}"/>
          </ac:picMkLst>
        </pc:picChg>
      </pc:sldChg>
      <pc:sldChg chg="addSp new mod">
        <pc:chgData name="Gurunath Reddy" userId="6012e84689caf134" providerId="LiveId" clId="{B7F833B4-D3FC-4A91-868D-25A826D6AF24}" dt="2025-10-16T08:56:59.250" v="352" actId="22"/>
        <pc:sldMkLst>
          <pc:docMk/>
          <pc:sldMk cId="1080420111" sldId="285"/>
        </pc:sldMkLst>
        <pc:picChg chg="add">
          <ac:chgData name="Gurunath Reddy" userId="6012e84689caf134" providerId="LiveId" clId="{B7F833B4-D3FC-4A91-868D-25A826D6AF24}" dt="2025-10-16T08:56:59.250" v="352" actId="22"/>
          <ac:picMkLst>
            <pc:docMk/>
            <pc:sldMk cId="1080420111" sldId="285"/>
            <ac:picMk id="3" creationId="{C27EC27B-369F-3F7F-F5C0-E255CC2B7026}"/>
          </ac:picMkLst>
        </pc:picChg>
      </pc:sldChg>
      <pc:sldChg chg="addSp new mod">
        <pc:chgData name="Gurunath Reddy" userId="6012e84689caf134" providerId="LiveId" clId="{B7F833B4-D3FC-4A91-868D-25A826D6AF24}" dt="2025-10-16T08:57:18.335" v="353" actId="22"/>
        <pc:sldMkLst>
          <pc:docMk/>
          <pc:sldMk cId="2874917275" sldId="286"/>
        </pc:sldMkLst>
        <pc:picChg chg="add">
          <ac:chgData name="Gurunath Reddy" userId="6012e84689caf134" providerId="LiveId" clId="{B7F833B4-D3FC-4A91-868D-25A826D6AF24}" dt="2025-10-16T08:57:18.335" v="353" actId="22"/>
          <ac:picMkLst>
            <pc:docMk/>
            <pc:sldMk cId="2874917275" sldId="286"/>
            <ac:picMk id="3" creationId="{1A30D589-0B89-711B-1B83-3FE1BF3C1CB7}"/>
          </ac:picMkLst>
        </pc:picChg>
      </pc:sldChg>
      <pc:sldChg chg="addSp new mod">
        <pc:chgData name="Gurunath Reddy" userId="6012e84689caf134" providerId="LiveId" clId="{B7F833B4-D3FC-4A91-868D-25A826D6AF24}" dt="2025-10-16T08:57:42.324" v="354" actId="22"/>
        <pc:sldMkLst>
          <pc:docMk/>
          <pc:sldMk cId="3013641539" sldId="287"/>
        </pc:sldMkLst>
        <pc:picChg chg="add">
          <ac:chgData name="Gurunath Reddy" userId="6012e84689caf134" providerId="LiveId" clId="{B7F833B4-D3FC-4A91-868D-25A826D6AF24}" dt="2025-10-16T08:57:42.324" v="354" actId="22"/>
          <ac:picMkLst>
            <pc:docMk/>
            <pc:sldMk cId="3013641539" sldId="287"/>
            <ac:picMk id="3" creationId="{DCA426EA-CBA5-D819-14C5-815AA4369647}"/>
          </ac:picMkLst>
        </pc:picChg>
      </pc:sldChg>
      <pc:sldChg chg="addSp new mod">
        <pc:chgData name="Gurunath Reddy" userId="6012e84689caf134" providerId="LiveId" clId="{B7F833B4-D3FC-4A91-868D-25A826D6AF24}" dt="2025-10-16T08:58:00.910" v="355" actId="22"/>
        <pc:sldMkLst>
          <pc:docMk/>
          <pc:sldMk cId="2591150861" sldId="288"/>
        </pc:sldMkLst>
        <pc:picChg chg="add">
          <ac:chgData name="Gurunath Reddy" userId="6012e84689caf134" providerId="LiveId" clId="{B7F833B4-D3FC-4A91-868D-25A826D6AF24}" dt="2025-10-16T08:58:00.910" v="355" actId="22"/>
          <ac:picMkLst>
            <pc:docMk/>
            <pc:sldMk cId="2591150861" sldId="288"/>
            <ac:picMk id="3" creationId="{1A846661-C495-54F1-F8B7-D17820E63070}"/>
          </ac:picMkLst>
        </pc:picChg>
      </pc:sldChg>
      <pc:sldChg chg="addSp new mod">
        <pc:chgData name="Gurunath Reddy" userId="6012e84689caf134" providerId="LiveId" clId="{B7F833B4-D3FC-4A91-868D-25A826D6AF24}" dt="2025-10-16T08:58:19.113" v="356" actId="22"/>
        <pc:sldMkLst>
          <pc:docMk/>
          <pc:sldMk cId="2739942989" sldId="289"/>
        </pc:sldMkLst>
        <pc:picChg chg="add">
          <ac:chgData name="Gurunath Reddy" userId="6012e84689caf134" providerId="LiveId" clId="{B7F833B4-D3FC-4A91-868D-25A826D6AF24}" dt="2025-10-16T08:58:19.113" v="356" actId="22"/>
          <ac:picMkLst>
            <pc:docMk/>
            <pc:sldMk cId="2739942989" sldId="289"/>
            <ac:picMk id="3" creationId="{1492B53F-0E3C-35E5-A6CC-141766035A2A}"/>
          </ac:picMkLst>
        </pc:picChg>
      </pc:sldChg>
      <pc:sldChg chg="addSp new mod">
        <pc:chgData name="Gurunath Reddy" userId="6012e84689caf134" providerId="LiveId" clId="{B7F833B4-D3FC-4A91-868D-25A826D6AF24}" dt="2025-10-16T08:58:35.439" v="357" actId="22"/>
        <pc:sldMkLst>
          <pc:docMk/>
          <pc:sldMk cId="3416647926" sldId="290"/>
        </pc:sldMkLst>
        <pc:picChg chg="add">
          <ac:chgData name="Gurunath Reddy" userId="6012e84689caf134" providerId="LiveId" clId="{B7F833B4-D3FC-4A91-868D-25A826D6AF24}" dt="2025-10-16T08:58:35.439" v="357" actId="22"/>
          <ac:picMkLst>
            <pc:docMk/>
            <pc:sldMk cId="3416647926" sldId="290"/>
            <ac:picMk id="3" creationId="{6CD01F3C-2DD4-AD3F-75BD-816DEF24DB57}"/>
          </ac:picMkLst>
        </pc:picChg>
      </pc:sldChg>
      <pc:sldChg chg="addSp new mod">
        <pc:chgData name="Gurunath Reddy" userId="6012e84689caf134" providerId="LiveId" clId="{B7F833B4-D3FC-4A91-868D-25A826D6AF24}" dt="2025-10-16T08:58:52.378" v="358" actId="22"/>
        <pc:sldMkLst>
          <pc:docMk/>
          <pc:sldMk cId="4081072017" sldId="291"/>
        </pc:sldMkLst>
        <pc:picChg chg="add">
          <ac:chgData name="Gurunath Reddy" userId="6012e84689caf134" providerId="LiveId" clId="{B7F833B4-D3FC-4A91-868D-25A826D6AF24}" dt="2025-10-16T08:58:52.378" v="358" actId="22"/>
          <ac:picMkLst>
            <pc:docMk/>
            <pc:sldMk cId="4081072017" sldId="291"/>
            <ac:picMk id="3" creationId="{A4796AA8-7156-44E7-EF17-F2CE57AD6316}"/>
          </ac:picMkLst>
        </pc:picChg>
      </pc:sldChg>
      <pc:sldChg chg="addSp new mod">
        <pc:chgData name="Gurunath Reddy" userId="6012e84689caf134" providerId="LiveId" clId="{B7F833B4-D3FC-4A91-868D-25A826D6AF24}" dt="2025-10-16T08:59:10.900" v="359" actId="22"/>
        <pc:sldMkLst>
          <pc:docMk/>
          <pc:sldMk cId="2401760761" sldId="292"/>
        </pc:sldMkLst>
        <pc:picChg chg="add">
          <ac:chgData name="Gurunath Reddy" userId="6012e84689caf134" providerId="LiveId" clId="{B7F833B4-D3FC-4A91-868D-25A826D6AF24}" dt="2025-10-16T08:59:10.900" v="359" actId="22"/>
          <ac:picMkLst>
            <pc:docMk/>
            <pc:sldMk cId="2401760761" sldId="292"/>
            <ac:picMk id="3" creationId="{15E1DA78-0935-8E03-10B8-B5638105B45A}"/>
          </ac:picMkLst>
        </pc:picChg>
      </pc:sldChg>
      <pc:sldChg chg="addSp new mod">
        <pc:chgData name="Gurunath Reddy" userId="6012e84689caf134" providerId="LiveId" clId="{B7F833B4-D3FC-4A91-868D-25A826D6AF24}" dt="2025-10-16T08:59:37.865" v="360" actId="22"/>
        <pc:sldMkLst>
          <pc:docMk/>
          <pc:sldMk cId="1327054068" sldId="293"/>
        </pc:sldMkLst>
        <pc:picChg chg="add">
          <ac:chgData name="Gurunath Reddy" userId="6012e84689caf134" providerId="LiveId" clId="{B7F833B4-D3FC-4A91-868D-25A826D6AF24}" dt="2025-10-16T08:59:37.865" v="360" actId="22"/>
          <ac:picMkLst>
            <pc:docMk/>
            <pc:sldMk cId="1327054068" sldId="293"/>
            <ac:picMk id="3" creationId="{C83B1A6D-4EC6-07B9-20C1-0478F61186B2}"/>
          </ac:picMkLst>
        </pc:picChg>
      </pc:sldChg>
      <pc:sldChg chg="addSp new mod">
        <pc:chgData name="Gurunath Reddy" userId="6012e84689caf134" providerId="LiveId" clId="{B7F833B4-D3FC-4A91-868D-25A826D6AF24}" dt="2025-10-16T08:59:55.942" v="361" actId="22"/>
        <pc:sldMkLst>
          <pc:docMk/>
          <pc:sldMk cId="1335766852" sldId="294"/>
        </pc:sldMkLst>
        <pc:picChg chg="add">
          <ac:chgData name="Gurunath Reddy" userId="6012e84689caf134" providerId="LiveId" clId="{B7F833B4-D3FC-4A91-868D-25A826D6AF24}" dt="2025-10-16T08:59:55.942" v="361" actId="22"/>
          <ac:picMkLst>
            <pc:docMk/>
            <pc:sldMk cId="1335766852" sldId="294"/>
            <ac:picMk id="3" creationId="{BCB16C41-E3CA-829E-2ABE-DF735C8D75D9}"/>
          </ac:picMkLst>
        </pc:picChg>
      </pc:sldChg>
      <pc:sldChg chg="addSp new mod">
        <pc:chgData name="Gurunath Reddy" userId="6012e84689caf134" providerId="LiveId" clId="{B7F833B4-D3FC-4A91-868D-25A826D6AF24}" dt="2025-10-16T09:00:10.571" v="362" actId="22"/>
        <pc:sldMkLst>
          <pc:docMk/>
          <pc:sldMk cId="2293915854" sldId="295"/>
        </pc:sldMkLst>
        <pc:picChg chg="add">
          <ac:chgData name="Gurunath Reddy" userId="6012e84689caf134" providerId="LiveId" clId="{B7F833B4-D3FC-4A91-868D-25A826D6AF24}" dt="2025-10-16T09:00:10.571" v="362" actId="22"/>
          <ac:picMkLst>
            <pc:docMk/>
            <pc:sldMk cId="2293915854" sldId="295"/>
            <ac:picMk id="3" creationId="{13CAD3C3-C54F-4651-2D5F-CA515BCD9FD2}"/>
          </ac:picMkLst>
        </pc:picChg>
      </pc:sldChg>
      <pc:sldChg chg="addSp new mod">
        <pc:chgData name="Gurunath Reddy" userId="6012e84689caf134" providerId="LiveId" clId="{B7F833B4-D3FC-4A91-868D-25A826D6AF24}" dt="2025-10-16T09:00:29.236" v="363" actId="22"/>
        <pc:sldMkLst>
          <pc:docMk/>
          <pc:sldMk cId="1953866371" sldId="296"/>
        </pc:sldMkLst>
        <pc:picChg chg="add">
          <ac:chgData name="Gurunath Reddy" userId="6012e84689caf134" providerId="LiveId" clId="{B7F833B4-D3FC-4A91-868D-25A826D6AF24}" dt="2025-10-16T09:00:29.236" v="363" actId="22"/>
          <ac:picMkLst>
            <pc:docMk/>
            <pc:sldMk cId="1953866371" sldId="296"/>
            <ac:picMk id="3" creationId="{74EE29EF-4C1B-F070-C9E1-AFAD8D55E37F}"/>
          </ac:picMkLst>
        </pc:picChg>
      </pc:sldChg>
      <pc:sldChg chg="addSp new mod">
        <pc:chgData name="Gurunath Reddy" userId="6012e84689caf134" providerId="LiveId" clId="{B7F833B4-D3FC-4A91-868D-25A826D6AF24}" dt="2025-10-16T09:01:01.071" v="364" actId="22"/>
        <pc:sldMkLst>
          <pc:docMk/>
          <pc:sldMk cId="3369620207" sldId="297"/>
        </pc:sldMkLst>
        <pc:picChg chg="add">
          <ac:chgData name="Gurunath Reddy" userId="6012e84689caf134" providerId="LiveId" clId="{B7F833B4-D3FC-4A91-868D-25A826D6AF24}" dt="2025-10-16T09:01:01.071" v="364" actId="22"/>
          <ac:picMkLst>
            <pc:docMk/>
            <pc:sldMk cId="3369620207" sldId="297"/>
            <ac:picMk id="3" creationId="{A25420F0-4180-1955-CDE0-23F4DE3D5838}"/>
          </ac:picMkLst>
        </pc:picChg>
      </pc:sldChg>
      <pc:sldChg chg="addSp new mod">
        <pc:chgData name="Gurunath Reddy" userId="6012e84689caf134" providerId="LiveId" clId="{B7F833B4-D3FC-4A91-868D-25A826D6AF24}" dt="2025-10-16T09:01:17.831" v="365" actId="22"/>
        <pc:sldMkLst>
          <pc:docMk/>
          <pc:sldMk cId="606750717" sldId="298"/>
        </pc:sldMkLst>
        <pc:picChg chg="add">
          <ac:chgData name="Gurunath Reddy" userId="6012e84689caf134" providerId="LiveId" clId="{B7F833B4-D3FC-4A91-868D-25A826D6AF24}" dt="2025-10-16T09:01:17.831" v="365" actId="22"/>
          <ac:picMkLst>
            <pc:docMk/>
            <pc:sldMk cId="606750717" sldId="298"/>
            <ac:picMk id="3" creationId="{5778D8E7-E781-9645-4B69-85A57175E892}"/>
          </ac:picMkLst>
        </pc:picChg>
      </pc:sldChg>
      <pc:sldChg chg="addSp new mod">
        <pc:chgData name="Gurunath Reddy" userId="6012e84689caf134" providerId="LiveId" clId="{B7F833B4-D3FC-4A91-868D-25A826D6AF24}" dt="2025-10-16T09:01:34.466" v="366" actId="22"/>
        <pc:sldMkLst>
          <pc:docMk/>
          <pc:sldMk cId="910845971" sldId="299"/>
        </pc:sldMkLst>
        <pc:picChg chg="add">
          <ac:chgData name="Gurunath Reddy" userId="6012e84689caf134" providerId="LiveId" clId="{B7F833B4-D3FC-4A91-868D-25A826D6AF24}" dt="2025-10-16T09:01:34.466" v="366" actId="22"/>
          <ac:picMkLst>
            <pc:docMk/>
            <pc:sldMk cId="910845971" sldId="299"/>
            <ac:picMk id="3" creationId="{3FFE22F8-C455-238C-F5C4-FDE2962EE665}"/>
          </ac:picMkLst>
        </pc:picChg>
      </pc:sldChg>
      <pc:sldChg chg="addSp new mod">
        <pc:chgData name="Gurunath Reddy" userId="6012e84689caf134" providerId="LiveId" clId="{B7F833B4-D3FC-4A91-868D-25A826D6AF24}" dt="2025-10-16T09:01:52.333" v="367" actId="22"/>
        <pc:sldMkLst>
          <pc:docMk/>
          <pc:sldMk cId="3581624423" sldId="300"/>
        </pc:sldMkLst>
        <pc:picChg chg="add">
          <ac:chgData name="Gurunath Reddy" userId="6012e84689caf134" providerId="LiveId" clId="{B7F833B4-D3FC-4A91-868D-25A826D6AF24}" dt="2025-10-16T09:01:52.333" v="367" actId="22"/>
          <ac:picMkLst>
            <pc:docMk/>
            <pc:sldMk cId="3581624423" sldId="300"/>
            <ac:picMk id="3" creationId="{2A44591A-E1B3-88ED-FDDB-10532F5CBAE8}"/>
          </ac:picMkLst>
        </pc:picChg>
      </pc:sldChg>
      <pc:sldChg chg="addSp new mod">
        <pc:chgData name="Gurunath Reddy" userId="6012e84689caf134" providerId="LiveId" clId="{B7F833B4-D3FC-4A91-868D-25A826D6AF24}" dt="2025-10-16T09:02:09.203" v="368" actId="22"/>
        <pc:sldMkLst>
          <pc:docMk/>
          <pc:sldMk cId="1265772714" sldId="301"/>
        </pc:sldMkLst>
        <pc:picChg chg="add">
          <ac:chgData name="Gurunath Reddy" userId="6012e84689caf134" providerId="LiveId" clId="{B7F833B4-D3FC-4A91-868D-25A826D6AF24}" dt="2025-10-16T09:02:09.203" v="368" actId="22"/>
          <ac:picMkLst>
            <pc:docMk/>
            <pc:sldMk cId="1265772714" sldId="301"/>
            <ac:picMk id="3" creationId="{56D194A1-3885-F00A-0984-07A3E987B89D}"/>
          </ac:picMkLst>
        </pc:picChg>
      </pc:sldChg>
      <pc:sldChg chg="addSp new mod">
        <pc:chgData name="Gurunath Reddy" userId="6012e84689caf134" providerId="LiveId" clId="{B7F833B4-D3FC-4A91-868D-25A826D6AF24}" dt="2025-10-16T09:02:29.826" v="369" actId="22"/>
        <pc:sldMkLst>
          <pc:docMk/>
          <pc:sldMk cId="4285277650" sldId="302"/>
        </pc:sldMkLst>
        <pc:picChg chg="add">
          <ac:chgData name="Gurunath Reddy" userId="6012e84689caf134" providerId="LiveId" clId="{B7F833B4-D3FC-4A91-868D-25A826D6AF24}" dt="2025-10-16T09:02:29.826" v="369" actId="22"/>
          <ac:picMkLst>
            <pc:docMk/>
            <pc:sldMk cId="4285277650" sldId="302"/>
            <ac:picMk id="3" creationId="{B61726F8-7770-7FFE-E5AC-E5DB5FAB8B62}"/>
          </ac:picMkLst>
        </pc:picChg>
      </pc:sldChg>
      <pc:sldChg chg="addSp new mod">
        <pc:chgData name="Gurunath Reddy" userId="6012e84689caf134" providerId="LiveId" clId="{B7F833B4-D3FC-4A91-868D-25A826D6AF24}" dt="2025-10-16T09:02:46.340" v="370" actId="22"/>
        <pc:sldMkLst>
          <pc:docMk/>
          <pc:sldMk cId="4106852090" sldId="303"/>
        </pc:sldMkLst>
        <pc:picChg chg="add">
          <ac:chgData name="Gurunath Reddy" userId="6012e84689caf134" providerId="LiveId" clId="{B7F833B4-D3FC-4A91-868D-25A826D6AF24}" dt="2025-10-16T09:02:46.340" v="370" actId="22"/>
          <ac:picMkLst>
            <pc:docMk/>
            <pc:sldMk cId="4106852090" sldId="303"/>
            <ac:picMk id="3" creationId="{8127E1AD-6535-15D7-BBC1-033A733DB118}"/>
          </ac:picMkLst>
        </pc:picChg>
      </pc:sldChg>
      <pc:sldChg chg="addSp new mod">
        <pc:chgData name="Gurunath Reddy" userId="6012e84689caf134" providerId="LiveId" clId="{B7F833B4-D3FC-4A91-868D-25A826D6AF24}" dt="2025-10-16T09:03:08.100" v="371" actId="22"/>
        <pc:sldMkLst>
          <pc:docMk/>
          <pc:sldMk cId="309554331" sldId="304"/>
        </pc:sldMkLst>
        <pc:picChg chg="add">
          <ac:chgData name="Gurunath Reddy" userId="6012e84689caf134" providerId="LiveId" clId="{B7F833B4-D3FC-4A91-868D-25A826D6AF24}" dt="2025-10-16T09:03:08.100" v="371" actId="22"/>
          <ac:picMkLst>
            <pc:docMk/>
            <pc:sldMk cId="309554331" sldId="304"/>
            <ac:picMk id="3" creationId="{2C826C4A-198F-D0D1-8B64-2AC5C96AF2F1}"/>
          </ac:picMkLst>
        </pc:picChg>
      </pc:sldChg>
      <pc:sldChg chg="addSp new mod">
        <pc:chgData name="Gurunath Reddy" userId="6012e84689caf134" providerId="LiveId" clId="{B7F833B4-D3FC-4A91-868D-25A826D6AF24}" dt="2025-10-16T09:04:22.801" v="376" actId="22"/>
        <pc:sldMkLst>
          <pc:docMk/>
          <pc:sldMk cId="2428036208" sldId="305"/>
        </pc:sldMkLst>
        <pc:picChg chg="add">
          <ac:chgData name="Gurunath Reddy" userId="6012e84689caf134" providerId="LiveId" clId="{B7F833B4-D3FC-4A91-868D-25A826D6AF24}" dt="2025-10-16T09:04:22.801" v="376" actId="22"/>
          <ac:picMkLst>
            <pc:docMk/>
            <pc:sldMk cId="2428036208" sldId="305"/>
            <ac:picMk id="3" creationId="{47C87C3E-C2F4-2511-CD79-F6606C6B77A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E518-A178-B1AE-9924-F4D5E7F6E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7A317-215D-76A9-903B-2B66412C2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E5437-24F6-1E6F-6970-CEE3437E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173-B522-4341-83E1-57D013C8B2D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6C54C-F897-DA9C-3273-8A702E9F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B0F10-AFEB-FD95-D45C-F2A16893B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B26C-70D3-421C-9D98-78F8B8A3D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618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B22C0-0F8E-B701-4920-40ACCA3B4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DB8C0-5C8D-502D-7AB6-23550588C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9EF48-3A15-9E80-BDDF-567237687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173-B522-4341-83E1-57D013C8B2D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5A1F4-1E2B-80D1-1940-EF41CD2D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CB08F-4AF7-B264-486D-41A829ED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B26C-70D3-421C-9D98-78F8B8A3D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826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0C078-B1F3-08EF-EDB2-124355E519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01F3C-3C28-E1EA-3D43-B723849C5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77D21-09EA-D104-35C8-7E872405C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173-B522-4341-83E1-57D013C8B2D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32995-2C05-55A1-7B51-8C685F211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8A7A5-2B0A-278C-9168-1ED27D72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B26C-70D3-421C-9D98-78F8B8A3D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92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74C32-62DE-C4DF-32FA-9C981DB1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28E4C-583F-5626-621B-F21EBD01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34FBE-FF8E-6D78-413E-56EA88F30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173-B522-4341-83E1-57D013C8B2D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8B94E-AADC-EC5B-8E16-13844E59E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1049-205D-1AD1-FA74-5EB4152D5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B26C-70D3-421C-9D98-78F8B8A3D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6563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44DE2-22C3-E776-7E1D-8DD1D92C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1554D-03AB-0851-81E1-CD545C96C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A4E7B-8DB7-FED9-6EEB-4A14CE7DE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173-B522-4341-83E1-57D013C8B2D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3E516-DEB3-FB94-9485-413FEFF2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2B154-8085-074B-FFD8-45F33B760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B26C-70D3-421C-9D98-78F8B8A3D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98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789F-52DE-B659-BFD7-FB0146B0E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06198-E390-E78D-BE28-81117105C7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D99A5-914E-0120-8F5A-CB07C009C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F1BA19-2E60-4EF2-E1C3-3DF29EE3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173-B522-4341-83E1-57D013C8B2D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9022B-163B-88BC-269A-76450EAD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6C324-AF9A-09C0-6A14-BA41F9FF0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B26C-70D3-421C-9D98-78F8B8A3D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766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3D056-67AF-4A14-B8F8-A627549E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75FD1-676D-797E-0ACF-347339489C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20CDC6-232D-3766-2873-6C2EDE0BA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8D071-0AA5-7E7E-1D3A-B8E5AC0DFC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5B96FF-5CDA-0C35-9265-1B6A80118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83E98D-538B-FFCF-CC2B-2E5F6225F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173-B522-4341-83E1-57D013C8B2D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9A4F9-0B9B-3302-0DCF-77CBF7994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EE707E-FC25-6182-10FB-4D501CD18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B26C-70D3-421C-9D98-78F8B8A3D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30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83D1A-B0BD-FC93-ADDB-8B1D588F1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5FE164-6D85-2801-B3F2-BB0A28B7A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173-B522-4341-83E1-57D013C8B2D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4FEB5F-E5AF-9A4F-EE55-A0983840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FF6F0-9F4B-B3B0-9A88-10269AD8E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B26C-70D3-421C-9D98-78F8B8A3D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21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A417C-C35D-8A71-3649-0F9DCD7E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173-B522-4341-83E1-57D013C8B2D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EDAC6C-F579-26C3-B6C2-DAAFC9E5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4DAFE-CB80-400D-C32F-C8EB2D236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B26C-70D3-421C-9D98-78F8B8A3D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1826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CDEDE-446F-9F26-6C07-28929D99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79BE-0380-034D-5339-25FAF855C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3F3A0-AA55-E42C-51D8-5BD68DC42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CBFBD-BC5F-747D-2FA1-DE59F8807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173-B522-4341-83E1-57D013C8B2D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0DBC62-033F-6DE2-94B9-141895742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9D7BC-CC45-F39B-0A6B-23976EC73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B26C-70D3-421C-9D98-78F8B8A3D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66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6816D-8ECD-D74E-4F41-F5C9901B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72599-E9B4-3981-92FA-BB0F130A8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5B8D2-4677-09F3-62EA-641AB15E7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17337-4229-C807-7AEC-30991EF1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FC173-B522-4341-83E1-57D013C8B2D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2B732-6027-6DC4-1D2D-F8CF7F23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7F30B-8B37-846A-BA9B-868515D31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33B26C-70D3-421C-9D98-78F8B8A3D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4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1B57F-61D7-BE9D-E273-3D6A1FF63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98020-C463-E0B5-71C6-8D97765E4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5131F-849D-2B45-1F49-8E1278A6E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FC173-B522-4341-83E1-57D013C8B2DD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4F33B-3BD1-4676-42D8-4AE0F268A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98E0C-82A0-1CD4-3716-651C5EC301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33B26C-70D3-421C-9D98-78F8B8A3DE4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32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8AE9-3479-278E-73BF-5F0CC37DD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Telecom Data Analysis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D70757-B0AF-F109-4982-BC8FF2D8A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50" y="5476558"/>
            <a:ext cx="3890010" cy="1655762"/>
          </a:xfrm>
        </p:spPr>
        <p:txBody>
          <a:bodyPr>
            <a:normAutofit/>
          </a:bodyPr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Kovvuru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Gurunath Reddy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H316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A42C33-6816-5E65-A50B-9BD8C6F17C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110" y="215900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448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F97B81-DBD5-E2D1-A56E-ED3B105F2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260802"/>
            <a:ext cx="9626600" cy="522904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C056C6E-BFA6-20D2-1316-128E5B498C93}"/>
              </a:ext>
            </a:extLst>
          </p:cNvPr>
          <p:cNvSpPr txBox="1">
            <a:spLocks/>
          </p:cNvSpPr>
          <p:nvPr/>
        </p:nvSpPr>
        <p:spPr>
          <a:xfrm>
            <a:off x="2757090" y="457059"/>
            <a:ext cx="6677820" cy="67324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all prepaid plans above ₹300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2E597-D8BA-90D2-5B6B-C46347901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700" y="152400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6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12FD52-BC5E-80C6-56B0-7A3CAB74D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548" y="968619"/>
            <a:ext cx="10096903" cy="54829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525558-77EC-3ECD-7776-404D5277A50F}"/>
              </a:ext>
            </a:extLst>
          </p:cNvPr>
          <p:cNvSpPr txBox="1"/>
          <p:nvPr/>
        </p:nvSpPr>
        <p:spPr>
          <a:xfrm>
            <a:off x="2114549" y="337677"/>
            <a:ext cx="79629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Subscriptions Active in May 2025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6C0F4-B4FD-3878-A794-E5049A2365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802" y="220716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44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01B61-EE1E-5E18-F1DA-E7849510B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614B6-C898-2DBD-4A06-1255E211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350" y="1128837"/>
            <a:ext cx="9893300" cy="53608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78EEBF-E331-28C2-C3BD-D1CD1C60133A}"/>
              </a:ext>
            </a:extLst>
          </p:cNvPr>
          <p:cNvSpPr txBox="1"/>
          <p:nvPr/>
        </p:nvSpPr>
        <p:spPr>
          <a:xfrm>
            <a:off x="942975" y="368300"/>
            <a:ext cx="103060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who have used more than 2GB data in any single day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29ED3-EF47-74DE-0AA7-F8DEB5BB8F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4600" y="212867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25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A2443F-A0D1-5FED-23B1-31A917721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1638300"/>
            <a:ext cx="11214100" cy="4254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FD59FC-0479-7EBC-2E44-2504D93B7283}"/>
              </a:ext>
            </a:extLst>
          </p:cNvPr>
          <p:cNvSpPr txBox="1"/>
          <p:nvPr/>
        </p:nvSpPr>
        <p:spPr>
          <a:xfrm>
            <a:off x="1866900" y="489635"/>
            <a:ext cx="84582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Payments Collected For Premium Plan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67EF82-E6C3-E722-889F-7D638D4FB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1900" y="372674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754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F2F8FA-C7F9-DF24-C57C-B8B84A056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50" y="1046455"/>
            <a:ext cx="10731500" cy="56845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ED9CAA-C398-68F1-6801-6DA3DD80A769}"/>
              </a:ext>
            </a:extLst>
          </p:cNvPr>
          <p:cNvSpPr txBox="1"/>
          <p:nvPr/>
        </p:nvSpPr>
        <p:spPr>
          <a:xfrm>
            <a:off x="1866900" y="415513"/>
            <a:ext cx="84582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calls per user for April 2025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DA54AC-C920-36DC-3D78-44155ADD16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775" y="298552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93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81F461-E6D6-90FD-2C47-9B7F3E428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46" y="1308100"/>
            <a:ext cx="10454708" cy="5079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ACE4818-786C-4D5E-A899-4D507E40B1CB}"/>
              </a:ext>
            </a:extLst>
          </p:cNvPr>
          <p:cNvSpPr txBox="1"/>
          <p:nvPr/>
        </p:nvSpPr>
        <p:spPr>
          <a:xfrm>
            <a:off x="1866900" y="415513"/>
            <a:ext cx="84582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With Unresolved Support Queries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71618-3CD5-9E1E-771C-F37B32DE0C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3354" y="298552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9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DD032C-15DD-83FD-A1B8-594E5B455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1165309"/>
            <a:ext cx="9239250" cy="49433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44EFCCD-3944-DC60-A7F1-310AA03F6D0F}"/>
              </a:ext>
            </a:extLst>
          </p:cNvPr>
          <p:cNvSpPr txBox="1"/>
          <p:nvPr/>
        </p:nvSpPr>
        <p:spPr>
          <a:xfrm>
            <a:off x="2886075" y="319529"/>
            <a:ext cx="6032500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Plan-wise Subscription Count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6E206-1831-0E3D-EE17-EB7DAE8BB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0" y="202568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597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ED213F-F032-7E6D-7917-07E65D25C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1296605"/>
            <a:ext cx="8534399" cy="48745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30E3E9-243C-6570-D731-B6AEFFBE5513}"/>
              </a:ext>
            </a:extLst>
          </p:cNvPr>
          <p:cNvSpPr txBox="1"/>
          <p:nvPr/>
        </p:nvSpPr>
        <p:spPr>
          <a:xfrm>
            <a:off x="3221036" y="268729"/>
            <a:ext cx="478472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who paid via UPI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B2B414-AF71-C7D7-BE23-BB25F8637B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0" y="467239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08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3C7411-C560-7C41-B375-0C4376006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150" y="1268722"/>
            <a:ext cx="9537699" cy="47312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3AF9467-F6A7-6B25-7EA2-CDFA2B54CCD7}"/>
              </a:ext>
            </a:extLst>
          </p:cNvPr>
          <p:cNvSpPr txBox="1"/>
          <p:nvPr/>
        </p:nvSpPr>
        <p:spPr>
          <a:xfrm>
            <a:off x="3221036" y="268729"/>
            <a:ext cx="530066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who paid via PAYTM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23AAE1-3D48-BB79-B7BB-5A856E809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000" y="268729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7876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ABC5E0-72CD-0A50-135A-F417D5663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97" y="1392941"/>
            <a:ext cx="10521805" cy="50185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D78501-1E79-559D-967C-4667F1BEB414}"/>
              </a:ext>
            </a:extLst>
          </p:cNvPr>
          <p:cNvSpPr txBox="1"/>
          <p:nvPr/>
        </p:nvSpPr>
        <p:spPr>
          <a:xfrm>
            <a:off x="3102767" y="446528"/>
            <a:ext cx="5986464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who paid via Credit Card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ED39DE-1D6C-489A-B314-3B33F8DD6D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5752" y="383042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8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DF442-B100-75D0-C847-3FC44CD54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859"/>
            <a:ext cx="10515600" cy="519112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BFDCA-8DEE-0590-CB88-4113EE300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074421"/>
            <a:ext cx="10515600" cy="501523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India’s telecom sector serves over a billion subscribers, generating massive relational data daily.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data storage and analysis are essential for: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• Network performance improvement.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• Customer retention &amp; satisfaction.</a:t>
            </a:r>
          </a:p>
          <a:p>
            <a:pPr>
              <a:lnSpc>
                <a:spcPct val="150000"/>
              </a:lnSpc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• Data-driven strategic decision-making.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uses SQL to organize and analyze telecom datasets effectively.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983943-D0E9-0757-07C3-C30A1C893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450" y="123833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047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16F31B-4BC4-6560-26BE-3FD18D933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00" y="1205491"/>
            <a:ext cx="9982200" cy="50175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CDF06E-EA5C-A274-78A3-C116EFD2C338}"/>
              </a:ext>
            </a:extLst>
          </p:cNvPr>
          <p:cNvSpPr txBox="1"/>
          <p:nvPr/>
        </p:nvSpPr>
        <p:spPr>
          <a:xfrm>
            <a:off x="3221036" y="268729"/>
            <a:ext cx="4784725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who paid via Cash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305906-9900-5627-874D-8B5EA711C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7100" y="151768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478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DA3708-534A-16BA-4F7C-0F5F432C7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893117"/>
            <a:ext cx="8902700" cy="55584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7F1685-DD1F-719B-4243-CA4FB37511B9}"/>
              </a:ext>
            </a:extLst>
          </p:cNvPr>
          <p:cNvSpPr txBox="1"/>
          <p:nvPr/>
        </p:nvSpPr>
        <p:spPr>
          <a:xfrm>
            <a:off x="3286918" y="90928"/>
            <a:ext cx="561816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SMS Sent per Customer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676E7C-0602-2C9C-487B-B50F09BF6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00" y="289438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50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62635D-0929-296C-50FB-762A30B8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279" y="1285828"/>
            <a:ext cx="9425442" cy="48451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8B5CFB-684D-5E07-5EBF-3FF75FAD67F0}"/>
              </a:ext>
            </a:extLst>
          </p:cNvPr>
          <p:cNvSpPr txBox="1"/>
          <p:nvPr/>
        </p:nvSpPr>
        <p:spPr>
          <a:xfrm>
            <a:off x="3286918" y="217928"/>
            <a:ext cx="561816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from Hyderabad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10F74D4-CF08-44C2-CCE4-81F0CA893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00967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544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0C6FE4-51DB-0B5E-039B-AAB35838D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063" y="1183038"/>
            <a:ext cx="10499874" cy="53447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B0C797D-B544-BDB3-623C-424755FA4241}"/>
              </a:ext>
            </a:extLst>
          </p:cNvPr>
          <p:cNvSpPr txBox="1"/>
          <p:nvPr/>
        </p:nvSpPr>
        <p:spPr>
          <a:xfrm>
            <a:off x="3286918" y="330200"/>
            <a:ext cx="5618163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 with &gt;30 days validity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E3095-F854-CEE4-2A1F-45781F4DAE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937" y="207227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DFFED0-2FBD-976A-322D-D5AE93D3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75431"/>
            <a:ext cx="10083800" cy="57825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68273F-BCC2-7960-D320-7FAE80000F50}"/>
              </a:ext>
            </a:extLst>
          </p:cNvPr>
          <p:cNvSpPr txBox="1"/>
          <p:nvPr/>
        </p:nvSpPr>
        <p:spPr>
          <a:xfrm>
            <a:off x="2932509" y="228600"/>
            <a:ext cx="632698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active users (April 2025)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C0EC7-519D-F488-0114-EC68B9EE0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400" y="111639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376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49DB29-4345-A5DD-9826-BE6755E5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3" y="1320800"/>
            <a:ext cx="10834253" cy="4965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986875-4088-0598-4F31-1A58819225C3}"/>
              </a:ext>
            </a:extLst>
          </p:cNvPr>
          <p:cNvSpPr txBox="1"/>
          <p:nvPr/>
        </p:nvSpPr>
        <p:spPr>
          <a:xfrm>
            <a:off x="678873" y="294501"/>
            <a:ext cx="109543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active user Subscriptions ending in June 2025s (April 2025)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263E52-A435-914E-1A33-C4EB11CC0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2050" y="294501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88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95617E-4E64-9402-A026-95894E213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64" y="1422400"/>
            <a:ext cx="10928471" cy="51602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D8A527-950C-2995-2B5C-215F30149300}"/>
              </a:ext>
            </a:extLst>
          </p:cNvPr>
          <p:cNvSpPr txBox="1"/>
          <p:nvPr/>
        </p:nvSpPr>
        <p:spPr>
          <a:xfrm>
            <a:off x="3330285" y="421501"/>
            <a:ext cx="55314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Payments made in May 2025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9A20C-7226-81A5-EAA0-3C8492914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085" y="266068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58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27EC27B-369F-3F7F-F5C0-E255CC2B7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361339"/>
            <a:ext cx="9931400" cy="46457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CA8D62-F9C5-6A78-79DA-D97A7B0D499E}"/>
              </a:ext>
            </a:extLst>
          </p:cNvPr>
          <p:cNvSpPr txBox="1"/>
          <p:nvPr/>
        </p:nvSpPr>
        <p:spPr>
          <a:xfrm>
            <a:off x="3330285" y="421501"/>
            <a:ext cx="55314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data limit for all plans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653BF7-8A1F-8B30-37E0-51C0E20402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100" y="266068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20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30D589-0B89-711B-1B83-3FE1BF3C1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212850"/>
            <a:ext cx="9931400" cy="49657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84A93D-257E-7AD7-31FE-6BABF01060D8}"/>
              </a:ext>
            </a:extLst>
          </p:cNvPr>
          <p:cNvSpPr txBox="1"/>
          <p:nvPr/>
        </p:nvSpPr>
        <p:spPr>
          <a:xfrm>
            <a:off x="3330285" y="421501"/>
            <a:ext cx="55314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queries by type count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74890-7F1F-75FC-C408-92C0041086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200" y="266068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17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A426EA-CBA5-D819-14C5-815AA4369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255455"/>
            <a:ext cx="9842500" cy="53485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35FE50-B7F8-1390-94F3-982B5311E6FD}"/>
              </a:ext>
            </a:extLst>
          </p:cNvPr>
          <p:cNvSpPr txBox="1"/>
          <p:nvPr/>
        </p:nvSpPr>
        <p:spPr>
          <a:xfrm>
            <a:off x="3170092" y="446901"/>
            <a:ext cx="585181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Call Volume Day Per Customer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809488-6796-647B-7560-C25469E497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8700" y="291468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41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37B50-8530-9A50-7723-AA8652165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9F040-AD2E-44FD-421F-84771B91E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859"/>
            <a:ext cx="10515600" cy="519112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0E4B6-8B8B-EEAA-482E-BA9991403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074421"/>
            <a:ext cx="10515600" cy="501523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Design a structured and normalized SQL database for telecom operations.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Enable advanced analytical queries for real-world insights.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Enhance reporting and decision-making efficiency.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Support business optimization through data-driven analytics.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03E5D8-4D9F-8031-5122-070C9FD0B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123833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662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846661-C495-54F1-F8B7-D17820E63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0" y="1111604"/>
            <a:ext cx="9118599" cy="55253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E6D857-2580-4D90-0037-849CF0F3E9D5}"/>
              </a:ext>
            </a:extLst>
          </p:cNvPr>
          <p:cNvSpPr txBox="1"/>
          <p:nvPr/>
        </p:nvSpPr>
        <p:spPr>
          <a:xfrm>
            <a:off x="1940645" y="396101"/>
            <a:ext cx="831070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who sent more than 15 SMS in a day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FF5D0E-12DC-3137-AEC3-773759567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246741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1508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92B53F-0E3C-35E5-A6CC-141766035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50" y="1399141"/>
            <a:ext cx="9842500" cy="484711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88EEAC-A045-DF6A-DD8B-4D535791702F}"/>
              </a:ext>
            </a:extLst>
          </p:cNvPr>
          <p:cNvSpPr txBox="1"/>
          <p:nvPr/>
        </p:nvSpPr>
        <p:spPr>
          <a:xfrm>
            <a:off x="3370622" y="334743"/>
            <a:ext cx="545075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payments by each customer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C950FF-98B4-468B-02D8-1E5DAF73A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456309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94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D01F3C-2DD4-AD3F-75BD-816DEF24D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1140485"/>
            <a:ext cx="9486900" cy="56212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372D05-47F4-77E9-9682-5D9E1935E9A1}"/>
              </a:ext>
            </a:extLst>
          </p:cNvPr>
          <p:cNvSpPr txBox="1"/>
          <p:nvPr/>
        </p:nvSpPr>
        <p:spPr>
          <a:xfrm>
            <a:off x="3370622" y="334743"/>
            <a:ext cx="61289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who Upgraded their Plan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9B87E-F0F8-36CB-D01E-90209FC16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0" y="275622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47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796AA8-7156-44E7-EF17-F2CE57AD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1113026"/>
            <a:ext cx="9207500" cy="55030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688B08-1E3C-4300-304B-FC609090FD24}"/>
              </a:ext>
            </a:extLst>
          </p:cNvPr>
          <p:cNvSpPr txBox="1"/>
          <p:nvPr/>
        </p:nvSpPr>
        <p:spPr>
          <a:xfrm>
            <a:off x="3507761" y="398243"/>
            <a:ext cx="51764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'Basic' plan subscribers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E6FFE-3206-2010-D4AE-8C8944817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248163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072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5E1DA78-0935-8E03-10B8-B5638105B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422154"/>
            <a:ext cx="9829800" cy="49913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1770FB-58C3-9E76-F6F3-C761DCBA8B8D}"/>
              </a:ext>
            </a:extLst>
          </p:cNvPr>
          <p:cNvSpPr txBox="1"/>
          <p:nvPr/>
        </p:nvSpPr>
        <p:spPr>
          <a:xfrm>
            <a:off x="3507761" y="398243"/>
            <a:ext cx="51764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'Premium' plan subscribers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4FF80B-9C70-E238-4032-AE7A63AB8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242810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607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3B1A6D-4EC6-07B9-20C1-0478F6118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295400"/>
            <a:ext cx="10172699" cy="51599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DF43CC-9890-76F4-8FC2-DD2597FA943A}"/>
              </a:ext>
            </a:extLst>
          </p:cNvPr>
          <p:cNvSpPr txBox="1"/>
          <p:nvPr/>
        </p:nvSpPr>
        <p:spPr>
          <a:xfrm>
            <a:off x="2668279" y="499843"/>
            <a:ext cx="68554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Subscriptions active for more than 30 days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498B49-E4DF-0332-DFBF-A2C826F15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2349" y="344410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0540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B16C41-E3CA-829E-2ABE-DF735C8D7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128227"/>
            <a:ext cx="11087100" cy="54122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A1DE5E-627C-97AD-5BD7-55EBF275BD3A}"/>
              </a:ext>
            </a:extLst>
          </p:cNvPr>
          <p:cNvSpPr txBox="1"/>
          <p:nvPr/>
        </p:nvSpPr>
        <p:spPr>
          <a:xfrm>
            <a:off x="3086739" y="317500"/>
            <a:ext cx="601852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total calls made by all users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DB10EB-C88A-B4D1-ED8D-9341E9539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8400" y="439066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668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CAD3C3-C54F-4651-2D5F-CA515BCD9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308360"/>
            <a:ext cx="9271000" cy="51640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2CD030-970E-4F67-08DD-C5CF62EAF674}"/>
              </a:ext>
            </a:extLst>
          </p:cNvPr>
          <p:cNvSpPr txBox="1"/>
          <p:nvPr/>
        </p:nvSpPr>
        <p:spPr>
          <a:xfrm>
            <a:off x="3918269" y="385606"/>
            <a:ext cx="4355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payment per plan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494082-44E1-B213-7350-AC06358271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800" y="385606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915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EE29EF-4C1B-F070-C9E1-AFAD8D55E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010" y="1320860"/>
            <a:ext cx="9755980" cy="50672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2D0C33-C2CF-EDCC-C1A7-BA35A39B5B49}"/>
              </a:ext>
            </a:extLst>
          </p:cNvPr>
          <p:cNvSpPr txBox="1"/>
          <p:nvPr/>
        </p:nvSpPr>
        <p:spPr>
          <a:xfrm>
            <a:off x="1959134" y="469900"/>
            <a:ext cx="8273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support queries resolved per customer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B138BB-417E-977A-B949-25466FF7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314467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663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5420F0-4180-1955-CDE0-23F4DE3D5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191539"/>
            <a:ext cx="10160000" cy="50949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7CD255-FF16-8097-32BE-2B51714FE4DC}"/>
              </a:ext>
            </a:extLst>
          </p:cNvPr>
          <p:cNvSpPr txBox="1"/>
          <p:nvPr/>
        </p:nvSpPr>
        <p:spPr>
          <a:xfrm>
            <a:off x="3660934" y="571500"/>
            <a:ext cx="50893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 not purchased by anyone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34F9D-50F0-5315-7FAB-9DA42EB19A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6000" y="416067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620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50C98-6F95-C5FD-67F1-B7D6566DA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9C3F-A034-8F81-E301-D82DCA96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859"/>
            <a:ext cx="10515600" cy="519112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908B8-8041-AA10-108F-3B03F8601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074421"/>
            <a:ext cx="10515600" cy="5015230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Telecom providers manage huge relational datasets: customers, plans, usage, payments, and support.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• Manual data analysis is slow and error-prone.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• Hard to track active users or popular plans.</a:t>
            </a:r>
          </a:p>
          <a:p>
            <a:pPr>
              <a:lnSpc>
                <a:spcPct val="150000"/>
              </a:lnSpc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• Fragmented and unstructured data.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Build a normalized SQL schema with efficient relationships and advanced queries for real-time telecom analytics.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1475CE-1367-2A95-989E-C66087891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450" y="209558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26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78D8E7-E781-9645-4B69-85A57175E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317675"/>
            <a:ext cx="9474200" cy="512122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FCF278-2A03-2D33-095B-EB0AEAB5F71A}"/>
              </a:ext>
            </a:extLst>
          </p:cNvPr>
          <p:cNvSpPr txBox="1"/>
          <p:nvPr/>
        </p:nvSpPr>
        <p:spPr>
          <a:xfrm>
            <a:off x="3660934" y="571500"/>
            <a:ext cx="50893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data user in April 2025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35A5BB-4613-2D56-A128-167C6D4F2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100" y="139068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507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E22F8-C455-238C-F5C4-FDE2962EE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530" y="1368748"/>
            <a:ext cx="10250939" cy="48415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E792B4-7C3F-7FE3-41E8-EB2C43251905}"/>
              </a:ext>
            </a:extLst>
          </p:cNvPr>
          <p:cNvSpPr txBox="1"/>
          <p:nvPr/>
        </p:nvSpPr>
        <p:spPr>
          <a:xfrm>
            <a:off x="3087766" y="482600"/>
            <a:ext cx="601646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Subscriptions starting in April 2025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2D78EE-5374-B19F-869C-01E501B89F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469" y="215268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8459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44591A-E1B3-88ED-FDDB-10532F5CB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950" y="977690"/>
            <a:ext cx="8674100" cy="56867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F81D04B-511B-50A1-6FC7-C16719960487}"/>
              </a:ext>
            </a:extLst>
          </p:cNvPr>
          <p:cNvSpPr txBox="1"/>
          <p:nvPr/>
        </p:nvSpPr>
        <p:spPr>
          <a:xfrm>
            <a:off x="3715583" y="193556"/>
            <a:ext cx="47608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Plans with highest data limit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FAF46B-A74A-40EB-E9F9-A1F74CFE8A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315122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624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D194A1-3885-F00A-0984-07A3E987B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" y="1390141"/>
            <a:ext cx="8724899" cy="501605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0DD650B-7759-7D92-72FE-B13E0779E93C}"/>
              </a:ext>
            </a:extLst>
          </p:cNvPr>
          <p:cNvSpPr txBox="1"/>
          <p:nvPr/>
        </p:nvSpPr>
        <p:spPr>
          <a:xfrm>
            <a:off x="3715582" y="451802"/>
            <a:ext cx="476083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usage report per user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19992C-C828-1A09-6ADC-F42BE4EC0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7900" y="296369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772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1726F8-7770-7FFE-E5AC-E5DB5FAB8B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050" y="1376454"/>
            <a:ext cx="9613900" cy="5067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269061-6A5D-605C-51A4-8D51988D5AA9}"/>
              </a:ext>
            </a:extLst>
          </p:cNvPr>
          <p:cNvSpPr txBox="1"/>
          <p:nvPr/>
        </p:nvSpPr>
        <p:spPr>
          <a:xfrm>
            <a:off x="2829341" y="414535"/>
            <a:ext cx="65333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Payments via Paytm with amount &gt; 500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42FD77-BC4D-9B13-D9F3-55B2F9331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259102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277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27E1AD-6535-15D7-BBC1-033A733DB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1029937"/>
            <a:ext cx="9207500" cy="55176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69C213-D7E3-D79E-ABCC-E376D37865C5}"/>
              </a:ext>
            </a:extLst>
          </p:cNvPr>
          <p:cNvSpPr txBox="1"/>
          <p:nvPr/>
        </p:nvSpPr>
        <p:spPr>
          <a:xfrm>
            <a:off x="3776870" y="310461"/>
            <a:ext cx="46382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queries still pending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7617C-D069-038E-3F28-ECD5B0CCB7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500" y="432027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852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C826C4A-198F-D0D1-8B64-2AC5C96AF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400" y="1154317"/>
            <a:ext cx="8585200" cy="519568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B9D6C5-D558-85E6-4EE6-2F8E2754DC23}"/>
              </a:ext>
            </a:extLst>
          </p:cNvPr>
          <p:cNvSpPr txBox="1"/>
          <p:nvPr/>
        </p:nvSpPr>
        <p:spPr>
          <a:xfrm>
            <a:off x="3776870" y="310461"/>
            <a:ext cx="463825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of customers by city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E8788-9E78-4191-E61D-7C4C068573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300" y="432027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54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67F15-EE6F-4430-2CBF-550D23E68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3C9767-BDB0-C0B6-C74B-EDAC6660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1097479"/>
            <a:ext cx="8902700" cy="541762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9E8433-AA46-1F6B-E269-F58DA40BB680}"/>
              </a:ext>
            </a:extLst>
          </p:cNvPr>
          <p:cNvSpPr txBox="1"/>
          <p:nvPr/>
        </p:nvSpPr>
        <p:spPr>
          <a:xfrm>
            <a:off x="2548835" y="221561"/>
            <a:ext cx="70943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total data used per city for April 2025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4648D-4C09-C7C6-AF73-986D04A5B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4900" y="343127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47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47B0F-C21C-0942-5A4D-10D5652F9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DE2F7-42DC-79FD-6136-DF9BA4578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237445"/>
            <a:ext cx="8966200" cy="52317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576687F-851D-C7D7-928B-AF62322BA21C}"/>
              </a:ext>
            </a:extLst>
          </p:cNvPr>
          <p:cNvSpPr txBox="1"/>
          <p:nvPr/>
        </p:nvSpPr>
        <p:spPr>
          <a:xfrm>
            <a:off x="3217517" y="388768"/>
            <a:ext cx="575696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payment made per method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63F06-8FB3-F647-9EDF-E8F041A95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100" y="233335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581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C87C3E-C2F4-2511-CD79-F6606C6B7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337433"/>
            <a:ext cx="9944100" cy="49259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978F35-A9C1-1154-E487-CA567FA32750}"/>
              </a:ext>
            </a:extLst>
          </p:cNvPr>
          <p:cNvSpPr txBox="1"/>
          <p:nvPr/>
        </p:nvSpPr>
        <p:spPr>
          <a:xfrm>
            <a:off x="3843958" y="439568"/>
            <a:ext cx="45040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 for each plan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ECFC8F-2126-BF44-F52D-39AEC45AD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100" y="284135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36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9231A-838D-05EA-3AD6-8CB243D6A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8ED01-001D-3099-0019-83993B922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859"/>
            <a:ext cx="10515600" cy="519112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Tables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56732-66B9-312B-3F05-CFCD0AF9F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074421"/>
            <a:ext cx="10515600" cy="501523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Customers – CustomerID, Name, Phone, City, Join Date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Plans – Plan ID, Plan Name, Validity, Price, Data Limit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Subscriptions – Subscription ID, CustomerID, Plan ID, StartDate, End Date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– Usage ID, CustomerID, Date, Calls, SMS, Data Used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Payments – Payment ID, CustomerID, Plan ID, Date, Amount, Method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 – Support ID, CustomerID, Request Date, Query Type, Status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4C594-23CF-A109-F734-B13C1FF6DE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38108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6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C485F-449F-43B8-C886-F2012DE37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7C71-B2FC-0E4B-67AE-58ECBC6E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859"/>
            <a:ext cx="10515600" cy="519112"/>
          </a:xfrm>
        </p:spPr>
        <p:txBody>
          <a:bodyPr>
            <a:noAutofit/>
          </a:bodyPr>
          <a:lstStyle/>
          <a:p>
            <a:pPr algn="ctr"/>
            <a:r>
              <a:rPr lang="en-GB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1D07A-81AB-55AE-A56A-FF552734C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074421"/>
            <a:ext cx="10515600" cy="501523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Trends:</a:t>
            </a:r>
          </a:p>
          <a:p>
            <a:r>
              <a:rPr lang="en-GB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The data reveals which cities or customer segments are most active, allowing targeted marketing or support.</a:t>
            </a:r>
          </a:p>
          <a:p>
            <a:endParaRPr lang="en-GB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Popularity:</a:t>
            </a:r>
          </a:p>
          <a:p>
            <a:r>
              <a:rPr lang="en-GB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Analysis shows which plans are most subscribed, informing future product offerings and promotions.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Usage Patterns:</a:t>
            </a:r>
          </a:p>
          <a:p>
            <a:r>
              <a:rPr lang="en-GB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Hourly, daily, and monthly data usage, call, and SMS trends help in network planning and optimizing resources.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Streams:</a:t>
            </a:r>
          </a:p>
          <a:p>
            <a:r>
              <a:rPr lang="en-GB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Payments data pinpoints the most profitable plans and preferred payment methods among users.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Support:</a:t>
            </a:r>
          </a:p>
          <a:p>
            <a:r>
              <a:rPr lang="en-GB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Query resolution rates and common support types provide insight into customer experience and recurring issues.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E7057E-0137-2B5A-F50F-9B82B56533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7450" y="210983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206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9B770-41EF-6C52-4762-1636DEB24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7A3D-27EB-C48A-4BF3-C2D91BE1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859"/>
            <a:ext cx="10515600" cy="519112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D4DAA-B312-3767-BCC7-BD9245E92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074421"/>
            <a:ext cx="10515600" cy="5015230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well-designed SQL-based telecom database enables: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• Streamlined operations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• Real-time business insights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• Enhanced reporting &amp; analytics</a:t>
            </a:r>
          </a:p>
          <a:p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• Improved customer satisfaction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showcases SQL proficiency, database design, and real-world telecom solutions.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F11C10-51B4-277B-B7F3-FC0C3E169A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4100" y="335917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613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41469-B81C-DA68-6D00-375361107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1920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2279A-A8A6-1721-B924-70E067315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D0C4-2F23-5C42-7E07-9EF16FAF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859"/>
            <a:ext cx="10515600" cy="519112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Findings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7B1DD-FFAB-42AB-D4B2-BB72436BC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074421"/>
            <a:ext cx="10515600" cy="5015230"/>
          </a:xfrm>
        </p:spPr>
        <p:txBody>
          <a:bodyPr>
            <a:normAutofit fontScale="62500" lnSpcReduction="20000"/>
          </a:bodyPr>
          <a:lstStyle/>
          <a:p>
            <a:pPr marL="342900" indent="-34290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Optimization:</a:t>
            </a:r>
          </a:p>
          <a:p>
            <a:pPr>
              <a:lnSpc>
                <a:spcPct val="170000"/>
              </a:lnSpc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High usage periods and cities with more calls/SMS can be targeted for infrastructure upgrades.</a:t>
            </a:r>
          </a:p>
          <a:p>
            <a:pPr marL="342900" indent="-34290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Churn Risk:</a:t>
            </a:r>
          </a:p>
          <a:p>
            <a:pPr>
              <a:lnSpc>
                <a:spcPct val="170000"/>
              </a:lnSpc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Detection of inactive subscriptions or customers with frequent unresolved support queries highlights churn risks.</a:t>
            </a:r>
          </a:p>
          <a:p>
            <a:pPr marL="342900" indent="-34290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Performance:</a:t>
            </a:r>
          </a:p>
          <a:p>
            <a:pPr>
              <a:lnSpc>
                <a:spcPct val="170000"/>
              </a:lnSpc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Value and Premium plans have higher revenue but the Basic plan caters to the most users.</a:t>
            </a:r>
          </a:p>
          <a:p>
            <a:pPr marL="342900" indent="-34290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Satisfaction:</a:t>
            </a:r>
          </a:p>
          <a:p>
            <a:pPr>
              <a:lnSpc>
                <a:spcPct val="170000"/>
              </a:lnSpc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Faster resolution of support tickets correlates with customer retention and repeat payments.</a:t>
            </a:r>
          </a:p>
          <a:p>
            <a:pPr marL="342900" indent="-342900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Strategy:</a:t>
            </a:r>
          </a:p>
          <a:p>
            <a:pPr>
              <a:lnSpc>
                <a:spcPct val="170000"/>
              </a:lnSpc>
            </a:pPr>
            <a:r>
              <a:rPr lang="en-GB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Combining usage, payment, and support analysis enables data-driven pricing, customer engagement, and improved   business processes.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762F2-67A5-FC93-C75D-14CE83B5F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50" y="123833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531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50F31-4141-49F1-B04C-DEB8E7286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EDC3-925F-15F9-21F1-1E3552A0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83859"/>
            <a:ext cx="10515600" cy="519112"/>
          </a:xfrm>
        </p:spPr>
        <p:txBody>
          <a:bodyPr>
            <a:no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D3D6D0-EB51-0D22-ABE5-AB6DE0820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283" y="1023538"/>
            <a:ext cx="8297433" cy="57253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296153-3245-ABB5-6C6C-803A11F4D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58675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087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50973-B1C9-9734-7350-3C2B187B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972383"/>
            <a:ext cx="2659380" cy="395684"/>
          </a:xfrm>
        </p:spPr>
        <p:txBody>
          <a:bodyPr>
            <a:normAutofit fontScale="90000"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Customers Table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0C15AE0-19F0-5C4B-3470-86FEF69C9007}"/>
              </a:ext>
            </a:extLst>
          </p:cNvPr>
          <p:cNvSpPr txBox="1">
            <a:spLocks/>
          </p:cNvSpPr>
          <p:nvPr/>
        </p:nvSpPr>
        <p:spPr>
          <a:xfrm>
            <a:off x="838200" y="303848"/>
            <a:ext cx="10515600" cy="5191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in My Database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ADF9D3-811F-9E33-870B-A03516627180}"/>
              </a:ext>
            </a:extLst>
          </p:cNvPr>
          <p:cNvSpPr txBox="1">
            <a:spLocks/>
          </p:cNvSpPr>
          <p:nvPr/>
        </p:nvSpPr>
        <p:spPr>
          <a:xfrm>
            <a:off x="4955857" y="910669"/>
            <a:ext cx="2141220" cy="5191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Plans Table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D1FEF1-B7DE-4E36-8CF8-85C4B8478470}"/>
              </a:ext>
            </a:extLst>
          </p:cNvPr>
          <p:cNvSpPr txBox="1">
            <a:spLocks/>
          </p:cNvSpPr>
          <p:nvPr/>
        </p:nvSpPr>
        <p:spPr>
          <a:xfrm>
            <a:off x="8726804" y="910669"/>
            <a:ext cx="2798445" cy="422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Subscriptions Table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844013-1C83-64EF-3A58-7BB616354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5" y="1743931"/>
            <a:ext cx="3545169" cy="12507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5A22FC8-E000-201B-99DE-9B75BB821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545" y="1739169"/>
            <a:ext cx="3694910" cy="13622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7D7FFE-09BD-F338-4111-96CB2037B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397" y="1745715"/>
            <a:ext cx="3257256" cy="125549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6CF6F4B-30C7-E81D-E1DF-9F323698E1FF}"/>
              </a:ext>
            </a:extLst>
          </p:cNvPr>
          <p:cNvSpPr txBox="1">
            <a:spLocks/>
          </p:cNvSpPr>
          <p:nvPr/>
        </p:nvSpPr>
        <p:spPr>
          <a:xfrm>
            <a:off x="666749" y="3567651"/>
            <a:ext cx="2659380" cy="39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Usage Table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2FB634-1781-A4F6-8694-DA409E191F8D}"/>
              </a:ext>
            </a:extLst>
          </p:cNvPr>
          <p:cNvSpPr txBox="1">
            <a:spLocks/>
          </p:cNvSpPr>
          <p:nvPr/>
        </p:nvSpPr>
        <p:spPr>
          <a:xfrm>
            <a:off x="4696777" y="3569142"/>
            <a:ext cx="2659380" cy="3956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Payments Table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D91264B-A2A3-6E99-2266-2B34EEA55EAC}"/>
              </a:ext>
            </a:extLst>
          </p:cNvPr>
          <p:cNvSpPr txBox="1">
            <a:spLocks/>
          </p:cNvSpPr>
          <p:nvPr/>
        </p:nvSpPr>
        <p:spPr>
          <a:xfrm>
            <a:off x="8726803" y="3533361"/>
            <a:ext cx="2798445" cy="4229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Customer Support Table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17C8692-66C8-58F8-E796-263D3B2C98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55" y="4332921"/>
            <a:ext cx="3819880" cy="146705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D070B81-B832-BB96-4FEF-F29DA9F358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804" y="4332921"/>
            <a:ext cx="3606392" cy="130066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96004C1-492C-F4D0-80E7-CA702D2DAE2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397" y="4332921"/>
            <a:ext cx="3319516" cy="12554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78F4AA-11D8-9BE2-1587-37EED2289E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503" y="130972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1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1264-60D8-1770-F530-6B346CF9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561" y="396875"/>
            <a:ext cx="4968876" cy="835025"/>
          </a:xfrm>
        </p:spPr>
        <p:txBody>
          <a:bodyPr>
            <a:normAutofit/>
          </a:bodyPr>
          <a:lstStyle/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all telecom customers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7B7EE1-3A36-10BA-FAE0-C9303360C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91" y="1231900"/>
            <a:ext cx="9721215" cy="5147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D45760-1DB9-9F43-A0B2-CCAE5D9E9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0300" y="190500"/>
            <a:ext cx="622300" cy="86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56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787</Words>
  <Application>Microsoft Office PowerPoint</Application>
  <PresentationFormat>Widescreen</PresentationFormat>
  <Paragraphs>111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Calibri Light</vt:lpstr>
      <vt:lpstr>Times New Roman</vt:lpstr>
      <vt:lpstr>Wingdings</vt:lpstr>
      <vt:lpstr>Office Theme</vt:lpstr>
      <vt:lpstr>India Telecom Data Analysis </vt:lpstr>
      <vt:lpstr>Introduction</vt:lpstr>
      <vt:lpstr>Objective</vt:lpstr>
      <vt:lpstr>Problem Statement</vt:lpstr>
      <vt:lpstr>Database Tables Overview</vt:lpstr>
      <vt:lpstr>Analysis and Findings</vt:lpstr>
      <vt:lpstr>ER Diagram</vt:lpstr>
      <vt:lpstr>1. Customers Table</vt:lpstr>
      <vt:lpstr>List all telecom customers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Gurunath Reddy</dc:creator>
  <cp:lastModifiedBy>Gurunath Reddy</cp:lastModifiedBy>
  <cp:revision>6</cp:revision>
  <dcterms:created xsi:type="dcterms:W3CDTF">2025-10-15T07:57:00Z</dcterms:created>
  <dcterms:modified xsi:type="dcterms:W3CDTF">2025-10-16T11:14:08Z</dcterms:modified>
</cp:coreProperties>
</file>