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,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unm1455251122629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2024-08-30T16:53:57Z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b3c5d042929a4d0cba1d354d216a4a70</vt:lpwstr>
  </property>
</Properties>
</file>