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7" r:id="rId2"/>
    <p:sldId id="258" r:id="rId3"/>
    <p:sldId id="265" r:id="rId4"/>
    <p:sldId id="266" r:id="rId5"/>
    <p:sldId id="260" r:id="rId6"/>
    <p:sldId id="272" r:id="rId7"/>
    <p:sldId id="261" r:id="rId8"/>
    <p:sldId id="262" r:id="rId9"/>
    <p:sldId id="264" r:id="rId10"/>
    <p:sldId id="267" r:id="rId11"/>
    <p:sldId id="268" r:id="rId12"/>
    <p:sldId id="269" r:id="rId13"/>
    <p:sldId id="263" r:id="rId14"/>
    <p:sldId id="271" r:id="rId15"/>
    <p:sldId id="270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7" d="100"/>
          <a:sy n="77" d="100"/>
        </p:scale>
        <p:origin x="1176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B621AC-A34C-4A14-AA4B-3C9F3E461812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6142819-B4CD-43F9-AACD-48F6AFFEC870}">
      <dgm:prSet phldrT="[Text]"/>
      <dgm:spPr/>
      <dgm:t>
        <a:bodyPr/>
        <a:lstStyle/>
        <a:p>
          <a:r>
            <a:rPr lang="en-US">
              <a:latin typeface="Copperplate Gothic Bold" panose="020E0705020206020404" pitchFamily="34" charset="0"/>
            </a:rPr>
            <a:t>Merchant</a:t>
          </a:r>
          <a:r>
            <a:rPr lang="en-US"/>
            <a:t> </a:t>
          </a:r>
        </a:p>
      </dgm:t>
    </dgm:pt>
    <dgm:pt modelId="{9EB672A9-4B70-486E-AF91-0AA08CB19836}" type="parTrans" cxnId="{167A23C7-6532-4F1D-A193-77A5F3839835}">
      <dgm:prSet/>
      <dgm:spPr/>
      <dgm:t>
        <a:bodyPr/>
        <a:lstStyle/>
        <a:p>
          <a:endParaRPr lang="en-US"/>
        </a:p>
      </dgm:t>
    </dgm:pt>
    <dgm:pt modelId="{282049F0-D5B2-4558-8D58-EF67C56466C3}" type="sibTrans" cxnId="{167A23C7-6532-4F1D-A193-77A5F3839835}">
      <dgm:prSet/>
      <dgm:spPr/>
      <dgm:t>
        <a:bodyPr/>
        <a:lstStyle/>
        <a:p>
          <a:endParaRPr lang="en-US"/>
        </a:p>
      </dgm:t>
    </dgm:pt>
    <dgm:pt modelId="{A4418DE6-1581-4D8A-B7DB-1DF4E7D29982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Cost of merchandise</a:t>
          </a:r>
        </a:p>
      </dgm:t>
    </dgm:pt>
    <dgm:pt modelId="{8C13A91F-9D94-4C82-860F-AB6FB789F26E}" type="parTrans" cxnId="{A0CCA717-E7DD-4D9D-96C4-E638C52346AE}">
      <dgm:prSet/>
      <dgm:spPr/>
      <dgm:t>
        <a:bodyPr/>
        <a:lstStyle/>
        <a:p>
          <a:endParaRPr lang="en-US"/>
        </a:p>
      </dgm:t>
    </dgm:pt>
    <dgm:pt modelId="{72AE427D-7744-4999-AF5E-FA778C6D6C5F}" type="sibTrans" cxnId="{A0CCA717-E7DD-4D9D-96C4-E638C52346AE}">
      <dgm:prSet/>
      <dgm:spPr/>
      <dgm:t>
        <a:bodyPr/>
        <a:lstStyle/>
        <a:p>
          <a:endParaRPr lang="en-US"/>
        </a:p>
      </dgm:t>
    </dgm:pt>
    <dgm:pt modelId="{56A18EA4-2590-4C1A-A407-C191F53143E3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Chargeback administration cost</a:t>
          </a:r>
        </a:p>
      </dgm:t>
    </dgm:pt>
    <dgm:pt modelId="{2163DD5A-140A-4D56-BF2A-9CA2107F2655}" type="parTrans" cxnId="{559E6C42-446D-4B91-9288-DA9A7675A2D5}">
      <dgm:prSet/>
      <dgm:spPr/>
      <dgm:t>
        <a:bodyPr/>
        <a:lstStyle/>
        <a:p>
          <a:endParaRPr lang="en-US"/>
        </a:p>
      </dgm:t>
    </dgm:pt>
    <dgm:pt modelId="{4298305E-620A-4591-B14F-220D0CCD1346}" type="sibTrans" cxnId="{559E6C42-446D-4B91-9288-DA9A7675A2D5}">
      <dgm:prSet/>
      <dgm:spPr/>
      <dgm:t>
        <a:bodyPr/>
        <a:lstStyle/>
        <a:p>
          <a:endParaRPr lang="en-US"/>
        </a:p>
      </dgm:t>
    </dgm:pt>
    <dgm:pt modelId="{DF8BFF63-3CAD-4C66-9470-CECD311DA3CC}">
      <dgm:prSet phldrT="[Text]"/>
      <dgm:spPr/>
      <dgm:t>
        <a:bodyPr/>
        <a:lstStyle/>
        <a:p>
          <a:r>
            <a:rPr lang="en-US">
              <a:latin typeface="Copperplate Gothic Bold" panose="020E0705020206020404" pitchFamily="34" charset="0"/>
            </a:rPr>
            <a:t>Customer</a:t>
          </a:r>
        </a:p>
      </dgm:t>
    </dgm:pt>
    <dgm:pt modelId="{217E47F1-C06F-4AE3-9BFA-045F6BF2CB8F}" type="parTrans" cxnId="{EFCF960D-2554-4A36-A127-83B4E29A6BC2}">
      <dgm:prSet/>
      <dgm:spPr/>
      <dgm:t>
        <a:bodyPr/>
        <a:lstStyle/>
        <a:p>
          <a:endParaRPr lang="en-US"/>
        </a:p>
      </dgm:t>
    </dgm:pt>
    <dgm:pt modelId="{580CB631-EC6B-40A9-BF74-6421AFF57FD7}" type="sibTrans" cxnId="{EFCF960D-2554-4A36-A127-83B4E29A6BC2}">
      <dgm:prSet/>
      <dgm:spPr/>
      <dgm:t>
        <a:bodyPr/>
        <a:lstStyle/>
        <a:p>
          <a:endParaRPr lang="en-US"/>
        </a:p>
      </dgm:t>
    </dgm:pt>
    <dgm:pt modelId="{2E3039B2-791B-4508-95A0-2C239750801C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Negative effect on the credit scores</a:t>
          </a:r>
        </a:p>
      </dgm:t>
    </dgm:pt>
    <dgm:pt modelId="{F013E7BF-CF60-4165-B8B5-E9FA6E304A99}" type="parTrans" cxnId="{36154AA3-2940-4FAC-B120-CA09FE39BFF5}">
      <dgm:prSet/>
      <dgm:spPr/>
      <dgm:t>
        <a:bodyPr/>
        <a:lstStyle/>
        <a:p>
          <a:endParaRPr lang="en-US"/>
        </a:p>
      </dgm:t>
    </dgm:pt>
    <dgm:pt modelId="{16B7FBF2-3E0E-49E1-A00B-793C54C177BB}" type="sibTrans" cxnId="{36154AA3-2940-4FAC-B120-CA09FE39BFF5}">
      <dgm:prSet/>
      <dgm:spPr/>
      <dgm:t>
        <a:bodyPr/>
        <a:lstStyle/>
        <a:p>
          <a:endParaRPr lang="en-US"/>
        </a:p>
      </dgm:t>
    </dgm:pt>
    <dgm:pt modelId="{8D022F17-2F49-4C66-B3DF-FAA473EE832F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Great deal of a time and aggravation</a:t>
          </a:r>
        </a:p>
      </dgm:t>
    </dgm:pt>
    <dgm:pt modelId="{3AF09BF4-2FA0-40C8-9502-1ED59AA017D0}" type="parTrans" cxnId="{60E64AA3-140C-41E5-ACCD-2FB45E464975}">
      <dgm:prSet/>
      <dgm:spPr/>
      <dgm:t>
        <a:bodyPr/>
        <a:lstStyle/>
        <a:p>
          <a:endParaRPr lang="en-US"/>
        </a:p>
      </dgm:t>
    </dgm:pt>
    <dgm:pt modelId="{63EEBB3A-078F-4064-AFD1-75B700030F51}" type="sibTrans" cxnId="{60E64AA3-140C-41E5-ACCD-2FB45E464975}">
      <dgm:prSet/>
      <dgm:spPr/>
      <dgm:t>
        <a:bodyPr/>
        <a:lstStyle/>
        <a:p>
          <a:endParaRPr lang="en-US"/>
        </a:p>
      </dgm:t>
    </dgm:pt>
    <dgm:pt modelId="{D7B4F7CA-75B6-4376-80EE-4BAC727EF255}">
      <dgm:prSet phldrT="[Text]"/>
      <dgm:spPr/>
      <dgm:t>
        <a:bodyPr/>
        <a:lstStyle/>
        <a:p>
          <a:r>
            <a:rPr lang="en-US">
              <a:latin typeface="Copperplate Gothic Bold" panose="020E0705020206020404" pitchFamily="34" charset="0"/>
            </a:rPr>
            <a:t>Bank</a:t>
          </a:r>
        </a:p>
      </dgm:t>
    </dgm:pt>
    <dgm:pt modelId="{CF952A16-1B8A-4685-A1FC-9158241B9E4D}" type="parTrans" cxnId="{F9DE5AF2-885A-45CB-819F-87F598B89320}">
      <dgm:prSet/>
      <dgm:spPr/>
      <dgm:t>
        <a:bodyPr/>
        <a:lstStyle/>
        <a:p>
          <a:endParaRPr lang="en-US"/>
        </a:p>
      </dgm:t>
    </dgm:pt>
    <dgm:pt modelId="{1EF64E30-E00D-4AE8-A93A-B1B7B4CD61A2}" type="sibTrans" cxnId="{F9DE5AF2-885A-45CB-819F-87F598B89320}">
      <dgm:prSet/>
      <dgm:spPr/>
      <dgm:t>
        <a:bodyPr/>
        <a:lstStyle/>
        <a:p>
          <a:endParaRPr lang="en-US"/>
        </a:p>
      </dgm:t>
    </dgm:pt>
    <dgm:pt modelId="{1F71CB9B-3A1F-46EE-8194-8FC2616F81BD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Cost millions f dollars</a:t>
          </a:r>
        </a:p>
      </dgm:t>
    </dgm:pt>
    <dgm:pt modelId="{8352A667-CE23-4222-8F37-37FF0967BF77}" type="parTrans" cxnId="{4EE366B9-EFF2-4F54-901B-06DCEC253645}">
      <dgm:prSet/>
      <dgm:spPr/>
      <dgm:t>
        <a:bodyPr/>
        <a:lstStyle/>
        <a:p>
          <a:endParaRPr lang="en-US"/>
        </a:p>
      </dgm:t>
    </dgm:pt>
    <dgm:pt modelId="{E0D52534-43D5-4CDE-966D-156BFBB3ADF6}" type="sibTrans" cxnId="{4EE366B9-EFF2-4F54-901B-06DCEC253645}">
      <dgm:prSet/>
      <dgm:spPr/>
      <dgm:t>
        <a:bodyPr/>
        <a:lstStyle/>
        <a:p>
          <a:endParaRPr lang="en-US"/>
        </a:p>
      </dgm:t>
    </dgm:pt>
    <dgm:pt modelId="{66281473-E972-4486-AA96-4A00A41E291D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Reputation damage</a:t>
          </a:r>
        </a:p>
      </dgm:t>
    </dgm:pt>
    <dgm:pt modelId="{B7739F7F-576E-4D9D-9E27-065F5F9DD5E9}" type="parTrans" cxnId="{0A6BE712-CD2E-4774-A7E3-3EF599521D75}">
      <dgm:prSet/>
      <dgm:spPr/>
      <dgm:t>
        <a:bodyPr/>
        <a:lstStyle/>
        <a:p>
          <a:endParaRPr lang="en-US"/>
        </a:p>
      </dgm:t>
    </dgm:pt>
    <dgm:pt modelId="{69210E64-3619-4B26-8621-580405AD20C9}" type="sibTrans" cxnId="{0A6BE712-CD2E-4774-A7E3-3EF599521D75}">
      <dgm:prSet/>
      <dgm:spPr/>
      <dgm:t>
        <a:bodyPr/>
        <a:lstStyle/>
        <a:p>
          <a:endParaRPr lang="en-US"/>
        </a:p>
      </dgm:t>
    </dgm:pt>
    <dgm:pt modelId="{3EDAF884-254E-4612-9D36-A26505CBA72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Transaction fees</a:t>
          </a:r>
        </a:p>
      </dgm:t>
    </dgm:pt>
    <dgm:pt modelId="{75A9ACEE-6736-44BC-A8BE-FD2732F71D4B}" type="parTrans" cxnId="{643AABE1-9695-4E32-812C-0EA5D4A054C2}">
      <dgm:prSet/>
      <dgm:spPr/>
      <dgm:t>
        <a:bodyPr/>
        <a:lstStyle/>
        <a:p>
          <a:endParaRPr lang="en-US"/>
        </a:p>
      </dgm:t>
    </dgm:pt>
    <dgm:pt modelId="{76CAAB83-B14D-45B4-87AA-7CEC8C625CCB}" type="sibTrans" cxnId="{643AABE1-9695-4E32-812C-0EA5D4A054C2}">
      <dgm:prSet/>
      <dgm:spPr/>
      <dgm:t>
        <a:bodyPr/>
        <a:lstStyle/>
        <a:p>
          <a:endParaRPr lang="en-US"/>
        </a:p>
      </dgm:t>
    </dgm:pt>
    <dgm:pt modelId="{0963E5B1-A2C7-4A01-84AD-76A2AE284125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Might have to pay some penalties</a:t>
          </a:r>
        </a:p>
      </dgm:t>
    </dgm:pt>
    <dgm:pt modelId="{B318ADC4-8C8A-4CDF-8157-A17502BBFFA7}" type="parTrans" cxnId="{E0333923-8203-4473-96B8-7F9B72C43D1B}">
      <dgm:prSet/>
      <dgm:spPr/>
      <dgm:t>
        <a:bodyPr/>
        <a:lstStyle/>
        <a:p>
          <a:endParaRPr lang="en-US"/>
        </a:p>
      </dgm:t>
    </dgm:pt>
    <dgm:pt modelId="{5DF02CBF-56C9-444E-BC98-56084592B7BA}" type="sibTrans" cxnId="{E0333923-8203-4473-96B8-7F9B72C43D1B}">
      <dgm:prSet/>
      <dgm:spPr/>
      <dgm:t>
        <a:bodyPr/>
        <a:lstStyle/>
        <a:p>
          <a:endParaRPr lang="en-US"/>
        </a:p>
      </dgm:t>
    </dgm:pt>
    <dgm:pt modelId="{2267DEB2-6920-4E66-844E-F0FB118658BB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Customer retention price</a:t>
          </a:r>
        </a:p>
      </dgm:t>
    </dgm:pt>
    <dgm:pt modelId="{464C901C-2516-4B05-98B7-4D65907B5BE6}" type="parTrans" cxnId="{2808239B-AFE1-4D92-96E8-947257F7E3A0}">
      <dgm:prSet/>
      <dgm:spPr/>
      <dgm:t>
        <a:bodyPr/>
        <a:lstStyle/>
        <a:p>
          <a:endParaRPr lang="en-US"/>
        </a:p>
      </dgm:t>
    </dgm:pt>
    <dgm:pt modelId="{991ACD3D-C45E-4F9F-A33D-7FFB6454F47D}" type="sibTrans" cxnId="{2808239B-AFE1-4D92-96E8-947257F7E3A0}">
      <dgm:prSet/>
      <dgm:spPr/>
      <dgm:t>
        <a:bodyPr/>
        <a:lstStyle/>
        <a:p>
          <a:endParaRPr lang="en-US"/>
        </a:p>
      </dgm:t>
    </dgm:pt>
    <dgm:pt modelId="{94E5593D-99F0-47B3-A35A-0CAC3B575065}" type="pres">
      <dgm:prSet presAssocID="{A3B621AC-A34C-4A14-AA4B-3C9F3E461812}" presName="Name0" presStyleCnt="0">
        <dgm:presLayoutVars>
          <dgm:dir/>
          <dgm:animLvl val="lvl"/>
          <dgm:resizeHandles val="exact"/>
        </dgm:presLayoutVars>
      </dgm:prSet>
      <dgm:spPr/>
    </dgm:pt>
    <dgm:pt modelId="{84622007-10DE-4CE9-B156-FD8C13B16CD9}" type="pres">
      <dgm:prSet presAssocID="{76142819-B4CD-43F9-AACD-48F6AFFEC870}" presName="composite" presStyleCnt="0"/>
      <dgm:spPr/>
    </dgm:pt>
    <dgm:pt modelId="{18E0A96D-5D04-4C27-8724-76F84AEF62B3}" type="pres">
      <dgm:prSet presAssocID="{76142819-B4CD-43F9-AACD-48F6AFFEC87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B716676B-0162-4083-90A0-FA8D437E892E}" type="pres">
      <dgm:prSet presAssocID="{76142819-B4CD-43F9-AACD-48F6AFFEC870}" presName="desTx" presStyleLbl="alignAccFollowNode1" presStyleIdx="0" presStyleCnt="3">
        <dgm:presLayoutVars>
          <dgm:bulletEnabled val="1"/>
        </dgm:presLayoutVars>
      </dgm:prSet>
      <dgm:spPr/>
    </dgm:pt>
    <dgm:pt modelId="{92FD6DDD-5147-4AB1-8927-B15DAAF7D78A}" type="pres">
      <dgm:prSet presAssocID="{282049F0-D5B2-4558-8D58-EF67C56466C3}" presName="space" presStyleCnt="0"/>
      <dgm:spPr/>
    </dgm:pt>
    <dgm:pt modelId="{845F60BE-1CF9-435C-83FE-F0EA84CEC91B}" type="pres">
      <dgm:prSet presAssocID="{DF8BFF63-3CAD-4C66-9470-CECD311DA3CC}" presName="composite" presStyleCnt="0"/>
      <dgm:spPr/>
    </dgm:pt>
    <dgm:pt modelId="{32872C29-4574-4177-9995-3B89179984A6}" type="pres">
      <dgm:prSet presAssocID="{DF8BFF63-3CAD-4C66-9470-CECD311DA3CC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1B989DA5-8DF6-408C-AC0B-AF8BEB7DC51E}" type="pres">
      <dgm:prSet presAssocID="{DF8BFF63-3CAD-4C66-9470-CECD311DA3CC}" presName="desTx" presStyleLbl="alignAccFollowNode1" presStyleIdx="1" presStyleCnt="3">
        <dgm:presLayoutVars>
          <dgm:bulletEnabled val="1"/>
        </dgm:presLayoutVars>
      </dgm:prSet>
      <dgm:spPr/>
    </dgm:pt>
    <dgm:pt modelId="{F0297CE5-FC0E-4FD1-8F0B-A5085FAFA3DE}" type="pres">
      <dgm:prSet presAssocID="{580CB631-EC6B-40A9-BF74-6421AFF57FD7}" presName="space" presStyleCnt="0"/>
      <dgm:spPr/>
    </dgm:pt>
    <dgm:pt modelId="{46F321A6-E0C9-4CD4-9F1D-FD7E8161D746}" type="pres">
      <dgm:prSet presAssocID="{D7B4F7CA-75B6-4376-80EE-4BAC727EF255}" presName="composite" presStyleCnt="0"/>
      <dgm:spPr/>
    </dgm:pt>
    <dgm:pt modelId="{DA72B6CA-E16E-4A0D-9809-B32FE89F25D7}" type="pres">
      <dgm:prSet presAssocID="{D7B4F7CA-75B6-4376-80EE-4BAC727EF25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EE20249-7968-44AD-A68F-4FBC01DF82F9}" type="pres">
      <dgm:prSet presAssocID="{D7B4F7CA-75B6-4376-80EE-4BAC727EF25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FCF960D-2554-4A36-A127-83B4E29A6BC2}" srcId="{A3B621AC-A34C-4A14-AA4B-3C9F3E461812}" destId="{DF8BFF63-3CAD-4C66-9470-CECD311DA3CC}" srcOrd="1" destOrd="0" parTransId="{217E47F1-C06F-4AE3-9BFA-045F6BF2CB8F}" sibTransId="{580CB631-EC6B-40A9-BF74-6421AFF57FD7}"/>
    <dgm:cxn modelId="{0A6BE712-CD2E-4774-A7E3-3EF599521D75}" srcId="{D7B4F7CA-75B6-4376-80EE-4BAC727EF255}" destId="{66281473-E972-4486-AA96-4A00A41E291D}" srcOrd="1" destOrd="0" parTransId="{B7739F7F-576E-4D9D-9E27-065F5F9DD5E9}" sibTransId="{69210E64-3619-4B26-8621-580405AD20C9}"/>
    <dgm:cxn modelId="{A0CCA717-E7DD-4D9D-96C4-E638C52346AE}" srcId="{76142819-B4CD-43F9-AACD-48F6AFFEC870}" destId="{A4418DE6-1581-4D8A-B7DB-1DF4E7D29982}" srcOrd="0" destOrd="0" parTransId="{8C13A91F-9D94-4C82-860F-AB6FB789F26E}" sibTransId="{72AE427D-7744-4999-AF5E-FA778C6D6C5F}"/>
    <dgm:cxn modelId="{9C67C020-558C-4322-B838-80A98CC1A275}" type="presOf" srcId="{8D022F17-2F49-4C66-B3DF-FAA473EE832F}" destId="{1B989DA5-8DF6-408C-AC0B-AF8BEB7DC51E}" srcOrd="0" destOrd="1" presId="urn:microsoft.com/office/officeart/2005/8/layout/hList1"/>
    <dgm:cxn modelId="{E0333923-8203-4473-96B8-7F9B72C43D1B}" srcId="{DF8BFF63-3CAD-4C66-9470-CECD311DA3CC}" destId="{0963E5B1-A2C7-4A01-84AD-76A2AE284125}" srcOrd="2" destOrd="0" parTransId="{B318ADC4-8C8A-4CDF-8157-A17502BBFFA7}" sibTransId="{5DF02CBF-56C9-444E-BC98-56084592B7BA}"/>
    <dgm:cxn modelId="{5335C33A-74CA-45EF-B05A-CB432A2FCB8E}" type="presOf" srcId="{1F71CB9B-3A1F-46EE-8194-8FC2616F81BD}" destId="{3EE20249-7968-44AD-A68F-4FBC01DF82F9}" srcOrd="0" destOrd="0" presId="urn:microsoft.com/office/officeart/2005/8/layout/hList1"/>
    <dgm:cxn modelId="{E3CF5E3F-59C0-4A43-A87D-114B73B72123}" type="presOf" srcId="{2E3039B2-791B-4508-95A0-2C239750801C}" destId="{1B989DA5-8DF6-408C-AC0B-AF8BEB7DC51E}" srcOrd="0" destOrd="0" presId="urn:microsoft.com/office/officeart/2005/8/layout/hList1"/>
    <dgm:cxn modelId="{9AA8FA5E-D69B-4815-9623-F10743F3AC49}" type="presOf" srcId="{A4418DE6-1581-4D8A-B7DB-1DF4E7D29982}" destId="{B716676B-0162-4083-90A0-FA8D437E892E}" srcOrd="0" destOrd="0" presId="urn:microsoft.com/office/officeart/2005/8/layout/hList1"/>
    <dgm:cxn modelId="{A9DD985F-AA3F-437E-B826-9BF5BDD362F5}" type="presOf" srcId="{0963E5B1-A2C7-4A01-84AD-76A2AE284125}" destId="{1B989DA5-8DF6-408C-AC0B-AF8BEB7DC51E}" srcOrd="0" destOrd="2" presId="urn:microsoft.com/office/officeart/2005/8/layout/hList1"/>
    <dgm:cxn modelId="{299D5B62-99D0-4F0F-9352-12CF8E04F212}" type="presOf" srcId="{DF8BFF63-3CAD-4C66-9470-CECD311DA3CC}" destId="{32872C29-4574-4177-9995-3B89179984A6}" srcOrd="0" destOrd="0" presId="urn:microsoft.com/office/officeart/2005/8/layout/hList1"/>
    <dgm:cxn modelId="{559E6C42-446D-4B91-9288-DA9A7675A2D5}" srcId="{76142819-B4CD-43F9-AACD-48F6AFFEC870}" destId="{56A18EA4-2590-4C1A-A407-C191F53143E3}" srcOrd="2" destOrd="0" parTransId="{2163DD5A-140A-4D56-BF2A-9CA2107F2655}" sibTransId="{4298305E-620A-4591-B14F-220D0CCD1346}"/>
    <dgm:cxn modelId="{56C7A848-00F2-40D5-8578-87B55A5EFFB9}" type="presOf" srcId="{76142819-B4CD-43F9-AACD-48F6AFFEC870}" destId="{18E0A96D-5D04-4C27-8724-76F84AEF62B3}" srcOrd="0" destOrd="0" presId="urn:microsoft.com/office/officeart/2005/8/layout/hList1"/>
    <dgm:cxn modelId="{389AD56E-EB64-4971-BC5C-D5E99912E146}" type="presOf" srcId="{2267DEB2-6920-4E66-844E-F0FB118658BB}" destId="{3EE20249-7968-44AD-A68F-4FBC01DF82F9}" srcOrd="0" destOrd="2" presId="urn:microsoft.com/office/officeart/2005/8/layout/hList1"/>
    <dgm:cxn modelId="{C0850475-68FB-443F-9C21-B923961B702D}" type="presOf" srcId="{D7B4F7CA-75B6-4376-80EE-4BAC727EF255}" destId="{DA72B6CA-E16E-4A0D-9809-B32FE89F25D7}" srcOrd="0" destOrd="0" presId="urn:microsoft.com/office/officeart/2005/8/layout/hList1"/>
    <dgm:cxn modelId="{EA2E5080-DE20-48D7-AB37-E960371F605A}" type="presOf" srcId="{3EDAF884-254E-4612-9D36-A26505CBA72A}" destId="{B716676B-0162-4083-90A0-FA8D437E892E}" srcOrd="0" destOrd="1" presId="urn:microsoft.com/office/officeart/2005/8/layout/hList1"/>
    <dgm:cxn modelId="{54F5E08C-A73E-4EE4-A2A9-58425E47CD26}" type="presOf" srcId="{66281473-E972-4486-AA96-4A00A41E291D}" destId="{3EE20249-7968-44AD-A68F-4FBC01DF82F9}" srcOrd="0" destOrd="1" presId="urn:microsoft.com/office/officeart/2005/8/layout/hList1"/>
    <dgm:cxn modelId="{2808239B-AFE1-4D92-96E8-947257F7E3A0}" srcId="{D7B4F7CA-75B6-4376-80EE-4BAC727EF255}" destId="{2267DEB2-6920-4E66-844E-F0FB118658BB}" srcOrd="2" destOrd="0" parTransId="{464C901C-2516-4B05-98B7-4D65907B5BE6}" sibTransId="{991ACD3D-C45E-4F9F-A33D-7FFB6454F47D}"/>
    <dgm:cxn modelId="{36154AA3-2940-4FAC-B120-CA09FE39BFF5}" srcId="{DF8BFF63-3CAD-4C66-9470-CECD311DA3CC}" destId="{2E3039B2-791B-4508-95A0-2C239750801C}" srcOrd="0" destOrd="0" parTransId="{F013E7BF-CF60-4165-B8B5-E9FA6E304A99}" sibTransId="{16B7FBF2-3E0E-49E1-A00B-793C54C177BB}"/>
    <dgm:cxn modelId="{60E64AA3-140C-41E5-ACCD-2FB45E464975}" srcId="{DF8BFF63-3CAD-4C66-9470-CECD311DA3CC}" destId="{8D022F17-2F49-4C66-B3DF-FAA473EE832F}" srcOrd="1" destOrd="0" parTransId="{3AF09BF4-2FA0-40C8-9502-1ED59AA017D0}" sibTransId="{63EEBB3A-078F-4064-AFD1-75B700030F51}"/>
    <dgm:cxn modelId="{F2BE0AA7-6960-4110-9B4E-1AED84F8D1E3}" type="presOf" srcId="{56A18EA4-2590-4C1A-A407-C191F53143E3}" destId="{B716676B-0162-4083-90A0-FA8D437E892E}" srcOrd="0" destOrd="2" presId="urn:microsoft.com/office/officeart/2005/8/layout/hList1"/>
    <dgm:cxn modelId="{4EE366B9-EFF2-4F54-901B-06DCEC253645}" srcId="{D7B4F7CA-75B6-4376-80EE-4BAC727EF255}" destId="{1F71CB9B-3A1F-46EE-8194-8FC2616F81BD}" srcOrd="0" destOrd="0" parTransId="{8352A667-CE23-4222-8F37-37FF0967BF77}" sibTransId="{E0D52534-43D5-4CDE-966D-156BFBB3ADF6}"/>
    <dgm:cxn modelId="{F5663CC5-214E-427D-924D-B2DC60712BA2}" type="presOf" srcId="{A3B621AC-A34C-4A14-AA4B-3C9F3E461812}" destId="{94E5593D-99F0-47B3-A35A-0CAC3B575065}" srcOrd="0" destOrd="0" presId="urn:microsoft.com/office/officeart/2005/8/layout/hList1"/>
    <dgm:cxn modelId="{167A23C7-6532-4F1D-A193-77A5F3839835}" srcId="{A3B621AC-A34C-4A14-AA4B-3C9F3E461812}" destId="{76142819-B4CD-43F9-AACD-48F6AFFEC870}" srcOrd="0" destOrd="0" parTransId="{9EB672A9-4B70-486E-AF91-0AA08CB19836}" sibTransId="{282049F0-D5B2-4558-8D58-EF67C56466C3}"/>
    <dgm:cxn modelId="{643AABE1-9695-4E32-812C-0EA5D4A054C2}" srcId="{76142819-B4CD-43F9-AACD-48F6AFFEC870}" destId="{3EDAF884-254E-4612-9D36-A26505CBA72A}" srcOrd="1" destOrd="0" parTransId="{75A9ACEE-6736-44BC-A8BE-FD2732F71D4B}" sibTransId="{76CAAB83-B14D-45B4-87AA-7CEC8C625CCB}"/>
    <dgm:cxn modelId="{F9DE5AF2-885A-45CB-819F-87F598B89320}" srcId="{A3B621AC-A34C-4A14-AA4B-3C9F3E461812}" destId="{D7B4F7CA-75B6-4376-80EE-4BAC727EF255}" srcOrd="2" destOrd="0" parTransId="{CF952A16-1B8A-4685-A1FC-9158241B9E4D}" sibTransId="{1EF64E30-E00D-4AE8-A93A-B1B7B4CD61A2}"/>
    <dgm:cxn modelId="{67F566A9-789A-490A-8924-384CFB0E82BB}" type="presParOf" srcId="{94E5593D-99F0-47B3-A35A-0CAC3B575065}" destId="{84622007-10DE-4CE9-B156-FD8C13B16CD9}" srcOrd="0" destOrd="0" presId="urn:microsoft.com/office/officeart/2005/8/layout/hList1"/>
    <dgm:cxn modelId="{1FA5DB62-3E22-420C-A453-D29188CD9258}" type="presParOf" srcId="{84622007-10DE-4CE9-B156-FD8C13B16CD9}" destId="{18E0A96D-5D04-4C27-8724-76F84AEF62B3}" srcOrd="0" destOrd="0" presId="urn:microsoft.com/office/officeart/2005/8/layout/hList1"/>
    <dgm:cxn modelId="{E8E359F4-1BCF-4A69-955E-D034C4DC6AF8}" type="presParOf" srcId="{84622007-10DE-4CE9-B156-FD8C13B16CD9}" destId="{B716676B-0162-4083-90A0-FA8D437E892E}" srcOrd="1" destOrd="0" presId="urn:microsoft.com/office/officeart/2005/8/layout/hList1"/>
    <dgm:cxn modelId="{CEF35A18-3E93-4059-BB31-0B36AC8C0F70}" type="presParOf" srcId="{94E5593D-99F0-47B3-A35A-0CAC3B575065}" destId="{92FD6DDD-5147-4AB1-8927-B15DAAF7D78A}" srcOrd="1" destOrd="0" presId="urn:microsoft.com/office/officeart/2005/8/layout/hList1"/>
    <dgm:cxn modelId="{069A9F41-BACD-4EDE-A01B-CE693C5AB95E}" type="presParOf" srcId="{94E5593D-99F0-47B3-A35A-0CAC3B575065}" destId="{845F60BE-1CF9-435C-83FE-F0EA84CEC91B}" srcOrd="2" destOrd="0" presId="urn:microsoft.com/office/officeart/2005/8/layout/hList1"/>
    <dgm:cxn modelId="{1C003FD1-E349-42C3-813F-C4BDB04E79E2}" type="presParOf" srcId="{845F60BE-1CF9-435C-83FE-F0EA84CEC91B}" destId="{32872C29-4574-4177-9995-3B89179984A6}" srcOrd="0" destOrd="0" presId="urn:microsoft.com/office/officeart/2005/8/layout/hList1"/>
    <dgm:cxn modelId="{A4026EF7-6FD1-440F-83CB-D491458227D4}" type="presParOf" srcId="{845F60BE-1CF9-435C-83FE-F0EA84CEC91B}" destId="{1B989DA5-8DF6-408C-AC0B-AF8BEB7DC51E}" srcOrd="1" destOrd="0" presId="urn:microsoft.com/office/officeart/2005/8/layout/hList1"/>
    <dgm:cxn modelId="{2F14C5DB-535A-48DF-8EE6-DC7EED1A014B}" type="presParOf" srcId="{94E5593D-99F0-47B3-A35A-0CAC3B575065}" destId="{F0297CE5-FC0E-4FD1-8F0B-A5085FAFA3DE}" srcOrd="3" destOrd="0" presId="urn:microsoft.com/office/officeart/2005/8/layout/hList1"/>
    <dgm:cxn modelId="{D4235FF2-ACDA-4CF6-909D-B268E5FC5F21}" type="presParOf" srcId="{94E5593D-99F0-47B3-A35A-0CAC3B575065}" destId="{46F321A6-E0C9-4CD4-9F1D-FD7E8161D746}" srcOrd="4" destOrd="0" presId="urn:microsoft.com/office/officeart/2005/8/layout/hList1"/>
    <dgm:cxn modelId="{57518F58-B46B-4FBC-A2CF-C3630C8456F6}" type="presParOf" srcId="{46F321A6-E0C9-4CD4-9F1D-FD7E8161D746}" destId="{DA72B6CA-E16E-4A0D-9809-B32FE89F25D7}" srcOrd="0" destOrd="0" presId="urn:microsoft.com/office/officeart/2005/8/layout/hList1"/>
    <dgm:cxn modelId="{0CC1BB86-A007-4501-8ACC-28725CB06409}" type="presParOf" srcId="{46F321A6-E0C9-4CD4-9F1D-FD7E8161D746}" destId="{3EE20249-7968-44AD-A68F-4FBC01DF82F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A85434-A679-430A-934C-05E5A4C688D4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CB8D4FA-AB05-40FE-B4DC-4D0D105FBEC9}">
      <dgm:prSet phldrT="[Text]" custT="1"/>
      <dgm:spPr/>
      <dgm:t>
        <a:bodyPr/>
        <a:lstStyle/>
        <a:p>
          <a:r>
            <a:rPr lang="en-US" sz="3200" dirty="0">
              <a:latin typeface="Copperplate Gothic Bold" panose="020E0705020206020404" pitchFamily="34" charset="0"/>
            </a:rPr>
            <a:t>Logistic Regression</a:t>
          </a:r>
        </a:p>
      </dgm:t>
    </dgm:pt>
    <dgm:pt modelId="{EA488187-FBD8-4615-9D83-087E3D4FBCF1}" type="parTrans" cxnId="{38831ABD-7B42-420B-87DF-D33DFD7E4A52}">
      <dgm:prSet/>
      <dgm:spPr/>
      <dgm:t>
        <a:bodyPr/>
        <a:lstStyle/>
        <a:p>
          <a:endParaRPr lang="en-US"/>
        </a:p>
      </dgm:t>
    </dgm:pt>
    <dgm:pt modelId="{563146BD-E77B-43CB-9AB4-82EC13DB9379}" type="sibTrans" cxnId="{38831ABD-7B42-420B-87DF-D33DFD7E4A52}">
      <dgm:prSet/>
      <dgm:spPr/>
      <dgm:t>
        <a:bodyPr/>
        <a:lstStyle/>
        <a:p>
          <a:endParaRPr lang="en-US"/>
        </a:p>
      </dgm:t>
    </dgm:pt>
    <dgm:pt modelId="{C15CFF2A-1633-42F8-BE0A-8075BAE54A85}">
      <dgm:prSet phldrT="[Text]"/>
      <dgm:spPr/>
      <dgm:t>
        <a:bodyPr/>
        <a:lstStyle/>
        <a:p>
          <a:r>
            <a:rPr lang="en-US" b="1" dirty="0">
              <a:latin typeface="+mj-lt"/>
            </a:rPr>
            <a:t>Train set</a:t>
          </a:r>
          <a:endParaRPr lang="en-US" b="1" dirty="0"/>
        </a:p>
      </dgm:t>
    </dgm:pt>
    <dgm:pt modelId="{88304B9E-501A-42F7-9123-D44DB233219B}" type="parTrans" cxnId="{FBC8684B-61A5-46D8-99FF-7B29BF45BB1C}">
      <dgm:prSet/>
      <dgm:spPr/>
      <dgm:t>
        <a:bodyPr/>
        <a:lstStyle/>
        <a:p>
          <a:endParaRPr lang="en-US"/>
        </a:p>
      </dgm:t>
    </dgm:pt>
    <dgm:pt modelId="{BFF98230-20D0-4421-AA75-449560ACEEA2}" type="sibTrans" cxnId="{FBC8684B-61A5-46D8-99FF-7B29BF45BB1C}">
      <dgm:prSet/>
      <dgm:spPr/>
      <dgm:t>
        <a:bodyPr/>
        <a:lstStyle/>
        <a:p>
          <a:endParaRPr lang="en-US"/>
        </a:p>
      </dgm:t>
    </dgm:pt>
    <dgm:pt modelId="{99B9FC5D-B39C-428D-AB82-B13FF754CFA8}">
      <dgm:prSet phldrT="[Text]" custT="1"/>
      <dgm:spPr/>
      <dgm:t>
        <a:bodyPr/>
        <a:lstStyle/>
        <a:p>
          <a:r>
            <a:rPr lang="en-US" sz="3200" dirty="0">
              <a:latin typeface="Copperplate Gothic Bold" panose="020E0705020206020404" pitchFamily="34" charset="0"/>
            </a:rPr>
            <a:t>XGBoost</a:t>
          </a:r>
          <a:endParaRPr lang="en-US" sz="3300" dirty="0">
            <a:latin typeface="Copperplate Gothic Bold" panose="020E0705020206020404" pitchFamily="34" charset="0"/>
          </a:endParaRPr>
        </a:p>
      </dgm:t>
    </dgm:pt>
    <dgm:pt modelId="{0B8F3FCB-42C3-4D3D-865D-0E39E1082C33}" type="parTrans" cxnId="{74352F9C-565F-4D5F-A249-AA7D1E570F80}">
      <dgm:prSet/>
      <dgm:spPr/>
      <dgm:t>
        <a:bodyPr/>
        <a:lstStyle/>
        <a:p>
          <a:endParaRPr lang="en-US"/>
        </a:p>
      </dgm:t>
    </dgm:pt>
    <dgm:pt modelId="{BCCFA43A-5D6A-42FA-A491-F3BEE1BFF152}" type="sibTrans" cxnId="{74352F9C-565F-4D5F-A249-AA7D1E570F80}">
      <dgm:prSet/>
      <dgm:spPr/>
      <dgm:t>
        <a:bodyPr/>
        <a:lstStyle/>
        <a:p>
          <a:endParaRPr lang="en-US"/>
        </a:p>
      </dgm:t>
    </dgm:pt>
    <dgm:pt modelId="{5B582A30-C78E-449E-A4AE-2F267AB23970}">
      <dgm:prSet phldrT="[Text]"/>
      <dgm:spPr/>
      <dgm:t>
        <a:bodyPr/>
        <a:lstStyle/>
        <a:p>
          <a:r>
            <a:rPr lang="en-US" b="1" i="0"/>
            <a:t>Train set</a:t>
          </a:r>
          <a:endParaRPr lang="en-US" b="1"/>
        </a:p>
      </dgm:t>
    </dgm:pt>
    <dgm:pt modelId="{BF97E2F6-68E7-471E-A02E-2F55E5F541F9}" type="parTrans" cxnId="{23782E07-F706-41ED-84B8-0899066EC2BB}">
      <dgm:prSet/>
      <dgm:spPr/>
      <dgm:t>
        <a:bodyPr/>
        <a:lstStyle/>
        <a:p>
          <a:endParaRPr lang="en-US"/>
        </a:p>
      </dgm:t>
    </dgm:pt>
    <dgm:pt modelId="{5FB515DB-5145-4093-BA0A-0E50077A948F}" type="sibTrans" cxnId="{23782E07-F706-41ED-84B8-0899066EC2BB}">
      <dgm:prSet/>
      <dgm:spPr/>
      <dgm:t>
        <a:bodyPr/>
        <a:lstStyle/>
        <a:p>
          <a:endParaRPr lang="en-US"/>
        </a:p>
      </dgm:t>
    </dgm:pt>
    <dgm:pt modelId="{071AE4C5-2F16-4A96-A2B6-D5AC65043CD3}">
      <dgm:prSet phldrT="[Text]"/>
      <dgm:spPr/>
      <dgm:t>
        <a:bodyPr/>
        <a:lstStyle/>
        <a:p>
          <a:r>
            <a:rPr lang="en-US" b="1" i="0"/>
            <a:t>Test set</a:t>
          </a:r>
          <a:endParaRPr lang="en-US"/>
        </a:p>
      </dgm:t>
    </dgm:pt>
    <dgm:pt modelId="{C7DEA70E-C4AD-4E0D-8967-CC2E02D0E4E7}" type="parTrans" cxnId="{0CA05124-6287-49E0-B057-B338CB7FBF02}">
      <dgm:prSet/>
      <dgm:spPr/>
      <dgm:t>
        <a:bodyPr/>
        <a:lstStyle/>
        <a:p>
          <a:endParaRPr lang="en-US"/>
        </a:p>
      </dgm:t>
    </dgm:pt>
    <dgm:pt modelId="{4CD9052F-E281-4974-B74E-6A097C25F5FC}" type="sibTrans" cxnId="{0CA05124-6287-49E0-B057-B338CB7FBF02}">
      <dgm:prSet/>
      <dgm:spPr/>
      <dgm:t>
        <a:bodyPr/>
        <a:lstStyle/>
        <a:p>
          <a:endParaRPr lang="en-US"/>
        </a:p>
      </dgm:t>
    </dgm:pt>
    <dgm:pt modelId="{9A2F2E56-B436-4317-8DE6-071E9C3FBE35}">
      <dgm:prSet phldrT="[Text]" custT="1"/>
      <dgm:spPr/>
      <dgm:t>
        <a:bodyPr/>
        <a:lstStyle/>
        <a:p>
          <a:r>
            <a:rPr lang="en-US" sz="3200" dirty="0">
              <a:latin typeface="Copperplate Gothic Bold" panose="020E0705020206020404" pitchFamily="34" charset="0"/>
            </a:rPr>
            <a:t>Random Forest</a:t>
          </a:r>
        </a:p>
      </dgm:t>
    </dgm:pt>
    <dgm:pt modelId="{CBBCC2BD-F72D-43C0-8019-C5CF9D9750CA}" type="parTrans" cxnId="{AE3639DA-3E70-4F9C-95A2-AE4A34E571BE}">
      <dgm:prSet/>
      <dgm:spPr/>
      <dgm:t>
        <a:bodyPr/>
        <a:lstStyle/>
        <a:p>
          <a:endParaRPr lang="en-US"/>
        </a:p>
      </dgm:t>
    </dgm:pt>
    <dgm:pt modelId="{0AFD1964-AC90-465E-A84B-6C3F638F1188}" type="sibTrans" cxnId="{AE3639DA-3E70-4F9C-95A2-AE4A34E571BE}">
      <dgm:prSet/>
      <dgm:spPr/>
      <dgm:t>
        <a:bodyPr/>
        <a:lstStyle/>
        <a:p>
          <a:endParaRPr lang="en-US"/>
        </a:p>
      </dgm:t>
    </dgm:pt>
    <dgm:pt modelId="{289498B2-16C7-494B-829D-554D85DCBCAD}">
      <dgm:prSet phldrT="[Text]"/>
      <dgm:spPr/>
      <dgm:t>
        <a:bodyPr/>
        <a:lstStyle/>
        <a:p>
          <a:r>
            <a:rPr lang="en-US" b="1" i="0" dirty="0"/>
            <a:t>Train set</a:t>
          </a:r>
          <a:endParaRPr lang="en-US" b="1" dirty="0"/>
        </a:p>
      </dgm:t>
    </dgm:pt>
    <dgm:pt modelId="{8BD4415D-74E3-4A03-B1D5-4789B33CAA5E}" type="parTrans" cxnId="{39AD3998-525A-47AE-86F8-690311F6D83B}">
      <dgm:prSet/>
      <dgm:spPr/>
      <dgm:t>
        <a:bodyPr/>
        <a:lstStyle/>
        <a:p>
          <a:endParaRPr lang="en-US"/>
        </a:p>
      </dgm:t>
    </dgm:pt>
    <dgm:pt modelId="{F9C7C18E-8703-4877-AF1D-069226078B51}" type="sibTrans" cxnId="{39AD3998-525A-47AE-86F8-690311F6D83B}">
      <dgm:prSet/>
      <dgm:spPr/>
      <dgm:t>
        <a:bodyPr/>
        <a:lstStyle/>
        <a:p>
          <a:endParaRPr lang="en-US"/>
        </a:p>
      </dgm:t>
    </dgm:pt>
    <dgm:pt modelId="{78A663CF-918E-4C02-92A7-FC1A307AE658}">
      <dgm:prSet phldrT="[Text]"/>
      <dgm:spPr/>
      <dgm:t>
        <a:bodyPr/>
        <a:lstStyle/>
        <a:p>
          <a:r>
            <a:rPr lang="en-US" b="1" i="0" dirty="0"/>
            <a:t>Test set</a:t>
          </a:r>
          <a:endParaRPr lang="en-US" b="1" dirty="0"/>
        </a:p>
      </dgm:t>
    </dgm:pt>
    <dgm:pt modelId="{469F365B-D1C5-40F9-B70B-2C6893D1AE48}" type="parTrans" cxnId="{6F5262CF-6C44-46E0-8533-ECB27548D4D7}">
      <dgm:prSet/>
      <dgm:spPr/>
      <dgm:t>
        <a:bodyPr/>
        <a:lstStyle/>
        <a:p>
          <a:endParaRPr lang="en-US"/>
        </a:p>
      </dgm:t>
    </dgm:pt>
    <dgm:pt modelId="{46F7D62A-68E5-4113-B884-8AD9B8C3E05A}" type="sibTrans" cxnId="{6F5262CF-6C44-46E0-8533-ECB27548D4D7}">
      <dgm:prSet/>
      <dgm:spPr/>
      <dgm:t>
        <a:bodyPr/>
        <a:lstStyle/>
        <a:p>
          <a:endParaRPr lang="en-US"/>
        </a:p>
      </dgm:t>
    </dgm:pt>
    <dgm:pt modelId="{B9A286F1-ACAB-4482-8EFC-D869DEAA66B8}">
      <dgm:prSet phldrT="[Text]"/>
      <dgm:spPr/>
      <dgm:t>
        <a:bodyPr/>
        <a:lstStyle/>
        <a:p>
          <a:r>
            <a:rPr lang="en-US" b="1" dirty="0">
              <a:latin typeface="+mj-lt"/>
            </a:rPr>
            <a:t>Test set</a:t>
          </a:r>
          <a:endParaRPr lang="en-US" b="1" dirty="0"/>
        </a:p>
      </dgm:t>
    </dgm:pt>
    <dgm:pt modelId="{BF1B2D1E-868A-46D6-8752-BEBBEF33B9A7}" type="parTrans" cxnId="{46455709-257A-40B1-B20D-8EB32F89AEE7}">
      <dgm:prSet/>
      <dgm:spPr/>
      <dgm:t>
        <a:bodyPr/>
        <a:lstStyle/>
        <a:p>
          <a:endParaRPr lang="en-US"/>
        </a:p>
      </dgm:t>
    </dgm:pt>
    <dgm:pt modelId="{906C2729-0F43-4AD6-ABE5-7474E800C78F}" type="sibTrans" cxnId="{46455709-257A-40B1-B20D-8EB32F89AEE7}">
      <dgm:prSet/>
      <dgm:spPr/>
      <dgm:t>
        <a:bodyPr/>
        <a:lstStyle/>
        <a:p>
          <a:endParaRPr lang="en-US"/>
        </a:p>
      </dgm:t>
    </dgm:pt>
    <dgm:pt modelId="{F747EE79-E1A1-4A20-BFA8-2FA06D9810BD}">
      <dgm:prSet phldrT="[Text]"/>
      <dgm:spPr/>
      <dgm:t>
        <a:bodyPr/>
        <a:lstStyle/>
        <a:p>
          <a:r>
            <a:rPr lang="en-US" dirty="0">
              <a:latin typeface="+mj-lt"/>
            </a:rPr>
            <a:t>Accuracy = 0.97, Sensitivity = 0.87, Specificity = 0.97, ROC-AUC = 0.96</a:t>
          </a:r>
          <a:endParaRPr lang="en-US" dirty="0"/>
        </a:p>
      </dgm:t>
    </dgm:pt>
    <dgm:pt modelId="{0D8822DD-69F6-4EB1-B7F6-37CC5709EBD4}" type="parTrans" cxnId="{A591A89D-FCF0-429D-A779-D04FA0DE790E}">
      <dgm:prSet/>
      <dgm:spPr/>
      <dgm:t>
        <a:bodyPr/>
        <a:lstStyle/>
        <a:p>
          <a:endParaRPr lang="en-US"/>
        </a:p>
      </dgm:t>
    </dgm:pt>
    <dgm:pt modelId="{A507717F-067C-4682-B5E1-0F7DAB77BEE6}" type="sibTrans" cxnId="{A591A89D-FCF0-429D-A779-D04FA0DE790E}">
      <dgm:prSet/>
      <dgm:spPr/>
      <dgm:t>
        <a:bodyPr/>
        <a:lstStyle/>
        <a:p>
          <a:endParaRPr lang="en-US"/>
        </a:p>
      </dgm:t>
    </dgm:pt>
    <dgm:pt modelId="{9CEF1F6A-F03B-4261-A372-5AD7EE6127D6}">
      <dgm:prSet phldrT="[Text]"/>
      <dgm:spPr/>
      <dgm:t>
        <a:bodyPr/>
        <a:lstStyle/>
        <a:p>
          <a:r>
            <a:rPr lang="en-US" dirty="0">
              <a:latin typeface="+mj-lt"/>
            </a:rPr>
            <a:t>Accuracy = 0.95, Sensitivity = 0.92, Specificity = 0.98, ROC = 0.99</a:t>
          </a:r>
          <a:endParaRPr lang="en-US" b="1" dirty="0"/>
        </a:p>
      </dgm:t>
    </dgm:pt>
    <dgm:pt modelId="{7BE3B6F0-B5A8-406F-A080-73D3169DF649}" type="parTrans" cxnId="{7B57560F-8F5E-4A27-B370-6996182A78E6}">
      <dgm:prSet/>
      <dgm:spPr/>
      <dgm:t>
        <a:bodyPr/>
        <a:lstStyle/>
        <a:p>
          <a:endParaRPr lang="en-US"/>
        </a:p>
      </dgm:t>
    </dgm:pt>
    <dgm:pt modelId="{89917622-EAE9-4AAB-A3DE-F2BD999AAE76}" type="sibTrans" cxnId="{7B57560F-8F5E-4A27-B370-6996182A78E6}">
      <dgm:prSet/>
      <dgm:spPr/>
      <dgm:t>
        <a:bodyPr/>
        <a:lstStyle/>
        <a:p>
          <a:endParaRPr lang="en-US"/>
        </a:p>
      </dgm:t>
    </dgm:pt>
    <dgm:pt modelId="{97DE16CC-0C45-4752-AE39-40837C08B4F5}">
      <dgm:prSet phldrT="[Text]"/>
      <dgm:spPr/>
      <dgm:t>
        <a:bodyPr/>
        <a:lstStyle/>
        <a:p>
          <a:r>
            <a:rPr lang="en-US" b="0" i="0" dirty="0"/>
            <a:t>Accuracy = 1.0, Sensitivity = 1.0, Specificity = 1.0, ROC-AUC = 1.0</a:t>
          </a:r>
          <a:endParaRPr lang="en-US" dirty="0"/>
        </a:p>
      </dgm:t>
    </dgm:pt>
    <dgm:pt modelId="{BEC7F37E-D585-4C15-A70F-F91F9E0F5CF2}" type="parTrans" cxnId="{BE5844DA-85E1-4909-A55D-221F366C0A6B}">
      <dgm:prSet/>
      <dgm:spPr/>
      <dgm:t>
        <a:bodyPr/>
        <a:lstStyle/>
        <a:p>
          <a:endParaRPr lang="en-US"/>
        </a:p>
      </dgm:t>
    </dgm:pt>
    <dgm:pt modelId="{4236D616-DAA2-418D-9B97-414BDD36F8A8}" type="sibTrans" cxnId="{BE5844DA-85E1-4909-A55D-221F366C0A6B}">
      <dgm:prSet/>
      <dgm:spPr/>
      <dgm:t>
        <a:bodyPr/>
        <a:lstStyle/>
        <a:p>
          <a:endParaRPr lang="en-US"/>
        </a:p>
      </dgm:t>
    </dgm:pt>
    <dgm:pt modelId="{51B34DE2-660E-49B7-ACE2-F6A7B8F2BBB3}">
      <dgm:prSet phldrT="[Text]"/>
      <dgm:spPr/>
      <dgm:t>
        <a:bodyPr/>
        <a:lstStyle/>
        <a:p>
          <a:r>
            <a:rPr lang="en-US" b="0" i="0"/>
            <a:t>Accuracy = 0.96, Sensitivity = 0.92, Specificity = 0.96, ROC-AUC = 0.98</a:t>
          </a:r>
          <a:endParaRPr lang="en-US"/>
        </a:p>
      </dgm:t>
    </dgm:pt>
    <dgm:pt modelId="{5B1DCE36-3010-4984-AB10-39814756095C}" type="parTrans" cxnId="{E245A61F-CBB2-4F5A-AEDF-C537C4626F30}">
      <dgm:prSet/>
      <dgm:spPr/>
      <dgm:t>
        <a:bodyPr/>
        <a:lstStyle/>
        <a:p>
          <a:endParaRPr lang="en-US"/>
        </a:p>
      </dgm:t>
    </dgm:pt>
    <dgm:pt modelId="{589E243C-FFF9-414B-9149-F7BC6D199335}" type="sibTrans" cxnId="{E245A61F-CBB2-4F5A-AEDF-C537C4626F30}">
      <dgm:prSet/>
      <dgm:spPr/>
      <dgm:t>
        <a:bodyPr/>
        <a:lstStyle/>
        <a:p>
          <a:endParaRPr lang="en-US"/>
        </a:p>
      </dgm:t>
    </dgm:pt>
    <dgm:pt modelId="{179F17F8-A521-4D46-8575-0633EF0FB082}">
      <dgm:prSet phldrT="[Text]"/>
      <dgm:spPr/>
      <dgm:t>
        <a:bodyPr/>
        <a:lstStyle/>
        <a:p>
          <a:r>
            <a:rPr lang="en-US" b="0" i="0" dirty="0"/>
            <a:t> Accuracy = 0.94, Sensitivity = 0.89, Specificity = 0.98,ROC-AUC = 0.98</a:t>
          </a:r>
          <a:endParaRPr lang="en-US" dirty="0"/>
        </a:p>
      </dgm:t>
    </dgm:pt>
    <dgm:pt modelId="{5CFBC25E-2524-44E7-8C29-0C9D17FCB080}" type="parTrans" cxnId="{7C2532DF-7DCB-46EA-BAEE-18A914063A9D}">
      <dgm:prSet/>
      <dgm:spPr/>
      <dgm:t>
        <a:bodyPr/>
        <a:lstStyle/>
        <a:p>
          <a:endParaRPr lang="en-US"/>
        </a:p>
      </dgm:t>
    </dgm:pt>
    <dgm:pt modelId="{C7609C8E-92A4-4C4D-A5FC-7A66354D9B01}" type="sibTrans" cxnId="{7C2532DF-7DCB-46EA-BAEE-18A914063A9D}">
      <dgm:prSet/>
      <dgm:spPr/>
      <dgm:t>
        <a:bodyPr/>
        <a:lstStyle/>
        <a:p>
          <a:endParaRPr lang="en-US"/>
        </a:p>
      </dgm:t>
    </dgm:pt>
    <dgm:pt modelId="{FDA5FA10-198E-47B3-A1E1-52516F9974F0}">
      <dgm:prSet phldrT="[Text]"/>
      <dgm:spPr/>
      <dgm:t>
        <a:bodyPr/>
        <a:lstStyle/>
        <a:p>
          <a:r>
            <a:rPr lang="en-US" b="0" i="0" dirty="0"/>
            <a:t>Accuracy = 0.98, Sensitivity = 0.83, Specificity = 0.98, ROC-AUC = 0.97</a:t>
          </a:r>
          <a:endParaRPr lang="en-US" dirty="0"/>
        </a:p>
      </dgm:t>
    </dgm:pt>
    <dgm:pt modelId="{6D5E7B37-6140-44F9-B4F0-E32C9A5A9C27}" type="parTrans" cxnId="{096720E5-D355-4F26-AFBA-BE38CCE930EA}">
      <dgm:prSet/>
      <dgm:spPr/>
      <dgm:t>
        <a:bodyPr/>
        <a:lstStyle/>
        <a:p>
          <a:endParaRPr lang="en-US"/>
        </a:p>
      </dgm:t>
    </dgm:pt>
    <dgm:pt modelId="{43B7032D-4763-4022-AC4E-4824DF49FCA8}" type="sibTrans" cxnId="{096720E5-D355-4F26-AFBA-BE38CCE930EA}">
      <dgm:prSet/>
      <dgm:spPr/>
      <dgm:t>
        <a:bodyPr/>
        <a:lstStyle/>
        <a:p>
          <a:endParaRPr lang="en-US"/>
        </a:p>
      </dgm:t>
    </dgm:pt>
    <dgm:pt modelId="{C8B0D74B-565F-4FA3-8152-772650BA75EB}" type="pres">
      <dgm:prSet presAssocID="{25A85434-A679-430A-934C-05E5A4C688D4}" presName="Name0" presStyleCnt="0">
        <dgm:presLayoutVars>
          <dgm:dir/>
          <dgm:animLvl val="lvl"/>
          <dgm:resizeHandles val="exact"/>
        </dgm:presLayoutVars>
      </dgm:prSet>
      <dgm:spPr/>
    </dgm:pt>
    <dgm:pt modelId="{A4597AEF-5DD9-49C4-B17F-DB7AA59B7B18}" type="pres">
      <dgm:prSet presAssocID="{5CB8D4FA-AB05-40FE-B4DC-4D0D105FBEC9}" presName="linNode" presStyleCnt="0"/>
      <dgm:spPr/>
    </dgm:pt>
    <dgm:pt modelId="{F22011B2-C89D-49EC-93A2-01E86F2AD572}" type="pres">
      <dgm:prSet presAssocID="{5CB8D4FA-AB05-40FE-B4DC-4D0D105FBEC9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032E250F-AFFF-4B7C-9381-7E335ADA681A}" type="pres">
      <dgm:prSet presAssocID="{5CB8D4FA-AB05-40FE-B4DC-4D0D105FBEC9}" presName="descendantText" presStyleLbl="alignAccFollowNode1" presStyleIdx="0" presStyleCnt="3">
        <dgm:presLayoutVars>
          <dgm:bulletEnabled val="1"/>
        </dgm:presLayoutVars>
      </dgm:prSet>
      <dgm:spPr/>
    </dgm:pt>
    <dgm:pt modelId="{8B5F6EB8-D9A3-4453-9BD1-EA2AD8CDDC95}" type="pres">
      <dgm:prSet presAssocID="{563146BD-E77B-43CB-9AB4-82EC13DB9379}" presName="sp" presStyleCnt="0"/>
      <dgm:spPr/>
    </dgm:pt>
    <dgm:pt modelId="{2BB358D9-4188-4654-8FD4-B189AB6A46C4}" type="pres">
      <dgm:prSet presAssocID="{99B9FC5D-B39C-428D-AB82-B13FF754CFA8}" presName="linNode" presStyleCnt="0"/>
      <dgm:spPr/>
    </dgm:pt>
    <dgm:pt modelId="{0F2D2492-F693-4F91-A80A-E8C8BB100A8D}" type="pres">
      <dgm:prSet presAssocID="{99B9FC5D-B39C-428D-AB82-B13FF754CFA8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573BB10F-FFB0-438A-8AB7-A9C4CADFF247}" type="pres">
      <dgm:prSet presAssocID="{99B9FC5D-B39C-428D-AB82-B13FF754CFA8}" presName="descendantText" presStyleLbl="alignAccFollowNode1" presStyleIdx="1" presStyleCnt="3">
        <dgm:presLayoutVars>
          <dgm:bulletEnabled val="1"/>
        </dgm:presLayoutVars>
      </dgm:prSet>
      <dgm:spPr/>
    </dgm:pt>
    <dgm:pt modelId="{E526AA07-C3AD-4EB7-A20F-98658CB5945E}" type="pres">
      <dgm:prSet presAssocID="{BCCFA43A-5D6A-42FA-A491-F3BEE1BFF152}" presName="sp" presStyleCnt="0"/>
      <dgm:spPr/>
    </dgm:pt>
    <dgm:pt modelId="{EEC4FDFE-6E2A-4FE1-9171-DEA6B9376011}" type="pres">
      <dgm:prSet presAssocID="{9A2F2E56-B436-4317-8DE6-071E9C3FBE35}" presName="linNode" presStyleCnt="0"/>
      <dgm:spPr/>
    </dgm:pt>
    <dgm:pt modelId="{4898B3B1-1F61-4DBF-A3D3-2ABDDF68BCDD}" type="pres">
      <dgm:prSet presAssocID="{9A2F2E56-B436-4317-8DE6-071E9C3FBE35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3D94FE85-29EE-40C5-B761-923BE97977F8}" type="pres">
      <dgm:prSet presAssocID="{9A2F2E56-B436-4317-8DE6-071E9C3FBE35}" presName="descendantText" presStyleLbl="alignAccFollowNode1" presStyleIdx="2" presStyleCnt="3" custLinFactNeighborX="1018" custLinFactNeighborY="1428">
        <dgm:presLayoutVars>
          <dgm:bulletEnabled val="1"/>
        </dgm:presLayoutVars>
      </dgm:prSet>
      <dgm:spPr/>
    </dgm:pt>
  </dgm:ptLst>
  <dgm:cxnLst>
    <dgm:cxn modelId="{32CEFE04-6030-4740-9742-D575BC55AE2A}" type="presOf" srcId="{071AE4C5-2F16-4A96-A2B6-D5AC65043CD3}" destId="{573BB10F-FFB0-438A-8AB7-A9C4CADFF247}" srcOrd="0" destOrd="2" presId="urn:microsoft.com/office/officeart/2005/8/layout/vList5"/>
    <dgm:cxn modelId="{23782E07-F706-41ED-84B8-0899066EC2BB}" srcId="{99B9FC5D-B39C-428D-AB82-B13FF754CFA8}" destId="{5B582A30-C78E-449E-A4AE-2F267AB23970}" srcOrd="0" destOrd="0" parTransId="{BF97E2F6-68E7-471E-A02E-2F55E5F541F9}" sibTransId="{5FB515DB-5145-4093-BA0A-0E50077A948F}"/>
    <dgm:cxn modelId="{46455709-257A-40B1-B20D-8EB32F89AEE7}" srcId="{5CB8D4FA-AB05-40FE-B4DC-4D0D105FBEC9}" destId="{B9A286F1-ACAB-4482-8EFC-D869DEAA66B8}" srcOrd="2" destOrd="0" parTransId="{BF1B2D1E-868A-46D6-8752-BEBBEF33B9A7}" sibTransId="{906C2729-0F43-4AD6-ABE5-7474E800C78F}"/>
    <dgm:cxn modelId="{E72B160F-D822-4661-B08B-B5D3B654A820}" type="presOf" srcId="{5CB8D4FA-AB05-40FE-B4DC-4D0D105FBEC9}" destId="{F22011B2-C89D-49EC-93A2-01E86F2AD572}" srcOrd="0" destOrd="0" presId="urn:microsoft.com/office/officeart/2005/8/layout/vList5"/>
    <dgm:cxn modelId="{7B57560F-8F5E-4A27-B370-6996182A78E6}" srcId="{5CB8D4FA-AB05-40FE-B4DC-4D0D105FBEC9}" destId="{9CEF1F6A-F03B-4261-A372-5AD7EE6127D6}" srcOrd="1" destOrd="0" parTransId="{7BE3B6F0-B5A8-406F-A080-73D3169DF649}" sibTransId="{89917622-EAE9-4AAB-A3DE-F2BD999AAE76}"/>
    <dgm:cxn modelId="{6CA4741C-AE6E-4A29-88E3-8CDAEDD5D484}" type="presOf" srcId="{179F17F8-A521-4D46-8575-0633EF0FB082}" destId="{3D94FE85-29EE-40C5-B761-923BE97977F8}" srcOrd="0" destOrd="1" presId="urn:microsoft.com/office/officeart/2005/8/layout/vList5"/>
    <dgm:cxn modelId="{E245A61F-CBB2-4F5A-AEDF-C537C4626F30}" srcId="{99B9FC5D-B39C-428D-AB82-B13FF754CFA8}" destId="{51B34DE2-660E-49B7-ACE2-F6A7B8F2BBB3}" srcOrd="3" destOrd="0" parTransId="{5B1DCE36-3010-4984-AB10-39814756095C}" sibTransId="{589E243C-FFF9-414B-9149-F7BC6D199335}"/>
    <dgm:cxn modelId="{0CA05124-6287-49E0-B057-B338CB7FBF02}" srcId="{99B9FC5D-B39C-428D-AB82-B13FF754CFA8}" destId="{071AE4C5-2F16-4A96-A2B6-D5AC65043CD3}" srcOrd="2" destOrd="0" parTransId="{C7DEA70E-C4AD-4E0D-8967-CC2E02D0E4E7}" sibTransId="{4CD9052F-E281-4974-B74E-6A097C25F5FC}"/>
    <dgm:cxn modelId="{8EDF1528-4348-4007-921B-C312F514DC79}" type="presOf" srcId="{289498B2-16C7-494B-829D-554D85DCBCAD}" destId="{3D94FE85-29EE-40C5-B761-923BE97977F8}" srcOrd="0" destOrd="0" presId="urn:microsoft.com/office/officeart/2005/8/layout/vList5"/>
    <dgm:cxn modelId="{D6BEC339-64C8-44DA-B6DD-BDE5F094E84F}" type="presOf" srcId="{99B9FC5D-B39C-428D-AB82-B13FF754CFA8}" destId="{0F2D2492-F693-4F91-A80A-E8C8BB100A8D}" srcOrd="0" destOrd="0" presId="urn:microsoft.com/office/officeart/2005/8/layout/vList5"/>
    <dgm:cxn modelId="{8136F23C-3F76-4341-9B98-7AB74B472DA7}" type="presOf" srcId="{25A85434-A679-430A-934C-05E5A4C688D4}" destId="{C8B0D74B-565F-4FA3-8152-772650BA75EB}" srcOrd="0" destOrd="0" presId="urn:microsoft.com/office/officeart/2005/8/layout/vList5"/>
    <dgm:cxn modelId="{B8A3A061-F120-4D72-8E35-72039D73BF57}" type="presOf" srcId="{78A663CF-918E-4C02-92A7-FC1A307AE658}" destId="{3D94FE85-29EE-40C5-B761-923BE97977F8}" srcOrd="0" destOrd="2" presId="urn:microsoft.com/office/officeart/2005/8/layout/vList5"/>
    <dgm:cxn modelId="{FBC8684B-61A5-46D8-99FF-7B29BF45BB1C}" srcId="{5CB8D4FA-AB05-40FE-B4DC-4D0D105FBEC9}" destId="{C15CFF2A-1633-42F8-BE0A-8075BAE54A85}" srcOrd="0" destOrd="0" parTransId="{88304B9E-501A-42F7-9123-D44DB233219B}" sibTransId="{BFF98230-20D0-4421-AA75-449560ACEEA2}"/>
    <dgm:cxn modelId="{38D2EF70-5A13-47B7-BFF8-501B80B6B466}" type="presOf" srcId="{9A2F2E56-B436-4317-8DE6-071E9C3FBE35}" destId="{4898B3B1-1F61-4DBF-A3D3-2ABDDF68BCDD}" srcOrd="0" destOrd="0" presId="urn:microsoft.com/office/officeart/2005/8/layout/vList5"/>
    <dgm:cxn modelId="{89A85574-2347-4C9F-BD56-C8C91802011F}" type="presOf" srcId="{C15CFF2A-1633-42F8-BE0A-8075BAE54A85}" destId="{032E250F-AFFF-4B7C-9381-7E335ADA681A}" srcOrd="0" destOrd="0" presId="urn:microsoft.com/office/officeart/2005/8/layout/vList5"/>
    <dgm:cxn modelId="{F144107D-37C5-4239-ABF7-D306FA15D104}" type="presOf" srcId="{51B34DE2-660E-49B7-ACE2-F6A7B8F2BBB3}" destId="{573BB10F-FFB0-438A-8AB7-A9C4CADFF247}" srcOrd="0" destOrd="3" presId="urn:microsoft.com/office/officeart/2005/8/layout/vList5"/>
    <dgm:cxn modelId="{635B7989-6B7E-4658-AF44-AE6E29877822}" type="presOf" srcId="{F747EE79-E1A1-4A20-BFA8-2FA06D9810BD}" destId="{032E250F-AFFF-4B7C-9381-7E335ADA681A}" srcOrd="0" destOrd="3" presId="urn:microsoft.com/office/officeart/2005/8/layout/vList5"/>
    <dgm:cxn modelId="{7A91FD91-A698-459B-A634-F8798AB4B1AC}" type="presOf" srcId="{B9A286F1-ACAB-4482-8EFC-D869DEAA66B8}" destId="{032E250F-AFFF-4B7C-9381-7E335ADA681A}" srcOrd="0" destOrd="2" presId="urn:microsoft.com/office/officeart/2005/8/layout/vList5"/>
    <dgm:cxn modelId="{3D8C9C93-42AF-49C5-A17E-20ACAE33F830}" type="presOf" srcId="{FDA5FA10-198E-47B3-A1E1-52516F9974F0}" destId="{3D94FE85-29EE-40C5-B761-923BE97977F8}" srcOrd="0" destOrd="3" presId="urn:microsoft.com/office/officeart/2005/8/layout/vList5"/>
    <dgm:cxn modelId="{3FE46194-A79A-4044-960F-5824F6F49368}" type="presOf" srcId="{5B582A30-C78E-449E-A4AE-2F267AB23970}" destId="{573BB10F-FFB0-438A-8AB7-A9C4CADFF247}" srcOrd="0" destOrd="0" presId="urn:microsoft.com/office/officeart/2005/8/layout/vList5"/>
    <dgm:cxn modelId="{39AD3998-525A-47AE-86F8-690311F6D83B}" srcId="{9A2F2E56-B436-4317-8DE6-071E9C3FBE35}" destId="{289498B2-16C7-494B-829D-554D85DCBCAD}" srcOrd="0" destOrd="0" parTransId="{8BD4415D-74E3-4A03-B1D5-4789B33CAA5E}" sibTransId="{F9C7C18E-8703-4877-AF1D-069226078B51}"/>
    <dgm:cxn modelId="{74352F9C-565F-4D5F-A249-AA7D1E570F80}" srcId="{25A85434-A679-430A-934C-05E5A4C688D4}" destId="{99B9FC5D-B39C-428D-AB82-B13FF754CFA8}" srcOrd="1" destOrd="0" parTransId="{0B8F3FCB-42C3-4D3D-865D-0E39E1082C33}" sibTransId="{BCCFA43A-5D6A-42FA-A491-F3BEE1BFF152}"/>
    <dgm:cxn modelId="{A591A89D-FCF0-429D-A779-D04FA0DE790E}" srcId="{5CB8D4FA-AB05-40FE-B4DC-4D0D105FBEC9}" destId="{F747EE79-E1A1-4A20-BFA8-2FA06D9810BD}" srcOrd="3" destOrd="0" parTransId="{0D8822DD-69F6-4EB1-B7F6-37CC5709EBD4}" sibTransId="{A507717F-067C-4682-B5E1-0F7DAB77BEE6}"/>
    <dgm:cxn modelId="{FA6D9BA7-944D-4738-91D9-B528FA5D8180}" type="presOf" srcId="{9CEF1F6A-F03B-4261-A372-5AD7EE6127D6}" destId="{032E250F-AFFF-4B7C-9381-7E335ADA681A}" srcOrd="0" destOrd="1" presId="urn:microsoft.com/office/officeart/2005/8/layout/vList5"/>
    <dgm:cxn modelId="{38831ABD-7B42-420B-87DF-D33DFD7E4A52}" srcId="{25A85434-A679-430A-934C-05E5A4C688D4}" destId="{5CB8D4FA-AB05-40FE-B4DC-4D0D105FBEC9}" srcOrd="0" destOrd="0" parTransId="{EA488187-FBD8-4615-9D83-087E3D4FBCF1}" sibTransId="{563146BD-E77B-43CB-9AB4-82EC13DB9379}"/>
    <dgm:cxn modelId="{37E830C4-E8D4-46E6-AACE-F3C02EA8609A}" type="presOf" srcId="{97DE16CC-0C45-4752-AE39-40837C08B4F5}" destId="{573BB10F-FFB0-438A-8AB7-A9C4CADFF247}" srcOrd="0" destOrd="1" presId="urn:microsoft.com/office/officeart/2005/8/layout/vList5"/>
    <dgm:cxn modelId="{6F5262CF-6C44-46E0-8533-ECB27548D4D7}" srcId="{9A2F2E56-B436-4317-8DE6-071E9C3FBE35}" destId="{78A663CF-918E-4C02-92A7-FC1A307AE658}" srcOrd="2" destOrd="0" parTransId="{469F365B-D1C5-40F9-B70B-2C6893D1AE48}" sibTransId="{46F7D62A-68E5-4113-B884-8AD9B8C3E05A}"/>
    <dgm:cxn modelId="{AE3639DA-3E70-4F9C-95A2-AE4A34E571BE}" srcId="{25A85434-A679-430A-934C-05E5A4C688D4}" destId="{9A2F2E56-B436-4317-8DE6-071E9C3FBE35}" srcOrd="2" destOrd="0" parTransId="{CBBCC2BD-F72D-43C0-8019-C5CF9D9750CA}" sibTransId="{0AFD1964-AC90-465E-A84B-6C3F638F1188}"/>
    <dgm:cxn modelId="{BE5844DA-85E1-4909-A55D-221F366C0A6B}" srcId="{99B9FC5D-B39C-428D-AB82-B13FF754CFA8}" destId="{97DE16CC-0C45-4752-AE39-40837C08B4F5}" srcOrd="1" destOrd="0" parTransId="{BEC7F37E-D585-4C15-A70F-F91F9E0F5CF2}" sibTransId="{4236D616-DAA2-418D-9B97-414BDD36F8A8}"/>
    <dgm:cxn modelId="{7C2532DF-7DCB-46EA-BAEE-18A914063A9D}" srcId="{9A2F2E56-B436-4317-8DE6-071E9C3FBE35}" destId="{179F17F8-A521-4D46-8575-0633EF0FB082}" srcOrd="1" destOrd="0" parTransId="{5CFBC25E-2524-44E7-8C29-0C9D17FCB080}" sibTransId="{C7609C8E-92A4-4C4D-A5FC-7A66354D9B01}"/>
    <dgm:cxn modelId="{096720E5-D355-4F26-AFBA-BE38CCE930EA}" srcId="{9A2F2E56-B436-4317-8DE6-071E9C3FBE35}" destId="{FDA5FA10-198E-47B3-A1E1-52516F9974F0}" srcOrd="3" destOrd="0" parTransId="{6D5E7B37-6140-44F9-B4F0-E32C9A5A9C27}" sibTransId="{43B7032D-4763-4022-AC4E-4824DF49FCA8}"/>
    <dgm:cxn modelId="{CBC63D72-2790-4279-BE7C-B57128FC4016}" type="presParOf" srcId="{C8B0D74B-565F-4FA3-8152-772650BA75EB}" destId="{A4597AEF-5DD9-49C4-B17F-DB7AA59B7B18}" srcOrd="0" destOrd="0" presId="urn:microsoft.com/office/officeart/2005/8/layout/vList5"/>
    <dgm:cxn modelId="{20E6FDDC-9B66-4B75-BF01-D346A962877D}" type="presParOf" srcId="{A4597AEF-5DD9-49C4-B17F-DB7AA59B7B18}" destId="{F22011B2-C89D-49EC-93A2-01E86F2AD572}" srcOrd="0" destOrd="0" presId="urn:microsoft.com/office/officeart/2005/8/layout/vList5"/>
    <dgm:cxn modelId="{90512CC9-BDD8-4294-89D5-2628DA128845}" type="presParOf" srcId="{A4597AEF-5DD9-49C4-B17F-DB7AA59B7B18}" destId="{032E250F-AFFF-4B7C-9381-7E335ADA681A}" srcOrd="1" destOrd="0" presId="urn:microsoft.com/office/officeart/2005/8/layout/vList5"/>
    <dgm:cxn modelId="{F61546BD-6323-4356-B364-757FC5D21A97}" type="presParOf" srcId="{C8B0D74B-565F-4FA3-8152-772650BA75EB}" destId="{8B5F6EB8-D9A3-4453-9BD1-EA2AD8CDDC95}" srcOrd="1" destOrd="0" presId="urn:microsoft.com/office/officeart/2005/8/layout/vList5"/>
    <dgm:cxn modelId="{F00AF494-9D53-4D3C-9EA4-A98B0A19F263}" type="presParOf" srcId="{C8B0D74B-565F-4FA3-8152-772650BA75EB}" destId="{2BB358D9-4188-4654-8FD4-B189AB6A46C4}" srcOrd="2" destOrd="0" presId="urn:microsoft.com/office/officeart/2005/8/layout/vList5"/>
    <dgm:cxn modelId="{F5C77087-C675-4B47-AC1A-6C351897DC87}" type="presParOf" srcId="{2BB358D9-4188-4654-8FD4-B189AB6A46C4}" destId="{0F2D2492-F693-4F91-A80A-E8C8BB100A8D}" srcOrd="0" destOrd="0" presId="urn:microsoft.com/office/officeart/2005/8/layout/vList5"/>
    <dgm:cxn modelId="{53D6A7A3-6CB0-43D8-A2B4-71CCF28D269D}" type="presParOf" srcId="{2BB358D9-4188-4654-8FD4-B189AB6A46C4}" destId="{573BB10F-FFB0-438A-8AB7-A9C4CADFF247}" srcOrd="1" destOrd="0" presId="urn:microsoft.com/office/officeart/2005/8/layout/vList5"/>
    <dgm:cxn modelId="{FFB134A5-4D0C-48E4-AA5A-0F16475D7BC6}" type="presParOf" srcId="{C8B0D74B-565F-4FA3-8152-772650BA75EB}" destId="{E526AA07-C3AD-4EB7-A20F-98658CB5945E}" srcOrd="3" destOrd="0" presId="urn:microsoft.com/office/officeart/2005/8/layout/vList5"/>
    <dgm:cxn modelId="{C9E32EFE-132A-470C-96B4-F63C55006003}" type="presParOf" srcId="{C8B0D74B-565F-4FA3-8152-772650BA75EB}" destId="{EEC4FDFE-6E2A-4FE1-9171-DEA6B9376011}" srcOrd="4" destOrd="0" presId="urn:microsoft.com/office/officeart/2005/8/layout/vList5"/>
    <dgm:cxn modelId="{FF385A17-AF84-4485-8A48-F7624CE13087}" type="presParOf" srcId="{EEC4FDFE-6E2A-4FE1-9171-DEA6B9376011}" destId="{4898B3B1-1F61-4DBF-A3D3-2ABDDF68BCDD}" srcOrd="0" destOrd="0" presId="urn:microsoft.com/office/officeart/2005/8/layout/vList5"/>
    <dgm:cxn modelId="{6CC9E2AC-CAD5-4C90-B010-B06D008C4D74}" type="presParOf" srcId="{EEC4FDFE-6E2A-4FE1-9171-DEA6B9376011}" destId="{3D94FE85-29EE-40C5-B761-923BE97977F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0A3C9D-A56F-4276-A73D-72C2DA1DA700}" type="doc">
      <dgm:prSet loTypeId="urn:microsoft.com/office/officeart/2005/8/layout/vList5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56C4E5C-FEBF-4480-958A-CFB8CAFDDB4C}">
      <dgm:prSet phldrT="[Text]" custT="1"/>
      <dgm:spPr/>
      <dgm:t>
        <a:bodyPr/>
        <a:lstStyle/>
        <a:p>
          <a:r>
            <a:rPr lang="en-US" sz="3200" dirty="0">
              <a:latin typeface="Copperplate Gothic Bold" panose="020E0705020206020404" pitchFamily="34" charset="0"/>
            </a:rPr>
            <a:t>Logistic regression</a:t>
          </a:r>
        </a:p>
      </dgm:t>
    </dgm:pt>
    <dgm:pt modelId="{12467FCB-377A-4F72-924D-D5CC36A8878B}" type="parTrans" cxnId="{7BD2F650-383D-43B4-98B1-92D91ABD3B3D}">
      <dgm:prSet/>
      <dgm:spPr/>
      <dgm:t>
        <a:bodyPr/>
        <a:lstStyle/>
        <a:p>
          <a:endParaRPr lang="en-US"/>
        </a:p>
      </dgm:t>
    </dgm:pt>
    <dgm:pt modelId="{BD871922-EDDB-4C6C-A580-8D520E151EA0}" type="sibTrans" cxnId="{7BD2F650-383D-43B4-98B1-92D91ABD3B3D}">
      <dgm:prSet/>
      <dgm:spPr/>
      <dgm:t>
        <a:bodyPr/>
        <a:lstStyle/>
        <a:p>
          <a:endParaRPr lang="en-US"/>
        </a:p>
      </dgm:t>
    </dgm:pt>
    <dgm:pt modelId="{39768378-6329-4376-9A64-92854AC629E3}">
      <dgm:prSet phldrT="[Text]"/>
      <dgm:spPr/>
      <dgm:t>
        <a:bodyPr/>
        <a:lstStyle/>
        <a:p>
          <a:r>
            <a:rPr lang="en-US" b="1" i="0" dirty="0"/>
            <a:t>Train set</a:t>
          </a:r>
          <a:endParaRPr lang="en-US" b="1" dirty="0"/>
        </a:p>
      </dgm:t>
    </dgm:pt>
    <dgm:pt modelId="{65B70497-2004-4D50-8A23-F2E22E21C7DF}" type="parTrans" cxnId="{CFA092CF-C23C-42FC-9C22-155BFAFA730F}">
      <dgm:prSet/>
      <dgm:spPr/>
      <dgm:t>
        <a:bodyPr/>
        <a:lstStyle/>
        <a:p>
          <a:endParaRPr lang="en-US"/>
        </a:p>
      </dgm:t>
    </dgm:pt>
    <dgm:pt modelId="{A9B61E59-028E-4A33-AF7D-E2164515C7B4}" type="sibTrans" cxnId="{CFA092CF-C23C-42FC-9C22-155BFAFA730F}">
      <dgm:prSet/>
      <dgm:spPr/>
      <dgm:t>
        <a:bodyPr/>
        <a:lstStyle/>
        <a:p>
          <a:endParaRPr lang="en-US"/>
        </a:p>
      </dgm:t>
    </dgm:pt>
    <dgm:pt modelId="{D9812F85-D3B4-4F84-AE98-0B0A023AFA5B}">
      <dgm:prSet phldrT="[Text]" custT="1"/>
      <dgm:spPr/>
      <dgm:t>
        <a:bodyPr/>
        <a:lstStyle/>
        <a:p>
          <a:r>
            <a:rPr lang="en-US" sz="3200" dirty="0">
              <a:latin typeface="Copperplate Gothic Bold" panose="020E0705020206020404" pitchFamily="34" charset="0"/>
            </a:rPr>
            <a:t>XGBoost</a:t>
          </a:r>
          <a:endParaRPr lang="en-US" sz="3700" dirty="0">
            <a:latin typeface="Copperplate Gothic Bold" panose="020E0705020206020404" pitchFamily="34" charset="0"/>
          </a:endParaRPr>
        </a:p>
      </dgm:t>
    </dgm:pt>
    <dgm:pt modelId="{BD7746BB-27A4-4806-8DE6-D9775ABBD71F}" type="parTrans" cxnId="{C5DE906B-2AE7-424D-A96C-6D5D8DBD2B07}">
      <dgm:prSet/>
      <dgm:spPr/>
      <dgm:t>
        <a:bodyPr/>
        <a:lstStyle/>
        <a:p>
          <a:endParaRPr lang="en-US"/>
        </a:p>
      </dgm:t>
    </dgm:pt>
    <dgm:pt modelId="{35036D08-F4EE-45E6-9E4D-DF21BEEDCBA0}" type="sibTrans" cxnId="{C5DE906B-2AE7-424D-A96C-6D5D8DBD2B07}">
      <dgm:prSet/>
      <dgm:spPr/>
      <dgm:t>
        <a:bodyPr/>
        <a:lstStyle/>
        <a:p>
          <a:endParaRPr lang="en-US"/>
        </a:p>
      </dgm:t>
    </dgm:pt>
    <dgm:pt modelId="{3B923271-6DAE-4A6F-A22B-15F6456AC1BC}">
      <dgm:prSet phldrT="[Text]"/>
      <dgm:spPr/>
      <dgm:t>
        <a:bodyPr/>
        <a:lstStyle/>
        <a:p>
          <a:r>
            <a:rPr lang="en-US" b="1" i="0" dirty="0"/>
            <a:t>Train set</a:t>
          </a:r>
          <a:endParaRPr lang="en-US" b="1" dirty="0"/>
        </a:p>
      </dgm:t>
    </dgm:pt>
    <dgm:pt modelId="{AC20FF9D-9B40-4F2D-A4DC-F8E9985C6829}" type="parTrans" cxnId="{02D152A1-8592-4052-BC07-81CF09C19156}">
      <dgm:prSet/>
      <dgm:spPr/>
      <dgm:t>
        <a:bodyPr/>
        <a:lstStyle/>
        <a:p>
          <a:endParaRPr lang="en-US"/>
        </a:p>
      </dgm:t>
    </dgm:pt>
    <dgm:pt modelId="{A0F5A4FE-E3B9-45B5-9671-F9D28CB15147}" type="sibTrans" cxnId="{02D152A1-8592-4052-BC07-81CF09C19156}">
      <dgm:prSet/>
      <dgm:spPr/>
      <dgm:t>
        <a:bodyPr/>
        <a:lstStyle/>
        <a:p>
          <a:endParaRPr lang="en-US"/>
        </a:p>
      </dgm:t>
    </dgm:pt>
    <dgm:pt modelId="{B9375CD6-392B-4865-8BFC-2C5BB68B7106}">
      <dgm:prSet phldrT="[Text]" custT="1"/>
      <dgm:spPr/>
      <dgm:t>
        <a:bodyPr/>
        <a:lstStyle/>
        <a:p>
          <a:r>
            <a:rPr lang="en-US" sz="3200" dirty="0">
              <a:latin typeface="Copperplate Gothic Bold" panose="020E0705020206020404" pitchFamily="34" charset="0"/>
            </a:rPr>
            <a:t>Decision Tree</a:t>
          </a:r>
        </a:p>
      </dgm:t>
    </dgm:pt>
    <dgm:pt modelId="{C3F5B8CB-84B3-458E-9EFE-CB8588FD923D}" type="parTrans" cxnId="{189534A5-D30C-442E-A9DC-72502FF6927D}">
      <dgm:prSet/>
      <dgm:spPr/>
      <dgm:t>
        <a:bodyPr/>
        <a:lstStyle/>
        <a:p>
          <a:endParaRPr lang="en-US"/>
        </a:p>
      </dgm:t>
    </dgm:pt>
    <dgm:pt modelId="{1B5BFFF6-D5C3-4830-8F97-18AF3DE00590}" type="sibTrans" cxnId="{189534A5-D30C-442E-A9DC-72502FF6927D}">
      <dgm:prSet/>
      <dgm:spPr/>
      <dgm:t>
        <a:bodyPr/>
        <a:lstStyle/>
        <a:p>
          <a:endParaRPr lang="en-US"/>
        </a:p>
      </dgm:t>
    </dgm:pt>
    <dgm:pt modelId="{60910B39-5C87-4C6C-8E1B-AD3E37E67AC8}">
      <dgm:prSet phldrT="[Text]"/>
      <dgm:spPr/>
      <dgm:t>
        <a:bodyPr/>
        <a:lstStyle/>
        <a:p>
          <a:r>
            <a:rPr lang="en-US" b="1" i="0" dirty="0"/>
            <a:t>Train set</a:t>
          </a:r>
          <a:endParaRPr lang="en-US" b="1" dirty="0"/>
        </a:p>
      </dgm:t>
    </dgm:pt>
    <dgm:pt modelId="{16E4D7F4-F87F-420E-9146-D673C589BA91}" type="parTrans" cxnId="{9347805C-2F79-42F2-BC21-C0F1E5579100}">
      <dgm:prSet/>
      <dgm:spPr/>
      <dgm:t>
        <a:bodyPr/>
        <a:lstStyle/>
        <a:p>
          <a:endParaRPr lang="en-US"/>
        </a:p>
      </dgm:t>
    </dgm:pt>
    <dgm:pt modelId="{AF8D0738-A013-46A1-A54D-93F50C68C89F}" type="sibTrans" cxnId="{9347805C-2F79-42F2-BC21-C0F1E5579100}">
      <dgm:prSet/>
      <dgm:spPr/>
      <dgm:t>
        <a:bodyPr/>
        <a:lstStyle/>
        <a:p>
          <a:endParaRPr lang="en-US"/>
        </a:p>
      </dgm:t>
    </dgm:pt>
    <dgm:pt modelId="{F16D528D-2710-48E0-BA19-0C38E15A6076}">
      <dgm:prSet/>
      <dgm:spPr/>
      <dgm:t>
        <a:bodyPr/>
        <a:lstStyle/>
        <a:p>
          <a:r>
            <a:rPr lang="en-US" b="1" i="0" dirty="0"/>
            <a:t>Test set</a:t>
          </a:r>
        </a:p>
      </dgm:t>
    </dgm:pt>
    <dgm:pt modelId="{DCFF1DB3-73A1-401C-A322-1FCDE0A4271C}" type="parTrans" cxnId="{CED8AEB8-4A44-479E-A67F-8371B4FD0662}">
      <dgm:prSet/>
      <dgm:spPr/>
      <dgm:t>
        <a:bodyPr/>
        <a:lstStyle/>
        <a:p>
          <a:endParaRPr lang="en-US"/>
        </a:p>
      </dgm:t>
    </dgm:pt>
    <dgm:pt modelId="{289EE581-7895-491B-9501-05A9062856D5}" type="sibTrans" cxnId="{CED8AEB8-4A44-479E-A67F-8371B4FD0662}">
      <dgm:prSet/>
      <dgm:spPr/>
      <dgm:t>
        <a:bodyPr/>
        <a:lstStyle/>
        <a:p>
          <a:endParaRPr lang="en-US"/>
        </a:p>
      </dgm:t>
    </dgm:pt>
    <dgm:pt modelId="{A05ADC4F-752A-4EC2-87E0-B57BF5A0C6E7}">
      <dgm:prSet phldrT="[Text]"/>
      <dgm:spPr/>
      <dgm:t>
        <a:bodyPr/>
        <a:lstStyle/>
        <a:p>
          <a:r>
            <a:rPr lang="en-US" b="0" i="0" dirty="0"/>
            <a:t>Accuracy = 0.95, Sensitivity = 0.92, Specificity = 0.97, ROC = 0.98</a:t>
          </a:r>
          <a:endParaRPr lang="en-US" dirty="0"/>
        </a:p>
      </dgm:t>
    </dgm:pt>
    <dgm:pt modelId="{2BAE5670-AF27-4F9C-AD06-C11F6659391C}" type="parTrans" cxnId="{12AD72FC-F5B4-4030-AAB9-3FB80D1FBDB8}">
      <dgm:prSet/>
      <dgm:spPr/>
      <dgm:t>
        <a:bodyPr/>
        <a:lstStyle/>
        <a:p>
          <a:endParaRPr lang="en-US"/>
        </a:p>
      </dgm:t>
    </dgm:pt>
    <dgm:pt modelId="{39064AA4-2096-47D2-9428-58920746A875}" type="sibTrans" cxnId="{12AD72FC-F5B4-4030-AAB9-3FB80D1FBDB8}">
      <dgm:prSet/>
      <dgm:spPr/>
      <dgm:t>
        <a:bodyPr/>
        <a:lstStyle/>
        <a:p>
          <a:endParaRPr lang="en-US"/>
        </a:p>
      </dgm:t>
    </dgm:pt>
    <dgm:pt modelId="{AF28F427-7026-4D8A-A69F-42472124C597}">
      <dgm:prSet/>
      <dgm:spPr/>
      <dgm:t>
        <a:bodyPr/>
        <a:lstStyle/>
        <a:p>
          <a:r>
            <a:rPr lang="en-US" b="0" i="0" dirty="0"/>
            <a:t>Accuracy = 0.97, Sensitivity = 0.89, Specificity = 0.97, ROC = 0.97</a:t>
          </a:r>
        </a:p>
      </dgm:t>
    </dgm:pt>
    <dgm:pt modelId="{347D81F8-EA2E-4EE4-9523-A79E2B4CC996}" type="parTrans" cxnId="{19B9A3E7-F6AD-45A7-96FC-5700FB48A09F}">
      <dgm:prSet/>
      <dgm:spPr/>
      <dgm:t>
        <a:bodyPr/>
        <a:lstStyle/>
        <a:p>
          <a:endParaRPr lang="en-US"/>
        </a:p>
      </dgm:t>
    </dgm:pt>
    <dgm:pt modelId="{394BC26A-C335-41FC-8973-29B909A35F02}" type="sibTrans" cxnId="{19B9A3E7-F6AD-45A7-96FC-5700FB48A09F}">
      <dgm:prSet/>
      <dgm:spPr/>
      <dgm:t>
        <a:bodyPr/>
        <a:lstStyle/>
        <a:p>
          <a:endParaRPr lang="en-US"/>
        </a:p>
      </dgm:t>
    </dgm:pt>
    <dgm:pt modelId="{832F7A81-5F86-4BF7-AC73-E5B0F15A4AF0}">
      <dgm:prSet/>
      <dgm:spPr/>
      <dgm:t>
        <a:bodyPr/>
        <a:lstStyle/>
        <a:p>
          <a:r>
            <a:rPr lang="en-US" b="1" i="0" dirty="0"/>
            <a:t>Test set</a:t>
          </a:r>
        </a:p>
      </dgm:t>
    </dgm:pt>
    <dgm:pt modelId="{1206A501-AAC0-4D25-96B9-8D8168B208D7}" type="parTrans" cxnId="{0F6D0C2B-F33C-4580-A7FF-AB349E03BCF7}">
      <dgm:prSet/>
      <dgm:spPr/>
      <dgm:t>
        <a:bodyPr/>
        <a:lstStyle/>
        <a:p>
          <a:endParaRPr lang="en-US"/>
        </a:p>
      </dgm:t>
    </dgm:pt>
    <dgm:pt modelId="{C6507C19-3F1C-48CA-B996-A94DFF30EB76}" type="sibTrans" cxnId="{0F6D0C2B-F33C-4580-A7FF-AB349E03BCF7}">
      <dgm:prSet/>
      <dgm:spPr/>
      <dgm:t>
        <a:bodyPr/>
        <a:lstStyle/>
        <a:p>
          <a:endParaRPr lang="en-US"/>
        </a:p>
      </dgm:t>
    </dgm:pt>
    <dgm:pt modelId="{77F028CD-0E85-4DD8-9BC5-A4DC409ABCB9}">
      <dgm:prSet phldrT="[Text]"/>
      <dgm:spPr/>
      <dgm:t>
        <a:bodyPr/>
        <a:lstStyle/>
        <a:p>
          <a:r>
            <a:rPr lang="en-US" b="0" i="0" dirty="0"/>
            <a:t> Accuracy = 1.0, Sensitivity = 1.0, Specificity = 1.0, ROC-AUC = 1.0</a:t>
          </a:r>
          <a:endParaRPr lang="en-US" dirty="0"/>
        </a:p>
      </dgm:t>
    </dgm:pt>
    <dgm:pt modelId="{B7E9A1AA-1D2E-451E-98E2-0729D988ECD7}" type="parTrans" cxnId="{68996DA3-A16F-48C0-B027-36D888105889}">
      <dgm:prSet/>
      <dgm:spPr/>
      <dgm:t>
        <a:bodyPr/>
        <a:lstStyle/>
        <a:p>
          <a:endParaRPr lang="en-US"/>
        </a:p>
      </dgm:t>
    </dgm:pt>
    <dgm:pt modelId="{D7D53A77-AD84-4E87-B501-E67A8CA2273A}" type="sibTrans" cxnId="{68996DA3-A16F-48C0-B027-36D888105889}">
      <dgm:prSet/>
      <dgm:spPr/>
      <dgm:t>
        <a:bodyPr/>
        <a:lstStyle/>
        <a:p>
          <a:endParaRPr lang="en-US"/>
        </a:p>
      </dgm:t>
    </dgm:pt>
    <dgm:pt modelId="{7DBAD50F-F929-4575-A612-9DF33E4613BA}">
      <dgm:prSet/>
      <dgm:spPr/>
      <dgm:t>
        <a:bodyPr/>
        <a:lstStyle/>
        <a:p>
          <a:r>
            <a:rPr lang="en-US" b="0" i="0" dirty="0"/>
            <a:t>Accuracy = 0.99, Sensitivity = 0.80, Specificity = 0.99, ROC-AUC = 0.97</a:t>
          </a:r>
        </a:p>
      </dgm:t>
    </dgm:pt>
    <dgm:pt modelId="{8C0FA8C6-1C7A-4579-9E9F-C6C776223017}" type="parTrans" cxnId="{600B552E-59BB-4BE2-B182-E5CA44963D3E}">
      <dgm:prSet/>
      <dgm:spPr/>
      <dgm:t>
        <a:bodyPr/>
        <a:lstStyle/>
        <a:p>
          <a:endParaRPr lang="en-US"/>
        </a:p>
      </dgm:t>
    </dgm:pt>
    <dgm:pt modelId="{B00221FE-4E44-4004-B20E-FCA9831634E1}" type="sibTrans" cxnId="{600B552E-59BB-4BE2-B182-E5CA44963D3E}">
      <dgm:prSet/>
      <dgm:spPr/>
      <dgm:t>
        <a:bodyPr/>
        <a:lstStyle/>
        <a:p>
          <a:endParaRPr lang="en-US"/>
        </a:p>
      </dgm:t>
    </dgm:pt>
    <dgm:pt modelId="{C7E1C493-D4C5-4DB9-AA85-D90A716ECDA2}">
      <dgm:prSet/>
      <dgm:spPr/>
      <dgm:t>
        <a:bodyPr/>
        <a:lstStyle/>
        <a:p>
          <a:r>
            <a:rPr lang="en-US" b="1" i="0" dirty="0"/>
            <a:t>Test set</a:t>
          </a:r>
        </a:p>
      </dgm:t>
    </dgm:pt>
    <dgm:pt modelId="{EC3CFA28-3C73-4B3C-B0B4-EB69BF4CCD51}" type="parTrans" cxnId="{FC3C2598-C081-453B-B250-E5BE5505BCCF}">
      <dgm:prSet/>
      <dgm:spPr/>
      <dgm:t>
        <a:bodyPr/>
        <a:lstStyle/>
        <a:p>
          <a:endParaRPr lang="en-US"/>
        </a:p>
      </dgm:t>
    </dgm:pt>
    <dgm:pt modelId="{468A9007-AB0B-47CD-B57E-FC7E89652219}" type="sibTrans" cxnId="{FC3C2598-C081-453B-B250-E5BE5505BCCF}">
      <dgm:prSet/>
      <dgm:spPr/>
      <dgm:t>
        <a:bodyPr/>
        <a:lstStyle/>
        <a:p>
          <a:endParaRPr lang="en-US"/>
        </a:p>
      </dgm:t>
    </dgm:pt>
    <dgm:pt modelId="{0D5EF057-8F26-49AE-8E9D-E44A4A2E530C}">
      <dgm:prSet phldrT="[Text]"/>
      <dgm:spPr/>
      <dgm:t>
        <a:bodyPr/>
        <a:lstStyle/>
        <a:p>
          <a:r>
            <a:rPr lang="en-US" b="0" i="0" dirty="0"/>
            <a:t> Accuracy = 0.99, Sensitivity = 1.0, Specificity = 0.99, ROC-AUC = 1.0</a:t>
          </a:r>
          <a:endParaRPr lang="en-US" dirty="0"/>
        </a:p>
      </dgm:t>
    </dgm:pt>
    <dgm:pt modelId="{AD3F67B7-6745-45A0-AEDE-3D3C47F69CEE}" type="parTrans" cxnId="{30A9565F-C7FA-4CB7-B4D6-0876A3933361}">
      <dgm:prSet/>
      <dgm:spPr/>
      <dgm:t>
        <a:bodyPr/>
        <a:lstStyle/>
        <a:p>
          <a:endParaRPr lang="en-US"/>
        </a:p>
      </dgm:t>
    </dgm:pt>
    <dgm:pt modelId="{34347D51-B9D0-471B-8818-6177D0E3EC25}" type="sibTrans" cxnId="{30A9565F-C7FA-4CB7-B4D6-0876A3933361}">
      <dgm:prSet/>
      <dgm:spPr/>
      <dgm:t>
        <a:bodyPr/>
        <a:lstStyle/>
        <a:p>
          <a:endParaRPr lang="en-US"/>
        </a:p>
      </dgm:t>
    </dgm:pt>
    <dgm:pt modelId="{A045807E-B54C-4B48-B488-068A8B328048}">
      <dgm:prSet/>
      <dgm:spPr/>
      <dgm:t>
        <a:bodyPr/>
        <a:lstStyle/>
        <a:p>
          <a:r>
            <a:rPr lang="en-US" b="0" i="0" dirty="0"/>
            <a:t>Accuracy = 0.98, Sensitivity = 0.78, Specificity = 0.99, ROC-AUC = 0.89</a:t>
          </a:r>
        </a:p>
      </dgm:t>
    </dgm:pt>
    <dgm:pt modelId="{27D9D672-2E98-4605-9920-5960C7AD97E2}" type="parTrans" cxnId="{CA71689B-BE1F-404E-8A09-25E3643E786D}">
      <dgm:prSet/>
      <dgm:spPr/>
      <dgm:t>
        <a:bodyPr/>
        <a:lstStyle/>
        <a:p>
          <a:endParaRPr lang="en-US"/>
        </a:p>
      </dgm:t>
    </dgm:pt>
    <dgm:pt modelId="{68AD8188-7462-489F-B837-43676EB5B313}" type="sibTrans" cxnId="{CA71689B-BE1F-404E-8A09-25E3643E786D}">
      <dgm:prSet/>
      <dgm:spPr/>
      <dgm:t>
        <a:bodyPr/>
        <a:lstStyle/>
        <a:p>
          <a:endParaRPr lang="en-US"/>
        </a:p>
      </dgm:t>
    </dgm:pt>
    <dgm:pt modelId="{F8252AF8-FF05-46EC-84FF-2CAAEAD80A18}" type="pres">
      <dgm:prSet presAssocID="{200A3C9D-A56F-4276-A73D-72C2DA1DA700}" presName="Name0" presStyleCnt="0">
        <dgm:presLayoutVars>
          <dgm:dir/>
          <dgm:animLvl val="lvl"/>
          <dgm:resizeHandles val="exact"/>
        </dgm:presLayoutVars>
      </dgm:prSet>
      <dgm:spPr/>
    </dgm:pt>
    <dgm:pt modelId="{BE12C783-DFB1-4797-A651-2DA331028CF5}" type="pres">
      <dgm:prSet presAssocID="{156C4E5C-FEBF-4480-958A-CFB8CAFDDB4C}" presName="linNode" presStyleCnt="0"/>
      <dgm:spPr/>
    </dgm:pt>
    <dgm:pt modelId="{E089F2AF-8D95-45D9-92CE-E39A17DACEF0}" type="pres">
      <dgm:prSet presAssocID="{156C4E5C-FEBF-4480-958A-CFB8CAFDDB4C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D6FDDC09-FC8F-4E6A-AEE7-5A77471A970D}" type="pres">
      <dgm:prSet presAssocID="{156C4E5C-FEBF-4480-958A-CFB8CAFDDB4C}" presName="descendantText" presStyleLbl="alignAccFollowNode1" presStyleIdx="0" presStyleCnt="3">
        <dgm:presLayoutVars>
          <dgm:bulletEnabled val="1"/>
        </dgm:presLayoutVars>
      </dgm:prSet>
      <dgm:spPr/>
    </dgm:pt>
    <dgm:pt modelId="{3F9B7F4D-4C9F-472C-A725-4DE0231174C7}" type="pres">
      <dgm:prSet presAssocID="{BD871922-EDDB-4C6C-A580-8D520E151EA0}" presName="sp" presStyleCnt="0"/>
      <dgm:spPr/>
    </dgm:pt>
    <dgm:pt modelId="{A09BD880-2CA2-484F-9416-A16D10E961FC}" type="pres">
      <dgm:prSet presAssocID="{D9812F85-D3B4-4F84-AE98-0B0A023AFA5B}" presName="linNode" presStyleCnt="0"/>
      <dgm:spPr/>
    </dgm:pt>
    <dgm:pt modelId="{AD0AF92F-43F6-45BC-BDF6-455B82B98B66}" type="pres">
      <dgm:prSet presAssocID="{D9812F85-D3B4-4F84-AE98-0B0A023AFA5B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FB98B034-697D-4043-9824-98A3381CBEA1}" type="pres">
      <dgm:prSet presAssocID="{D9812F85-D3B4-4F84-AE98-0B0A023AFA5B}" presName="descendantText" presStyleLbl="alignAccFollowNode1" presStyleIdx="1" presStyleCnt="3" custLinFactNeighborX="3438" custLinFactNeighborY="148">
        <dgm:presLayoutVars>
          <dgm:bulletEnabled val="1"/>
        </dgm:presLayoutVars>
      </dgm:prSet>
      <dgm:spPr/>
    </dgm:pt>
    <dgm:pt modelId="{2FF262BF-9B25-48F3-99A6-02C679C6E8F6}" type="pres">
      <dgm:prSet presAssocID="{35036D08-F4EE-45E6-9E4D-DF21BEEDCBA0}" presName="sp" presStyleCnt="0"/>
      <dgm:spPr/>
    </dgm:pt>
    <dgm:pt modelId="{58A02252-140D-440B-82AE-2AF8555E7AAE}" type="pres">
      <dgm:prSet presAssocID="{B9375CD6-392B-4865-8BFC-2C5BB68B7106}" presName="linNode" presStyleCnt="0"/>
      <dgm:spPr/>
    </dgm:pt>
    <dgm:pt modelId="{03015DC2-3E2A-4377-BE4E-16F4322B4E1C}" type="pres">
      <dgm:prSet presAssocID="{B9375CD6-392B-4865-8BFC-2C5BB68B7106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63E0F61E-4C8D-4277-88AD-14C569D4FA67}" type="pres">
      <dgm:prSet presAssocID="{B9375CD6-392B-4865-8BFC-2C5BB68B7106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B55CBB29-67E7-4E9F-9CB2-B4D8AC5B8437}" type="presOf" srcId="{200A3C9D-A56F-4276-A73D-72C2DA1DA700}" destId="{F8252AF8-FF05-46EC-84FF-2CAAEAD80A18}" srcOrd="0" destOrd="0" presId="urn:microsoft.com/office/officeart/2005/8/layout/vList5"/>
    <dgm:cxn modelId="{0F6D0C2B-F33C-4580-A7FF-AB349E03BCF7}" srcId="{D9812F85-D3B4-4F84-AE98-0B0A023AFA5B}" destId="{832F7A81-5F86-4BF7-AC73-E5B0F15A4AF0}" srcOrd="2" destOrd="0" parTransId="{1206A501-AAC0-4D25-96B9-8D8168B208D7}" sibTransId="{C6507C19-3F1C-48CA-B996-A94DFF30EB76}"/>
    <dgm:cxn modelId="{600B552E-59BB-4BE2-B182-E5CA44963D3E}" srcId="{D9812F85-D3B4-4F84-AE98-0B0A023AFA5B}" destId="{7DBAD50F-F929-4575-A612-9DF33E4613BA}" srcOrd="3" destOrd="0" parTransId="{8C0FA8C6-1C7A-4579-9E9F-C6C776223017}" sibTransId="{B00221FE-4E44-4004-B20E-FCA9831634E1}"/>
    <dgm:cxn modelId="{6B034D39-E5B3-4494-98C6-CF87304E364B}" type="presOf" srcId="{D9812F85-D3B4-4F84-AE98-0B0A023AFA5B}" destId="{AD0AF92F-43F6-45BC-BDF6-455B82B98B66}" srcOrd="0" destOrd="0" presId="urn:microsoft.com/office/officeart/2005/8/layout/vList5"/>
    <dgm:cxn modelId="{9347805C-2F79-42F2-BC21-C0F1E5579100}" srcId="{B9375CD6-392B-4865-8BFC-2C5BB68B7106}" destId="{60910B39-5C87-4C6C-8E1B-AD3E37E67AC8}" srcOrd="0" destOrd="0" parTransId="{16E4D7F4-F87F-420E-9146-D673C589BA91}" sibTransId="{AF8D0738-A013-46A1-A54D-93F50C68C89F}"/>
    <dgm:cxn modelId="{30A9565F-C7FA-4CB7-B4D6-0876A3933361}" srcId="{B9375CD6-392B-4865-8BFC-2C5BB68B7106}" destId="{0D5EF057-8F26-49AE-8E9D-E44A4A2E530C}" srcOrd="1" destOrd="0" parTransId="{AD3F67B7-6745-45A0-AEDE-3D3C47F69CEE}" sibTransId="{34347D51-B9D0-471B-8818-6177D0E3EC25}"/>
    <dgm:cxn modelId="{D146BC48-D6F3-496F-922C-80BEC448BC5D}" type="presOf" srcId="{60910B39-5C87-4C6C-8E1B-AD3E37E67AC8}" destId="{63E0F61E-4C8D-4277-88AD-14C569D4FA67}" srcOrd="0" destOrd="0" presId="urn:microsoft.com/office/officeart/2005/8/layout/vList5"/>
    <dgm:cxn modelId="{9AC6F969-FC53-4AAC-A457-9B23697E1697}" type="presOf" srcId="{A045807E-B54C-4B48-B488-068A8B328048}" destId="{63E0F61E-4C8D-4277-88AD-14C569D4FA67}" srcOrd="0" destOrd="3" presId="urn:microsoft.com/office/officeart/2005/8/layout/vList5"/>
    <dgm:cxn modelId="{C5DE906B-2AE7-424D-A96C-6D5D8DBD2B07}" srcId="{200A3C9D-A56F-4276-A73D-72C2DA1DA700}" destId="{D9812F85-D3B4-4F84-AE98-0B0A023AFA5B}" srcOrd="1" destOrd="0" parTransId="{BD7746BB-27A4-4806-8DE6-D9775ABBD71F}" sibTransId="{35036D08-F4EE-45E6-9E4D-DF21BEEDCBA0}"/>
    <dgm:cxn modelId="{7BD2F650-383D-43B4-98B1-92D91ABD3B3D}" srcId="{200A3C9D-A56F-4276-A73D-72C2DA1DA700}" destId="{156C4E5C-FEBF-4480-958A-CFB8CAFDDB4C}" srcOrd="0" destOrd="0" parTransId="{12467FCB-377A-4F72-924D-D5CC36A8878B}" sibTransId="{BD871922-EDDB-4C6C-A580-8D520E151EA0}"/>
    <dgm:cxn modelId="{C2E0A67D-66D5-4BE9-B851-F434D9B53CF0}" type="presOf" srcId="{832F7A81-5F86-4BF7-AC73-E5B0F15A4AF0}" destId="{FB98B034-697D-4043-9824-98A3381CBEA1}" srcOrd="0" destOrd="2" presId="urn:microsoft.com/office/officeart/2005/8/layout/vList5"/>
    <dgm:cxn modelId="{C5AA5390-9AD1-4006-825C-503E8EDCF50E}" type="presOf" srcId="{0D5EF057-8F26-49AE-8E9D-E44A4A2E530C}" destId="{63E0F61E-4C8D-4277-88AD-14C569D4FA67}" srcOrd="0" destOrd="1" presId="urn:microsoft.com/office/officeart/2005/8/layout/vList5"/>
    <dgm:cxn modelId="{3F088396-EF8B-40D5-ADA8-D4BF9D07F0EB}" type="presOf" srcId="{156C4E5C-FEBF-4480-958A-CFB8CAFDDB4C}" destId="{E089F2AF-8D95-45D9-92CE-E39A17DACEF0}" srcOrd="0" destOrd="0" presId="urn:microsoft.com/office/officeart/2005/8/layout/vList5"/>
    <dgm:cxn modelId="{FC3C2598-C081-453B-B250-E5BE5505BCCF}" srcId="{B9375CD6-392B-4865-8BFC-2C5BB68B7106}" destId="{C7E1C493-D4C5-4DB9-AA85-D90A716ECDA2}" srcOrd="2" destOrd="0" parTransId="{EC3CFA28-3C73-4B3C-B0B4-EB69BF4CCD51}" sibTransId="{468A9007-AB0B-47CD-B57E-FC7E89652219}"/>
    <dgm:cxn modelId="{CA71689B-BE1F-404E-8A09-25E3643E786D}" srcId="{B9375CD6-392B-4865-8BFC-2C5BB68B7106}" destId="{A045807E-B54C-4B48-B488-068A8B328048}" srcOrd="3" destOrd="0" parTransId="{27D9D672-2E98-4605-9920-5960C7AD97E2}" sibTransId="{68AD8188-7462-489F-B837-43676EB5B313}"/>
    <dgm:cxn modelId="{D2C71A9D-E370-4989-A39E-C7B1A578D97C}" type="presOf" srcId="{AF28F427-7026-4D8A-A69F-42472124C597}" destId="{D6FDDC09-FC8F-4E6A-AEE7-5A77471A970D}" srcOrd="0" destOrd="3" presId="urn:microsoft.com/office/officeart/2005/8/layout/vList5"/>
    <dgm:cxn modelId="{02D152A1-8592-4052-BC07-81CF09C19156}" srcId="{D9812F85-D3B4-4F84-AE98-0B0A023AFA5B}" destId="{3B923271-6DAE-4A6F-A22B-15F6456AC1BC}" srcOrd="0" destOrd="0" parTransId="{AC20FF9D-9B40-4F2D-A4DC-F8E9985C6829}" sibTransId="{A0F5A4FE-E3B9-45B5-9671-F9D28CB15147}"/>
    <dgm:cxn modelId="{1E01AAA2-CDBB-4AE9-8765-86B009813F5B}" type="presOf" srcId="{C7E1C493-D4C5-4DB9-AA85-D90A716ECDA2}" destId="{63E0F61E-4C8D-4277-88AD-14C569D4FA67}" srcOrd="0" destOrd="2" presId="urn:microsoft.com/office/officeart/2005/8/layout/vList5"/>
    <dgm:cxn modelId="{68996DA3-A16F-48C0-B027-36D888105889}" srcId="{D9812F85-D3B4-4F84-AE98-0B0A023AFA5B}" destId="{77F028CD-0E85-4DD8-9BC5-A4DC409ABCB9}" srcOrd="1" destOrd="0" parTransId="{B7E9A1AA-1D2E-451E-98E2-0729D988ECD7}" sibTransId="{D7D53A77-AD84-4E87-B501-E67A8CA2273A}"/>
    <dgm:cxn modelId="{189534A5-D30C-442E-A9DC-72502FF6927D}" srcId="{200A3C9D-A56F-4276-A73D-72C2DA1DA700}" destId="{B9375CD6-392B-4865-8BFC-2C5BB68B7106}" srcOrd="2" destOrd="0" parTransId="{C3F5B8CB-84B3-458E-9EFE-CB8588FD923D}" sibTransId="{1B5BFFF6-D5C3-4830-8F97-18AF3DE00590}"/>
    <dgm:cxn modelId="{B82077A5-7125-4466-95E7-4A359D43C1DB}" type="presOf" srcId="{39768378-6329-4376-9A64-92854AC629E3}" destId="{D6FDDC09-FC8F-4E6A-AEE7-5A77471A970D}" srcOrd="0" destOrd="0" presId="urn:microsoft.com/office/officeart/2005/8/layout/vList5"/>
    <dgm:cxn modelId="{123E9DAF-90F7-4299-97BF-5D1A8F60DE69}" type="presOf" srcId="{B9375CD6-392B-4865-8BFC-2C5BB68B7106}" destId="{03015DC2-3E2A-4377-BE4E-16F4322B4E1C}" srcOrd="0" destOrd="0" presId="urn:microsoft.com/office/officeart/2005/8/layout/vList5"/>
    <dgm:cxn modelId="{162400B6-70D1-4574-A21A-0CD4F7EB68D1}" type="presOf" srcId="{7DBAD50F-F929-4575-A612-9DF33E4613BA}" destId="{FB98B034-697D-4043-9824-98A3381CBEA1}" srcOrd="0" destOrd="3" presId="urn:microsoft.com/office/officeart/2005/8/layout/vList5"/>
    <dgm:cxn modelId="{CED8AEB8-4A44-479E-A67F-8371B4FD0662}" srcId="{156C4E5C-FEBF-4480-958A-CFB8CAFDDB4C}" destId="{F16D528D-2710-48E0-BA19-0C38E15A6076}" srcOrd="2" destOrd="0" parTransId="{DCFF1DB3-73A1-401C-A322-1FCDE0A4271C}" sibTransId="{289EE581-7895-491B-9501-05A9062856D5}"/>
    <dgm:cxn modelId="{7C012CCC-5F22-4440-A65D-2312395903EE}" type="presOf" srcId="{77F028CD-0E85-4DD8-9BC5-A4DC409ABCB9}" destId="{FB98B034-697D-4043-9824-98A3381CBEA1}" srcOrd="0" destOrd="1" presId="urn:microsoft.com/office/officeart/2005/8/layout/vList5"/>
    <dgm:cxn modelId="{CFA092CF-C23C-42FC-9C22-155BFAFA730F}" srcId="{156C4E5C-FEBF-4480-958A-CFB8CAFDDB4C}" destId="{39768378-6329-4376-9A64-92854AC629E3}" srcOrd="0" destOrd="0" parTransId="{65B70497-2004-4D50-8A23-F2E22E21C7DF}" sibTransId="{A9B61E59-028E-4A33-AF7D-E2164515C7B4}"/>
    <dgm:cxn modelId="{19B9A3E7-F6AD-45A7-96FC-5700FB48A09F}" srcId="{156C4E5C-FEBF-4480-958A-CFB8CAFDDB4C}" destId="{AF28F427-7026-4D8A-A69F-42472124C597}" srcOrd="3" destOrd="0" parTransId="{347D81F8-EA2E-4EE4-9523-A79E2B4CC996}" sibTransId="{394BC26A-C335-41FC-8973-29B909A35F02}"/>
    <dgm:cxn modelId="{05EFB3ED-69B0-4B6B-9F3D-F9A2A367EBF7}" type="presOf" srcId="{F16D528D-2710-48E0-BA19-0C38E15A6076}" destId="{D6FDDC09-FC8F-4E6A-AEE7-5A77471A970D}" srcOrd="0" destOrd="2" presId="urn:microsoft.com/office/officeart/2005/8/layout/vList5"/>
    <dgm:cxn modelId="{E703A0F2-07AE-47D3-ABFF-08201526773F}" type="presOf" srcId="{3B923271-6DAE-4A6F-A22B-15F6456AC1BC}" destId="{FB98B034-697D-4043-9824-98A3381CBEA1}" srcOrd="0" destOrd="0" presId="urn:microsoft.com/office/officeart/2005/8/layout/vList5"/>
    <dgm:cxn modelId="{12AD72FC-F5B4-4030-AAB9-3FB80D1FBDB8}" srcId="{156C4E5C-FEBF-4480-958A-CFB8CAFDDB4C}" destId="{A05ADC4F-752A-4EC2-87E0-B57BF5A0C6E7}" srcOrd="1" destOrd="0" parTransId="{2BAE5670-AF27-4F9C-AD06-C11F6659391C}" sibTransId="{39064AA4-2096-47D2-9428-58920746A875}"/>
    <dgm:cxn modelId="{F86AB8FF-923A-4107-A86B-73E0912A0253}" type="presOf" srcId="{A05ADC4F-752A-4EC2-87E0-B57BF5A0C6E7}" destId="{D6FDDC09-FC8F-4E6A-AEE7-5A77471A970D}" srcOrd="0" destOrd="1" presId="urn:microsoft.com/office/officeart/2005/8/layout/vList5"/>
    <dgm:cxn modelId="{9B28DD1D-153D-42C1-AE6D-22C2812C757D}" type="presParOf" srcId="{F8252AF8-FF05-46EC-84FF-2CAAEAD80A18}" destId="{BE12C783-DFB1-4797-A651-2DA331028CF5}" srcOrd="0" destOrd="0" presId="urn:microsoft.com/office/officeart/2005/8/layout/vList5"/>
    <dgm:cxn modelId="{B8DB40D8-FB46-4B5B-AEDD-DB473485D4F5}" type="presParOf" srcId="{BE12C783-DFB1-4797-A651-2DA331028CF5}" destId="{E089F2AF-8D95-45D9-92CE-E39A17DACEF0}" srcOrd="0" destOrd="0" presId="urn:microsoft.com/office/officeart/2005/8/layout/vList5"/>
    <dgm:cxn modelId="{8FB2BE66-FDB7-47B1-9A69-DA78EC7423E6}" type="presParOf" srcId="{BE12C783-DFB1-4797-A651-2DA331028CF5}" destId="{D6FDDC09-FC8F-4E6A-AEE7-5A77471A970D}" srcOrd="1" destOrd="0" presId="urn:microsoft.com/office/officeart/2005/8/layout/vList5"/>
    <dgm:cxn modelId="{D73D358D-4E8F-4869-B1D6-B18079B59B50}" type="presParOf" srcId="{F8252AF8-FF05-46EC-84FF-2CAAEAD80A18}" destId="{3F9B7F4D-4C9F-472C-A725-4DE0231174C7}" srcOrd="1" destOrd="0" presId="urn:microsoft.com/office/officeart/2005/8/layout/vList5"/>
    <dgm:cxn modelId="{72C265E1-224A-441B-886E-656F29634B1E}" type="presParOf" srcId="{F8252AF8-FF05-46EC-84FF-2CAAEAD80A18}" destId="{A09BD880-2CA2-484F-9416-A16D10E961FC}" srcOrd="2" destOrd="0" presId="urn:microsoft.com/office/officeart/2005/8/layout/vList5"/>
    <dgm:cxn modelId="{11D6B278-C217-4463-B885-85AAEB008622}" type="presParOf" srcId="{A09BD880-2CA2-484F-9416-A16D10E961FC}" destId="{AD0AF92F-43F6-45BC-BDF6-455B82B98B66}" srcOrd="0" destOrd="0" presId="urn:microsoft.com/office/officeart/2005/8/layout/vList5"/>
    <dgm:cxn modelId="{FB67A32E-4D45-4D02-AB78-1B6CF750F179}" type="presParOf" srcId="{A09BD880-2CA2-484F-9416-A16D10E961FC}" destId="{FB98B034-697D-4043-9824-98A3381CBEA1}" srcOrd="1" destOrd="0" presId="urn:microsoft.com/office/officeart/2005/8/layout/vList5"/>
    <dgm:cxn modelId="{84661D0B-F23A-41B6-8A3A-DAA27C033B4A}" type="presParOf" srcId="{F8252AF8-FF05-46EC-84FF-2CAAEAD80A18}" destId="{2FF262BF-9B25-48F3-99A6-02C679C6E8F6}" srcOrd="3" destOrd="0" presId="urn:microsoft.com/office/officeart/2005/8/layout/vList5"/>
    <dgm:cxn modelId="{D66C9B90-42D4-48B4-B801-3C15D426895D}" type="presParOf" srcId="{F8252AF8-FF05-46EC-84FF-2CAAEAD80A18}" destId="{58A02252-140D-440B-82AE-2AF8555E7AAE}" srcOrd="4" destOrd="0" presId="urn:microsoft.com/office/officeart/2005/8/layout/vList5"/>
    <dgm:cxn modelId="{3EC4232F-3884-4514-A3A9-97FFDF62D69F}" type="presParOf" srcId="{58A02252-140D-440B-82AE-2AF8555E7AAE}" destId="{03015DC2-3E2A-4377-BE4E-16F4322B4E1C}" srcOrd="0" destOrd="0" presId="urn:microsoft.com/office/officeart/2005/8/layout/vList5"/>
    <dgm:cxn modelId="{1FDA4B41-F58E-4C11-B407-9A1527AB9EE8}" type="presParOf" srcId="{58A02252-140D-440B-82AE-2AF8555E7AAE}" destId="{63E0F61E-4C8D-4277-88AD-14C569D4FA6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4C3CC02-534B-42E5-991D-C1867220B6D5}" type="doc">
      <dgm:prSet loTypeId="urn:microsoft.com/office/officeart/2005/8/layout/vList5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6C6E4D7-8FEA-43EB-9565-70A1CBD13032}">
      <dgm:prSet phldrT="[Text]" custT="1"/>
      <dgm:spPr/>
      <dgm:t>
        <a:bodyPr/>
        <a:lstStyle/>
        <a:p>
          <a:r>
            <a:rPr lang="en-US" sz="3200" b="1" i="0" dirty="0">
              <a:latin typeface="Copperplate Gothic Bold" panose="020E0705020206020404" pitchFamily="34" charset="0"/>
            </a:rPr>
            <a:t>Logistic Regression</a:t>
          </a:r>
          <a:endParaRPr lang="en-US" sz="3200" dirty="0">
            <a:latin typeface="Copperplate Gothic Bold" panose="020E0705020206020404" pitchFamily="34" charset="0"/>
          </a:endParaRPr>
        </a:p>
      </dgm:t>
    </dgm:pt>
    <dgm:pt modelId="{C03791CC-1262-471C-B36B-20E961858DA5}" type="parTrans" cxnId="{1009BE36-28D9-4FE1-BE07-49C48F5D72DD}">
      <dgm:prSet/>
      <dgm:spPr/>
      <dgm:t>
        <a:bodyPr/>
        <a:lstStyle/>
        <a:p>
          <a:endParaRPr lang="en-US"/>
        </a:p>
      </dgm:t>
    </dgm:pt>
    <dgm:pt modelId="{67C54948-FAE3-488E-B85C-77E7FF567BD4}" type="sibTrans" cxnId="{1009BE36-28D9-4FE1-BE07-49C48F5D72DD}">
      <dgm:prSet/>
      <dgm:spPr/>
      <dgm:t>
        <a:bodyPr/>
        <a:lstStyle/>
        <a:p>
          <a:endParaRPr lang="en-US"/>
        </a:p>
      </dgm:t>
    </dgm:pt>
    <dgm:pt modelId="{83A3207B-72B3-4833-AE5A-D6EB0A4CC3D9}">
      <dgm:prSet phldrT="[Text]"/>
      <dgm:spPr/>
      <dgm:t>
        <a:bodyPr/>
        <a:lstStyle/>
        <a:p>
          <a:r>
            <a:rPr lang="en-US" b="1" dirty="0"/>
            <a:t>Train set</a:t>
          </a:r>
        </a:p>
      </dgm:t>
    </dgm:pt>
    <dgm:pt modelId="{9B2604CD-B111-4AD4-9C6F-38B72B92E90F}" type="parTrans" cxnId="{6F399354-113E-45CE-A9EA-D71D754ECB4E}">
      <dgm:prSet/>
      <dgm:spPr/>
      <dgm:t>
        <a:bodyPr/>
        <a:lstStyle/>
        <a:p>
          <a:endParaRPr lang="en-US"/>
        </a:p>
      </dgm:t>
    </dgm:pt>
    <dgm:pt modelId="{2E5F89F3-8199-4B65-8065-CEBCCD22D50D}" type="sibTrans" cxnId="{6F399354-113E-45CE-A9EA-D71D754ECB4E}">
      <dgm:prSet/>
      <dgm:spPr/>
      <dgm:t>
        <a:bodyPr/>
        <a:lstStyle/>
        <a:p>
          <a:endParaRPr lang="en-US"/>
        </a:p>
      </dgm:t>
    </dgm:pt>
    <dgm:pt modelId="{ED8E50E1-A19B-4073-96DD-E13706793D27}">
      <dgm:prSet phldrT="[Text]"/>
      <dgm:spPr/>
      <dgm:t>
        <a:bodyPr/>
        <a:lstStyle/>
        <a:p>
          <a:r>
            <a:rPr lang="en-US" b="1" i="0" dirty="0">
              <a:latin typeface="Copperplate Gothic Bold" panose="020E0705020206020404" pitchFamily="34" charset="0"/>
            </a:rPr>
            <a:t>XGBoost</a:t>
          </a:r>
          <a:endParaRPr lang="en-US" dirty="0">
            <a:latin typeface="Copperplate Gothic Bold" panose="020E0705020206020404" pitchFamily="34" charset="0"/>
          </a:endParaRPr>
        </a:p>
      </dgm:t>
    </dgm:pt>
    <dgm:pt modelId="{2551D6BA-4116-4A3D-BA9A-11BAC878D885}" type="parTrans" cxnId="{73E0C3DC-5D91-470A-895A-1E1A837715CA}">
      <dgm:prSet/>
      <dgm:spPr/>
      <dgm:t>
        <a:bodyPr/>
        <a:lstStyle/>
        <a:p>
          <a:endParaRPr lang="en-US"/>
        </a:p>
      </dgm:t>
    </dgm:pt>
    <dgm:pt modelId="{9E623E82-D771-425B-9D96-ADE76016F0C0}" type="sibTrans" cxnId="{73E0C3DC-5D91-470A-895A-1E1A837715CA}">
      <dgm:prSet/>
      <dgm:spPr/>
      <dgm:t>
        <a:bodyPr/>
        <a:lstStyle/>
        <a:p>
          <a:endParaRPr lang="en-US"/>
        </a:p>
      </dgm:t>
    </dgm:pt>
    <dgm:pt modelId="{0299ED59-413C-47AD-AF0E-4A6293D38E7A}">
      <dgm:prSet phldrT="[Text]"/>
      <dgm:spPr/>
      <dgm:t>
        <a:bodyPr/>
        <a:lstStyle/>
        <a:p>
          <a:r>
            <a:rPr lang="en-US" b="1" i="0" dirty="0"/>
            <a:t>Train set</a:t>
          </a:r>
          <a:endParaRPr lang="en-US" dirty="0"/>
        </a:p>
      </dgm:t>
    </dgm:pt>
    <dgm:pt modelId="{05D84501-197F-4EC4-B9CB-4E81F9E5CF26}" type="parTrans" cxnId="{8C9A27F0-D5B4-43C7-AB48-55E3156259B0}">
      <dgm:prSet/>
      <dgm:spPr/>
      <dgm:t>
        <a:bodyPr/>
        <a:lstStyle/>
        <a:p>
          <a:endParaRPr lang="en-US"/>
        </a:p>
      </dgm:t>
    </dgm:pt>
    <dgm:pt modelId="{3CF0EB58-9BA2-42BF-AFBE-89F8DC85C2B0}" type="sibTrans" cxnId="{8C9A27F0-D5B4-43C7-AB48-55E3156259B0}">
      <dgm:prSet/>
      <dgm:spPr/>
      <dgm:t>
        <a:bodyPr/>
        <a:lstStyle/>
        <a:p>
          <a:endParaRPr lang="en-US"/>
        </a:p>
      </dgm:t>
    </dgm:pt>
    <dgm:pt modelId="{E446A07A-56D3-4010-B947-4F4D7AD5A4C2}">
      <dgm:prSet phldrT="[Text]"/>
      <dgm:spPr/>
      <dgm:t>
        <a:bodyPr/>
        <a:lstStyle/>
        <a:p>
          <a:r>
            <a:rPr lang="en-US" b="1" i="0" dirty="0"/>
            <a:t>Test set</a:t>
          </a:r>
          <a:endParaRPr lang="en-US" b="1" dirty="0"/>
        </a:p>
      </dgm:t>
    </dgm:pt>
    <dgm:pt modelId="{54776A3E-E89E-486C-8266-7820CC697465}" type="parTrans" cxnId="{8F21A93E-8E78-4DCA-92DE-AB04CA25C76E}">
      <dgm:prSet/>
      <dgm:spPr/>
      <dgm:t>
        <a:bodyPr/>
        <a:lstStyle/>
        <a:p>
          <a:endParaRPr lang="en-US"/>
        </a:p>
      </dgm:t>
    </dgm:pt>
    <dgm:pt modelId="{73059A2D-C0C9-43AD-A19F-0A1F3E326463}" type="sibTrans" cxnId="{8F21A93E-8E78-4DCA-92DE-AB04CA25C76E}">
      <dgm:prSet/>
      <dgm:spPr/>
      <dgm:t>
        <a:bodyPr/>
        <a:lstStyle/>
        <a:p>
          <a:endParaRPr lang="en-US"/>
        </a:p>
      </dgm:t>
    </dgm:pt>
    <dgm:pt modelId="{FDFB0CCB-D926-4C16-8B7E-F0D4A77FFC2E}">
      <dgm:prSet phldrT="[Text]"/>
      <dgm:spPr/>
      <dgm:t>
        <a:bodyPr/>
        <a:lstStyle/>
        <a:p>
          <a:r>
            <a:rPr lang="en-US" dirty="0">
              <a:latin typeface="Copperplate Gothic Bold" panose="020E0705020206020404" pitchFamily="34" charset="0"/>
            </a:rPr>
            <a:t>Decision Tree</a:t>
          </a:r>
        </a:p>
      </dgm:t>
    </dgm:pt>
    <dgm:pt modelId="{2F14E9F2-2535-4216-B737-09A1CC7FC52F}" type="parTrans" cxnId="{624260AA-2668-4B71-8845-5928F9A77D9E}">
      <dgm:prSet/>
      <dgm:spPr/>
      <dgm:t>
        <a:bodyPr/>
        <a:lstStyle/>
        <a:p>
          <a:endParaRPr lang="en-US"/>
        </a:p>
      </dgm:t>
    </dgm:pt>
    <dgm:pt modelId="{CA4E8004-8B50-446C-99FE-9723B9D41B9D}" type="sibTrans" cxnId="{624260AA-2668-4B71-8845-5928F9A77D9E}">
      <dgm:prSet/>
      <dgm:spPr/>
      <dgm:t>
        <a:bodyPr/>
        <a:lstStyle/>
        <a:p>
          <a:endParaRPr lang="en-US"/>
        </a:p>
      </dgm:t>
    </dgm:pt>
    <dgm:pt modelId="{1A999381-6D39-4A6B-8DCA-D514BEE5B567}">
      <dgm:prSet phldrT="[Text]"/>
      <dgm:spPr/>
      <dgm:t>
        <a:bodyPr/>
        <a:lstStyle/>
        <a:p>
          <a:r>
            <a:rPr lang="en-US" b="1" i="0" dirty="0"/>
            <a:t>Train set</a:t>
          </a:r>
          <a:endParaRPr lang="en-US" b="1" dirty="0"/>
        </a:p>
      </dgm:t>
    </dgm:pt>
    <dgm:pt modelId="{2FD55FC2-6654-48DB-8EF8-660EDB4135A4}" type="parTrans" cxnId="{3A09B96A-8CD5-47F8-A525-49E61A579BDD}">
      <dgm:prSet/>
      <dgm:spPr/>
      <dgm:t>
        <a:bodyPr/>
        <a:lstStyle/>
        <a:p>
          <a:endParaRPr lang="en-US"/>
        </a:p>
      </dgm:t>
    </dgm:pt>
    <dgm:pt modelId="{0A24B34E-2DE1-4A4A-82E8-A632614D1A93}" type="sibTrans" cxnId="{3A09B96A-8CD5-47F8-A525-49E61A579BDD}">
      <dgm:prSet/>
      <dgm:spPr/>
      <dgm:t>
        <a:bodyPr/>
        <a:lstStyle/>
        <a:p>
          <a:endParaRPr lang="en-US"/>
        </a:p>
      </dgm:t>
    </dgm:pt>
    <dgm:pt modelId="{E3C15A27-EA0E-4422-B5BE-7EF099DA1970}">
      <dgm:prSet phldrT="[Text]"/>
      <dgm:spPr/>
      <dgm:t>
        <a:bodyPr/>
        <a:lstStyle/>
        <a:p>
          <a:r>
            <a:rPr lang="en-US" b="1" i="0" dirty="0"/>
            <a:t>Test set</a:t>
          </a:r>
          <a:endParaRPr lang="en-US" b="1" dirty="0"/>
        </a:p>
      </dgm:t>
    </dgm:pt>
    <dgm:pt modelId="{AC24981F-8F43-4892-A015-F5D54B996796}" type="parTrans" cxnId="{BFF7FDE6-4E01-464A-ADF0-EE3F057F9BA8}">
      <dgm:prSet/>
      <dgm:spPr/>
      <dgm:t>
        <a:bodyPr/>
        <a:lstStyle/>
        <a:p>
          <a:endParaRPr lang="en-US"/>
        </a:p>
      </dgm:t>
    </dgm:pt>
    <dgm:pt modelId="{F8C9368F-4F7C-4BC4-9E3A-C662959BA800}" type="sibTrans" cxnId="{BFF7FDE6-4E01-464A-ADF0-EE3F057F9BA8}">
      <dgm:prSet/>
      <dgm:spPr/>
      <dgm:t>
        <a:bodyPr/>
        <a:lstStyle/>
        <a:p>
          <a:endParaRPr lang="en-US"/>
        </a:p>
      </dgm:t>
    </dgm:pt>
    <dgm:pt modelId="{92754791-8B46-4FC9-AD20-6021F7213424}">
      <dgm:prSet/>
      <dgm:spPr/>
      <dgm:t>
        <a:bodyPr/>
        <a:lstStyle/>
        <a:p>
          <a:r>
            <a:rPr lang="en-US" dirty="0"/>
            <a:t>Accuracy = 0.94, Sensitivity = 0.92, Specificity = 0.97, ROC = 0.99</a:t>
          </a:r>
        </a:p>
      </dgm:t>
    </dgm:pt>
    <dgm:pt modelId="{9E07BA80-48E8-4BE8-9240-729A5E284AC8}" type="parTrans" cxnId="{A8CB9193-D336-4B23-A05B-68B72F52E6A4}">
      <dgm:prSet/>
      <dgm:spPr/>
      <dgm:t>
        <a:bodyPr/>
        <a:lstStyle/>
        <a:p>
          <a:endParaRPr lang="en-US"/>
        </a:p>
      </dgm:t>
    </dgm:pt>
    <dgm:pt modelId="{1C23667C-3DDA-4215-88AB-D5BD91F56EDE}" type="sibTrans" cxnId="{A8CB9193-D336-4B23-A05B-68B72F52E6A4}">
      <dgm:prSet/>
      <dgm:spPr/>
      <dgm:t>
        <a:bodyPr/>
        <a:lstStyle/>
        <a:p>
          <a:endParaRPr lang="en-US"/>
        </a:p>
      </dgm:t>
    </dgm:pt>
    <dgm:pt modelId="{0B59433F-1EC4-4684-A990-811CC972F5F6}">
      <dgm:prSet/>
      <dgm:spPr/>
      <dgm:t>
        <a:bodyPr/>
        <a:lstStyle/>
        <a:p>
          <a:r>
            <a:rPr lang="en-US" b="1" dirty="0"/>
            <a:t>Test set</a:t>
          </a:r>
        </a:p>
      </dgm:t>
    </dgm:pt>
    <dgm:pt modelId="{25A52FE6-F290-4854-A6F7-B7B86983796E}" type="parTrans" cxnId="{D99F8C55-B5C9-4430-A1FF-74ADE92AC282}">
      <dgm:prSet/>
      <dgm:spPr/>
      <dgm:t>
        <a:bodyPr/>
        <a:lstStyle/>
        <a:p>
          <a:endParaRPr lang="en-US"/>
        </a:p>
      </dgm:t>
    </dgm:pt>
    <dgm:pt modelId="{EDCCA7CF-8240-4823-8513-3DAF5241F415}" type="sibTrans" cxnId="{D99F8C55-B5C9-4430-A1FF-74ADE92AC282}">
      <dgm:prSet/>
      <dgm:spPr/>
      <dgm:t>
        <a:bodyPr/>
        <a:lstStyle/>
        <a:p>
          <a:endParaRPr lang="en-US"/>
        </a:p>
      </dgm:t>
    </dgm:pt>
    <dgm:pt modelId="{A847AD8B-5C4F-457A-BFAA-7EABE151AAD3}">
      <dgm:prSet/>
      <dgm:spPr/>
      <dgm:t>
        <a:bodyPr/>
        <a:lstStyle/>
        <a:p>
          <a:r>
            <a:rPr lang="en-US" dirty="0"/>
            <a:t>Accuracy = 0.97, Sensitivity = 0.89, Specificity = 0.97, ROC = 0.97</a:t>
          </a:r>
        </a:p>
      </dgm:t>
    </dgm:pt>
    <dgm:pt modelId="{86BBB6D6-62FC-4FFB-A143-E58B4A28504F}" type="parTrans" cxnId="{FB870C32-ABE6-4FB6-A19C-33BB7065CD60}">
      <dgm:prSet/>
      <dgm:spPr/>
      <dgm:t>
        <a:bodyPr/>
        <a:lstStyle/>
        <a:p>
          <a:endParaRPr lang="en-US"/>
        </a:p>
      </dgm:t>
    </dgm:pt>
    <dgm:pt modelId="{F2E07C74-3ED6-4682-8749-100CC59B696D}" type="sibTrans" cxnId="{FB870C32-ABE6-4FB6-A19C-33BB7065CD60}">
      <dgm:prSet/>
      <dgm:spPr/>
      <dgm:t>
        <a:bodyPr/>
        <a:lstStyle/>
        <a:p>
          <a:endParaRPr lang="en-US"/>
        </a:p>
      </dgm:t>
    </dgm:pt>
    <dgm:pt modelId="{DE9A55C6-C570-456F-8509-B50F621AE47D}">
      <dgm:prSet phldrT="[Text]"/>
      <dgm:spPr/>
      <dgm:t>
        <a:bodyPr/>
        <a:lstStyle/>
        <a:p>
          <a:r>
            <a:rPr lang="en-US" b="0" i="0" dirty="0"/>
            <a:t>Accuracy = 0.99, Sensitivity = 0.89, Specificity = 0.97, ROC-AUC = 1.0</a:t>
          </a:r>
          <a:endParaRPr lang="en-US" dirty="0"/>
        </a:p>
      </dgm:t>
    </dgm:pt>
    <dgm:pt modelId="{3871C8B1-F94D-4699-AB45-591785B0EF42}" type="parTrans" cxnId="{63A8225D-FC18-4DB4-88EB-9F73933FA9C3}">
      <dgm:prSet/>
      <dgm:spPr/>
      <dgm:t>
        <a:bodyPr/>
        <a:lstStyle/>
        <a:p>
          <a:endParaRPr lang="en-US"/>
        </a:p>
      </dgm:t>
    </dgm:pt>
    <dgm:pt modelId="{5543E808-11CD-48B4-B27B-8F0F53D708D0}" type="sibTrans" cxnId="{63A8225D-FC18-4DB4-88EB-9F73933FA9C3}">
      <dgm:prSet/>
      <dgm:spPr/>
      <dgm:t>
        <a:bodyPr/>
        <a:lstStyle/>
        <a:p>
          <a:endParaRPr lang="en-US"/>
        </a:p>
      </dgm:t>
    </dgm:pt>
    <dgm:pt modelId="{94040B60-B0F7-45E0-83E5-0F0708C9F819}">
      <dgm:prSet phldrT="[Text]"/>
      <dgm:spPr/>
      <dgm:t>
        <a:bodyPr/>
        <a:lstStyle/>
        <a:p>
          <a:r>
            <a:rPr lang="en-US" b="0" i="0" dirty="0"/>
            <a:t>Accuracy = 0.99, Sensitivity = 0.79, Specificity = 0.99, ROC-AUC = 0.96</a:t>
          </a:r>
          <a:endParaRPr lang="en-US" dirty="0"/>
        </a:p>
      </dgm:t>
    </dgm:pt>
    <dgm:pt modelId="{227F0D43-8DFE-43E6-9DB2-3554F4B871C8}" type="parTrans" cxnId="{E8FCD18B-AD32-4718-8B75-A5D66F75606D}">
      <dgm:prSet/>
      <dgm:spPr/>
      <dgm:t>
        <a:bodyPr/>
        <a:lstStyle/>
        <a:p>
          <a:endParaRPr lang="en-US"/>
        </a:p>
      </dgm:t>
    </dgm:pt>
    <dgm:pt modelId="{1D7E794B-CA57-413D-A1D7-E1295645BF85}" type="sibTrans" cxnId="{E8FCD18B-AD32-4718-8B75-A5D66F75606D}">
      <dgm:prSet/>
      <dgm:spPr/>
      <dgm:t>
        <a:bodyPr/>
        <a:lstStyle/>
        <a:p>
          <a:endParaRPr lang="en-US"/>
        </a:p>
      </dgm:t>
    </dgm:pt>
    <dgm:pt modelId="{88275160-DD2B-4BD3-BE17-6768BA79A8C6}">
      <dgm:prSet phldrT="[Text]"/>
      <dgm:spPr/>
      <dgm:t>
        <a:bodyPr/>
        <a:lstStyle/>
        <a:p>
          <a:r>
            <a:rPr lang="en-US" b="0" i="0" dirty="0"/>
            <a:t>Accuracy = 0.98, Sensitivity = 0.79, Specificity = 0.98, ROC-AUC = 1.0</a:t>
          </a:r>
          <a:endParaRPr lang="en-US" dirty="0"/>
        </a:p>
      </dgm:t>
    </dgm:pt>
    <dgm:pt modelId="{08BA7613-52F5-4291-A760-2B5EF75D3EDE}" type="parTrans" cxnId="{49EDBC3F-8DB1-4E60-A0CE-E25E722C3562}">
      <dgm:prSet/>
      <dgm:spPr/>
      <dgm:t>
        <a:bodyPr/>
        <a:lstStyle/>
        <a:p>
          <a:endParaRPr lang="en-US"/>
        </a:p>
      </dgm:t>
    </dgm:pt>
    <dgm:pt modelId="{86E9BC91-D0A8-4381-B49A-073CB13477A9}" type="sibTrans" cxnId="{49EDBC3F-8DB1-4E60-A0CE-E25E722C3562}">
      <dgm:prSet/>
      <dgm:spPr/>
      <dgm:t>
        <a:bodyPr/>
        <a:lstStyle/>
        <a:p>
          <a:endParaRPr lang="en-US"/>
        </a:p>
      </dgm:t>
    </dgm:pt>
    <dgm:pt modelId="{2DBBC60D-28D5-4F32-A7D9-EFFD2181ADD1}">
      <dgm:prSet phldrT="[Text]"/>
      <dgm:spPr/>
      <dgm:t>
        <a:bodyPr/>
        <a:lstStyle/>
        <a:p>
          <a:r>
            <a:rPr lang="en-US" b="0" i="0" dirty="0"/>
            <a:t>Accuracy = 0.98, Sensitivity = 0.80, Specificity = 0.98, ROC-AUC = 0.86</a:t>
          </a:r>
          <a:endParaRPr lang="en-US" dirty="0"/>
        </a:p>
      </dgm:t>
    </dgm:pt>
    <dgm:pt modelId="{F31C3245-E973-450D-88EE-0472FEADC648}" type="parTrans" cxnId="{6ACB93B0-6714-4183-B73C-7D08BEBF42EF}">
      <dgm:prSet/>
      <dgm:spPr/>
      <dgm:t>
        <a:bodyPr/>
        <a:lstStyle/>
        <a:p>
          <a:endParaRPr lang="en-US"/>
        </a:p>
      </dgm:t>
    </dgm:pt>
    <dgm:pt modelId="{0B9CA8CC-F6F9-4FDD-9036-873750F30707}" type="sibTrans" cxnId="{6ACB93B0-6714-4183-B73C-7D08BEBF42EF}">
      <dgm:prSet/>
      <dgm:spPr/>
      <dgm:t>
        <a:bodyPr/>
        <a:lstStyle/>
        <a:p>
          <a:endParaRPr lang="en-US"/>
        </a:p>
      </dgm:t>
    </dgm:pt>
    <dgm:pt modelId="{EE08C4F9-BAB9-456D-B42E-0A460E1D7E5C}" type="pres">
      <dgm:prSet presAssocID="{E4C3CC02-534B-42E5-991D-C1867220B6D5}" presName="Name0" presStyleCnt="0">
        <dgm:presLayoutVars>
          <dgm:dir/>
          <dgm:animLvl val="lvl"/>
          <dgm:resizeHandles val="exact"/>
        </dgm:presLayoutVars>
      </dgm:prSet>
      <dgm:spPr/>
    </dgm:pt>
    <dgm:pt modelId="{E3E1E58C-500C-4226-A4CA-74D2E942B737}" type="pres">
      <dgm:prSet presAssocID="{B6C6E4D7-8FEA-43EB-9565-70A1CBD13032}" presName="linNode" presStyleCnt="0"/>
      <dgm:spPr/>
    </dgm:pt>
    <dgm:pt modelId="{3061C999-4449-42C3-ACA4-F438BDFBAEA2}" type="pres">
      <dgm:prSet presAssocID="{B6C6E4D7-8FEA-43EB-9565-70A1CBD13032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31D8BD3F-6070-4AA0-A7E3-13EEE30588B1}" type="pres">
      <dgm:prSet presAssocID="{B6C6E4D7-8FEA-43EB-9565-70A1CBD13032}" presName="descendantText" presStyleLbl="alignAccFollowNode1" presStyleIdx="0" presStyleCnt="3">
        <dgm:presLayoutVars>
          <dgm:bulletEnabled val="1"/>
        </dgm:presLayoutVars>
      </dgm:prSet>
      <dgm:spPr/>
    </dgm:pt>
    <dgm:pt modelId="{85577C6E-F253-4BBF-B78F-81E252DC520C}" type="pres">
      <dgm:prSet presAssocID="{67C54948-FAE3-488E-B85C-77E7FF567BD4}" presName="sp" presStyleCnt="0"/>
      <dgm:spPr/>
    </dgm:pt>
    <dgm:pt modelId="{9A49FF4D-9E0C-417C-B271-E4625E5B84CF}" type="pres">
      <dgm:prSet presAssocID="{ED8E50E1-A19B-4073-96DD-E13706793D27}" presName="linNode" presStyleCnt="0"/>
      <dgm:spPr/>
    </dgm:pt>
    <dgm:pt modelId="{692D241E-DA63-4321-9DFD-66C52973D6F0}" type="pres">
      <dgm:prSet presAssocID="{ED8E50E1-A19B-4073-96DD-E13706793D27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253B804D-4721-4C01-B2FA-E85022D9F755}" type="pres">
      <dgm:prSet presAssocID="{ED8E50E1-A19B-4073-96DD-E13706793D27}" presName="descendantText" presStyleLbl="alignAccFollowNode1" presStyleIdx="1" presStyleCnt="3">
        <dgm:presLayoutVars>
          <dgm:bulletEnabled val="1"/>
        </dgm:presLayoutVars>
      </dgm:prSet>
      <dgm:spPr/>
    </dgm:pt>
    <dgm:pt modelId="{016BC951-D26F-4B67-A432-C29F643903C0}" type="pres">
      <dgm:prSet presAssocID="{9E623E82-D771-425B-9D96-ADE76016F0C0}" presName="sp" presStyleCnt="0"/>
      <dgm:spPr/>
    </dgm:pt>
    <dgm:pt modelId="{BFE62A8F-F8CB-485B-A49B-460A5033B228}" type="pres">
      <dgm:prSet presAssocID="{FDFB0CCB-D926-4C16-8B7E-F0D4A77FFC2E}" presName="linNode" presStyleCnt="0"/>
      <dgm:spPr/>
    </dgm:pt>
    <dgm:pt modelId="{F072FA25-B457-46E7-90E0-C40FCE87663B}" type="pres">
      <dgm:prSet presAssocID="{FDFB0CCB-D926-4C16-8B7E-F0D4A77FFC2E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92598CAD-3D0E-47E6-849F-BC2E5A0C5978}" type="pres">
      <dgm:prSet presAssocID="{FDFB0CCB-D926-4C16-8B7E-F0D4A77FFC2E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501F0B1E-66E9-42CE-9C69-DDC355FACAF5}" type="presOf" srcId="{E4C3CC02-534B-42E5-991D-C1867220B6D5}" destId="{EE08C4F9-BAB9-456D-B42E-0A460E1D7E5C}" srcOrd="0" destOrd="0" presId="urn:microsoft.com/office/officeart/2005/8/layout/vList5"/>
    <dgm:cxn modelId="{16F56D23-B2B0-4903-B60D-17C403732CC5}" type="presOf" srcId="{1A999381-6D39-4A6B-8DCA-D514BEE5B567}" destId="{92598CAD-3D0E-47E6-849F-BC2E5A0C5978}" srcOrd="0" destOrd="0" presId="urn:microsoft.com/office/officeart/2005/8/layout/vList5"/>
    <dgm:cxn modelId="{E612B82D-1E0C-4ED9-AE49-F1A388ED681C}" type="presOf" srcId="{E446A07A-56D3-4010-B947-4F4D7AD5A4C2}" destId="{253B804D-4721-4C01-B2FA-E85022D9F755}" srcOrd="0" destOrd="2" presId="urn:microsoft.com/office/officeart/2005/8/layout/vList5"/>
    <dgm:cxn modelId="{FB870C32-ABE6-4FB6-A19C-33BB7065CD60}" srcId="{B6C6E4D7-8FEA-43EB-9565-70A1CBD13032}" destId="{A847AD8B-5C4F-457A-BFAA-7EABE151AAD3}" srcOrd="3" destOrd="0" parTransId="{86BBB6D6-62FC-4FFB-A143-E58B4A28504F}" sibTransId="{F2E07C74-3ED6-4682-8749-100CC59B696D}"/>
    <dgm:cxn modelId="{1009BE36-28D9-4FE1-BE07-49C48F5D72DD}" srcId="{E4C3CC02-534B-42E5-991D-C1867220B6D5}" destId="{B6C6E4D7-8FEA-43EB-9565-70A1CBD13032}" srcOrd="0" destOrd="0" parTransId="{C03791CC-1262-471C-B36B-20E961858DA5}" sibTransId="{67C54948-FAE3-488E-B85C-77E7FF567BD4}"/>
    <dgm:cxn modelId="{DFDE313E-3645-4478-B7A1-B2CE44FDF2A3}" type="presOf" srcId="{88275160-DD2B-4BD3-BE17-6768BA79A8C6}" destId="{92598CAD-3D0E-47E6-849F-BC2E5A0C5978}" srcOrd="0" destOrd="1" presId="urn:microsoft.com/office/officeart/2005/8/layout/vList5"/>
    <dgm:cxn modelId="{8F21A93E-8E78-4DCA-92DE-AB04CA25C76E}" srcId="{ED8E50E1-A19B-4073-96DD-E13706793D27}" destId="{E446A07A-56D3-4010-B947-4F4D7AD5A4C2}" srcOrd="2" destOrd="0" parTransId="{54776A3E-E89E-486C-8266-7820CC697465}" sibTransId="{73059A2D-C0C9-43AD-A19F-0A1F3E326463}"/>
    <dgm:cxn modelId="{49EDBC3F-8DB1-4E60-A0CE-E25E722C3562}" srcId="{FDFB0CCB-D926-4C16-8B7E-F0D4A77FFC2E}" destId="{88275160-DD2B-4BD3-BE17-6768BA79A8C6}" srcOrd="1" destOrd="0" parTransId="{08BA7613-52F5-4291-A760-2B5EF75D3EDE}" sibTransId="{86E9BC91-D0A8-4381-B49A-073CB13477A9}"/>
    <dgm:cxn modelId="{63A8225D-FC18-4DB4-88EB-9F73933FA9C3}" srcId="{ED8E50E1-A19B-4073-96DD-E13706793D27}" destId="{DE9A55C6-C570-456F-8509-B50F621AE47D}" srcOrd="1" destOrd="0" parTransId="{3871C8B1-F94D-4699-AB45-591785B0EF42}" sibTransId="{5543E808-11CD-48B4-B27B-8F0F53D708D0}"/>
    <dgm:cxn modelId="{55AAFC45-3558-4C2D-AB96-6ECE42CB5F5C}" type="presOf" srcId="{DE9A55C6-C570-456F-8509-B50F621AE47D}" destId="{253B804D-4721-4C01-B2FA-E85022D9F755}" srcOrd="0" destOrd="1" presId="urn:microsoft.com/office/officeart/2005/8/layout/vList5"/>
    <dgm:cxn modelId="{4B755C66-8433-49ED-811F-7AF86D84AC6C}" type="presOf" srcId="{83A3207B-72B3-4833-AE5A-D6EB0A4CC3D9}" destId="{31D8BD3F-6070-4AA0-A7E3-13EEE30588B1}" srcOrd="0" destOrd="0" presId="urn:microsoft.com/office/officeart/2005/8/layout/vList5"/>
    <dgm:cxn modelId="{3A09B96A-8CD5-47F8-A525-49E61A579BDD}" srcId="{FDFB0CCB-D926-4C16-8B7E-F0D4A77FFC2E}" destId="{1A999381-6D39-4A6B-8DCA-D514BEE5B567}" srcOrd="0" destOrd="0" parTransId="{2FD55FC2-6654-48DB-8EF8-660EDB4135A4}" sibTransId="{0A24B34E-2DE1-4A4A-82E8-A632614D1A93}"/>
    <dgm:cxn modelId="{6F399354-113E-45CE-A9EA-D71D754ECB4E}" srcId="{B6C6E4D7-8FEA-43EB-9565-70A1CBD13032}" destId="{83A3207B-72B3-4833-AE5A-D6EB0A4CC3D9}" srcOrd="0" destOrd="0" parTransId="{9B2604CD-B111-4AD4-9C6F-38B72B92E90F}" sibTransId="{2E5F89F3-8199-4B65-8065-CEBCCD22D50D}"/>
    <dgm:cxn modelId="{D99F8C55-B5C9-4430-A1FF-74ADE92AC282}" srcId="{B6C6E4D7-8FEA-43EB-9565-70A1CBD13032}" destId="{0B59433F-1EC4-4684-A990-811CC972F5F6}" srcOrd="2" destOrd="0" parTransId="{25A52FE6-F290-4854-A6F7-B7B86983796E}" sibTransId="{EDCCA7CF-8240-4823-8513-3DAF5241F415}"/>
    <dgm:cxn modelId="{AEBAC681-412B-4CE3-B450-50797B7923C6}" type="presOf" srcId="{92754791-8B46-4FC9-AD20-6021F7213424}" destId="{31D8BD3F-6070-4AA0-A7E3-13EEE30588B1}" srcOrd="0" destOrd="1" presId="urn:microsoft.com/office/officeart/2005/8/layout/vList5"/>
    <dgm:cxn modelId="{E8FCD18B-AD32-4718-8B75-A5D66F75606D}" srcId="{ED8E50E1-A19B-4073-96DD-E13706793D27}" destId="{94040B60-B0F7-45E0-83E5-0F0708C9F819}" srcOrd="3" destOrd="0" parTransId="{227F0D43-8DFE-43E6-9DB2-3554F4B871C8}" sibTransId="{1D7E794B-CA57-413D-A1D7-E1295645BF85}"/>
    <dgm:cxn modelId="{A30FD090-E367-47FC-A0D4-A0A152FEE26A}" type="presOf" srcId="{B6C6E4D7-8FEA-43EB-9565-70A1CBD13032}" destId="{3061C999-4449-42C3-ACA4-F438BDFBAEA2}" srcOrd="0" destOrd="0" presId="urn:microsoft.com/office/officeart/2005/8/layout/vList5"/>
    <dgm:cxn modelId="{A8CB9193-D336-4B23-A05B-68B72F52E6A4}" srcId="{B6C6E4D7-8FEA-43EB-9565-70A1CBD13032}" destId="{92754791-8B46-4FC9-AD20-6021F7213424}" srcOrd="1" destOrd="0" parTransId="{9E07BA80-48E8-4BE8-9240-729A5E284AC8}" sibTransId="{1C23667C-3DDA-4215-88AB-D5BD91F56EDE}"/>
    <dgm:cxn modelId="{732E5AA3-1910-4D49-B7E3-60514371E78D}" type="presOf" srcId="{94040B60-B0F7-45E0-83E5-0F0708C9F819}" destId="{253B804D-4721-4C01-B2FA-E85022D9F755}" srcOrd="0" destOrd="3" presId="urn:microsoft.com/office/officeart/2005/8/layout/vList5"/>
    <dgm:cxn modelId="{624260AA-2668-4B71-8845-5928F9A77D9E}" srcId="{E4C3CC02-534B-42E5-991D-C1867220B6D5}" destId="{FDFB0CCB-D926-4C16-8B7E-F0D4A77FFC2E}" srcOrd="2" destOrd="0" parTransId="{2F14E9F2-2535-4216-B737-09A1CC7FC52F}" sibTransId="{CA4E8004-8B50-446C-99FE-9723B9D41B9D}"/>
    <dgm:cxn modelId="{6ACB93B0-6714-4183-B73C-7D08BEBF42EF}" srcId="{FDFB0CCB-D926-4C16-8B7E-F0D4A77FFC2E}" destId="{2DBBC60D-28D5-4F32-A7D9-EFFD2181ADD1}" srcOrd="3" destOrd="0" parTransId="{F31C3245-E973-450D-88EE-0472FEADC648}" sibTransId="{0B9CA8CC-F6F9-4FDD-9036-873750F30707}"/>
    <dgm:cxn modelId="{8674E9BD-512A-4FB1-A877-A61C3AC1F694}" type="presOf" srcId="{2DBBC60D-28D5-4F32-A7D9-EFFD2181ADD1}" destId="{92598CAD-3D0E-47E6-849F-BC2E5A0C5978}" srcOrd="0" destOrd="3" presId="urn:microsoft.com/office/officeart/2005/8/layout/vList5"/>
    <dgm:cxn modelId="{27FE44CD-21BC-4C55-9A62-3C2DE92725AD}" type="presOf" srcId="{E3C15A27-EA0E-4422-B5BE-7EF099DA1970}" destId="{92598CAD-3D0E-47E6-849F-BC2E5A0C5978}" srcOrd="0" destOrd="2" presId="urn:microsoft.com/office/officeart/2005/8/layout/vList5"/>
    <dgm:cxn modelId="{73E0C3DC-5D91-470A-895A-1E1A837715CA}" srcId="{E4C3CC02-534B-42E5-991D-C1867220B6D5}" destId="{ED8E50E1-A19B-4073-96DD-E13706793D27}" srcOrd="1" destOrd="0" parTransId="{2551D6BA-4116-4A3D-BA9A-11BAC878D885}" sibTransId="{9E623E82-D771-425B-9D96-ADE76016F0C0}"/>
    <dgm:cxn modelId="{A78EFCDC-C68E-4065-9961-F27B9CF3D7D3}" type="presOf" srcId="{A847AD8B-5C4F-457A-BFAA-7EABE151AAD3}" destId="{31D8BD3F-6070-4AA0-A7E3-13EEE30588B1}" srcOrd="0" destOrd="3" presId="urn:microsoft.com/office/officeart/2005/8/layout/vList5"/>
    <dgm:cxn modelId="{BFF7FDE6-4E01-464A-ADF0-EE3F057F9BA8}" srcId="{FDFB0CCB-D926-4C16-8B7E-F0D4A77FFC2E}" destId="{E3C15A27-EA0E-4422-B5BE-7EF099DA1970}" srcOrd="2" destOrd="0" parTransId="{AC24981F-8F43-4892-A015-F5D54B996796}" sibTransId="{F8C9368F-4F7C-4BC4-9E3A-C662959BA800}"/>
    <dgm:cxn modelId="{8C9A27F0-D5B4-43C7-AB48-55E3156259B0}" srcId="{ED8E50E1-A19B-4073-96DD-E13706793D27}" destId="{0299ED59-413C-47AD-AF0E-4A6293D38E7A}" srcOrd="0" destOrd="0" parTransId="{05D84501-197F-4EC4-B9CB-4E81F9E5CF26}" sibTransId="{3CF0EB58-9BA2-42BF-AFBE-89F8DC85C2B0}"/>
    <dgm:cxn modelId="{D63FDEF3-B141-4C6E-BA23-58D77FDF0F14}" type="presOf" srcId="{FDFB0CCB-D926-4C16-8B7E-F0D4A77FFC2E}" destId="{F072FA25-B457-46E7-90E0-C40FCE87663B}" srcOrd="0" destOrd="0" presId="urn:microsoft.com/office/officeart/2005/8/layout/vList5"/>
    <dgm:cxn modelId="{4B2D44F5-767B-451E-B82B-46743444BDA5}" type="presOf" srcId="{0B59433F-1EC4-4684-A990-811CC972F5F6}" destId="{31D8BD3F-6070-4AA0-A7E3-13EEE30588B1}" srcOrd="0" destOrd="2" presId="urn:microsoft.com/office/officeart/2005/8/layout/vList5"/>
    <dgm:cxn modelId="{5A49F0FB-7CE0-4B72-8CDA-84982025B051}" type="presOf" srcId="{0299ED59-413C-47AD-AF0E-4A6293D38E7A}" destId="{253B804D-4721-4C01-B2FA-E85022D9F755}" srcOrd="0" destOrd="0" presId="urn:microsoft.com/office/officeart/2005/8/layout/vList5"/>
    <dgm:cxn modelId="{BAFA88FC-C063-4E0B-BE5C-2BD13432B9CC}" type="presOf" srcId="{ED8E50E1-A19B-4073-96DD-E13706793D27}" destId="{692D241E-DA63-4321-9DFD-66C52973D6F0}" srcOrd="0" destOrd="0" presId="urn:microsoft.com/office/officeart/2005/8/layout/vList5"/>
    <dgm:cxn modelId="{171E1E46-9C8A-48AA-8FE5-AE062F32BEB7}" type="presParOf" srcId="{EE08C4F9-BAB9-456D-B42E-0A460E1D7E5C}" destId="{E3E1E58C-500C-4226-A4CA-74D2E942B737}" srcOrd="0" destOrd="0" presId="urn:microsoft.com/office/officeart/2005/8/layout/vList5"/>
    <dgm:cxn modelId="{E7073E72-CD85-4DBA-B1C8-DA2CB5F11AEE}" type="presParOf" srcId="{E3E1E58C-500C-4226-A4CA-74D2E942B737}" destId="{3061C999-4449-42C3-ACA4-F438BDFBAEA2}" srcOrd="0" destOrd="0" presId="urn:microsoft.com/office/officeart/2005/8/layout/vList5"/>
    <dgm:cxn modelId="{899AB3AF-90D6-4013-BC07-1797B02DD529}" type="presParOf" srcId="{E3E1E58C-500C-4226-A4CA-74D2E942B737}" destId="{31D8BD3F-6070-4AA0-A7E3-13EEE30588B1}" srcOrd="1" destOrd="0" presId="urn:microsoft.com/office/officeart/2005/8/layout/vList5"/>
    <dgm:cxn modelId="{0B123D27-4618-4019-996C-FA65B5CBD3BC}" type="presParOf" srcId="{EE08C4F9-BAB9-456D-B42E-0A460E1D7E5C}" destId="{85577C6E-F253-4BBF-B78F-81E252DC520C}" srcOrd="1" destOrd="0" presId="urn:microsoft.com/office/officeart/2005/8/layout/vList5"/>
    <dgm:cxn modelId="{1CAB3383-8470-428E-91D5-2555AB4E330F}" type="presParOf" srcId="{EE08C4F9-BAB9-456D-B42E-0A460E1D7E5C}" destId="{9A49FF4D-9E0C-417C-B271-E4625E5B84CF}" srcOrd="2" destOrd="0" presId="urn:microsoft.com/office/officeart/2005/8/layout/vList5"/>
    <dgm:cxn modelId="{865E852A-5881-4136-A6B4-F81755AF2B82}" type="presParOf" srcId="{9A49FF4D-9E0C-417C-B271-E4625E5B84CF}" destId="{692D241E-DA63-4321-9DFD-66C52973D6F0}" srcOrd="0" destOrd="0" presId="urn:microsoft.com/office/officeart/2005/8/layout/vList5"/>
    <dgm:cxn modelId="{6406068F-9182-4719-B96E-A25E0D1A5ADC}" type="presParOf" srcId="{9A49FF4D-9E0C-417C-B271-E4625E5B84CF}" destId="{253B804D-4721-4C01-B2FA-E85022D9F755}" srcOrd="1" destOrd="0" presId="urn:microsoft.com/office/officeart/2005/8/layout/vList5"/>
    <dgm:cxn modelId="{41D854E5-EBC2-4557-8BBB-7EC2EAFFC9D1}" type="presParOf" srcId="{EE08C4F9-BAB9-456D-B42E-0A460E1D7E5C}" destId="{016BC951-D26F-4B67-A432-C29F643903C0}" srcOrd="3" destOrd="0" presId="urn:microsoft.com/office/officeart/2005/8/layout/vList5"/>
    <dgm:cxn modelId="{7B8BA4D9-16BA-4D43-B589-DA62DC2EA049}" type="presParOf" srcId="{EE08C4F9-BAB9-456D-B42E-0A460E1D7E5C}" destId="{BFE62A8F-F8CB-485B-A49B-460A5033B228}" srcOrd="4" destOrd="0" presId="urn:microsoft.com/office/officeart/2005/8/layout/vList5"/>
    <dgm:cxn modelId="{46082605-ED81-4D35-8D07-8FC3717A9D33}" type="presParOf" srcId="{BFE62A8F-F8CB-485B-A49B-460A5033B228}" destId="{F072FA25-B457-46E7-90E0-C40FCE87663B}" srcOrd="0" destOrd="0" presId="urn:microsoft.com/office/officeart/2005/8/layout/vList5"/>
    <dgm:cxn modelId="{F384AF36-94B6-4E1B-BF26-47AC19667AF4}" type="presParOf" srcId="{BFE62A8F-F8CB-485B-A49B-460A5033B228}" destId="{92598CAD-3D0E-47E6-849F-BC2E5A0C597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E0A96D-5D04-4C27-8724-76F84AEF62B3}">
      <dsp:nvSpPr>
        <dsp:cNvPr id="0" name=""/>
        <dsp:cNvSpPr/>
      </dsp:nvSpPr>
      <dsp:spPr>
        <a:xfrm>
          <a:off x="3136" y="98419"/>
          <a:ext cx="3058473" cy="633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opperplate Gothic Bold" panose="020E0705020206020404" pitchFamily="34" charset="0"/>
            </a:rPr>
            <a:t>Merchant</a:t>
          </a:r>
          <a:r>
            <a:rPr lang="en-US" sz="2200" kern="1200"/>
            <a:t> </a:t>
          </a:r>
        </a:p>
      </dsp:txBody>
      <dsp:txXfrm>
        <a:off x="3136" y="98419"/>
        <a:ext cx="3058473" cy="633600"/>
      </dsp:txXfrm>
    </dsp:sp>
    <dsp:sp modelId="{B716676B-0162-4083-90A0-FA8D437E892E}">
      <dsp:nvSpPr>
        <dsp:cNvPr id="0" name=""/>
        <dsp:cNvSpPr/>
      </dsp:nvSpPr>
      <dsp:spPr>
        <a:xfrm>
          <a:off x="3136" y="732019"/>
          <a:ext cx="3058473" cy="286475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solidFill>
                <a:schemeClr val="tx1"/>
              </a:solidFill>
            </a:rPr>
            <a:t>Cost of merchandise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solidFill>
                <a:schemeClr val="tx1"/>
              </a:solidFill>
            </a:rPr>
            <a:t>Transaction fees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solidFill>
                <a:schemeClr val="tx1"/>
              </a:solidFill>
            </a:rPr>
            <a:t>Chargeback administration cost</a:t>
          </a:r>
        </a:p>
      </dsp:txBody>
      <dsp:txXfrm>
        <a:off x="3136" y="732019"/>
        <a:ext cx="3058473" cy="2864750"/>
      </dsp:txXfrm>
    </dsp:sp>
    <dsp:sp modelId="{32872C29-4574-4177-9995-3B89179984A6}">
      <dsp:nvSpPr>
        <dsp:cNvPr id="0" name=""/>
        <dsp:cNvSpPr/>
      </dsp:nvSpPr>
      <dsp:spPr>
        <a:xfrm>
          <a:off x="3489796" y="98419"/>
          <a:ext cx="3058473" cy="633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opperplate Gothic Bold" panose="020E0705020206020404" pitchFamily="34" charset="0"/>
            </a:rPr>
            <a:t>Customer</a:t>
          </a:r>
        </a:p>
      </dsp:txBody>
      <dsp:txXfrm>
        <a:off x="3489796" y="98419"/>
        <a:ext cx="3058473" cy="633600"/>
      </dsp:txXfrm>
    </dsp:sp>
    <dsp:sp modelId="{1B989DA5-8DF6-408C-AC0B-AF8BEB7DC51E}">
      <dsp:nvSpPr>
        <dsp:cNvPr id="0" name=""/>
        <dsp:cNvSpPr/>
      </dsp:nvSpPr>
      <dsp:spPr>
        <a:xfrm>
          <a:off x="3489796" y="732019"/>
          <a:ext cx="3058473" cy="286475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solidFill>
                <a:schemeClr val="tx1"/>
              </a:solidFill>
            </a:rPr>
            <a:t>Negative effect on the credit scores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solidFill>
                <a:schemeClr val="tx1"/>
              </a:solidFill>
            </a:rPr>
            <a:t>Great deal of a time and aggravation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solidFill>
                <a:schemeClr val="tx1"/>
              </a:solidFill>
            </a:rPr>
            <a:t>Might have to pay some penalties</a:t>
          </a:r>
        </a:p>
      </dsp:txBody>
      <dsp:txXfrm>
        <a:off x="3489796" y="732019"/>
        <a:ext cx="3058473" cy="2864750"/>
      </dsp:txXfrm>
    </dsp:sp>
    <dsp:sp modelId="{DA72B6CA-E16E-4A0D-9809-B32FE89F25D7}">
      <dsp:nvSpPr>
        <dsp:cNvPr id="0" name=""/>
        <dsp:cNvSpPr/>
      </dsp:nvSpPr>
      <dsp:spPr>
        <a:xfrm>
          <a:off x="6976456" y="98419"/>
          <a:ext cx="3058473" cy="633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opperplate Gothic Bold" panose="020E0705020206020404" pitchFamily="34" charset="0"/>
            </a:rPr>
            <a:t>Bank</a:t>
          </a:r>
        </a:p>
      </dsp:txBody>
      <dsp:txXfrm>
        <a:off x="6976456" y="98419"/>
        <a:ext cx="3058473" cy="633600"/>
      </dsp:txXfrm>
    </dsp:sp>
    <dsp:sp modelId="{3EE20249-7968-44AD-A68F-4FBC01DF82F9}">
      <dsp:nvSpPr>
        <dsp:cNvPr id="0" name=""/>
        <dsp:cNvSpPr/>
      </dsp:nvSpPr>
      <dsp:spPr>
        <a:xfrm>
          <a:off x="6976456" y="732019"/>
          <a:ext cx="3058473" cy="286475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solidFill>
                <a:schemeClr val="tx1"/>
              </a:solidFill>
            </a:rPr>
            <a:t>Cost millions f dollars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solidFill>
                <a:schemeClr val="tx1"/>
              </a:solidFill>
            </a:rPr>
            <a:t>Reputation damage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solidFill>
                <a:schemeClr val="tx1"/>
              </a:solidFill>
            </a:rPr>
            <a:t>Customer retention price</a:t>
          </a:r>
        </a:p>
      </dsp:txBody>
      <dsp:txXfrm>
        <a:off x="6976456" y="732019"/>
        <a:ext cx="3058473" cy="28647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2E250F-AFFF-4B7C-9381-7E335ADA681A}">
      <dsp:nvSpPr>
        <dsp:cNvPr id="0" name=""/>
        <dsp:cNvSpPr/>
      </dsp:nvSpPr>
      <dsp:spPr>
        <a:xfrm rot="5400000">
          <a:off x="6877523" y="-2892839"/>
          <a:ext cx="877533" cy="688592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dirty="0">
              <a:latin typeface="+mj-lt"/>
            </a:rPr>
            <a:t>Train set</a:t>
          </a:r>
          <a:endParaRPr lang="en-US" sz="11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+mj-lt"/>
            </a:rPr>
            <a:t>Accuracy = 0.95, Sensitivity = 0.92, Specificity = 0.98, ROC = 0.99</a:t>
          </a:r>
          <a:endParaRPr lang="en-US" sz="11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dirty="0">
              <a:latin typeface="+mj-lt"/>
            </a:rPr>
            <a:t>Test set</a:t>
          </a:r>
          <a:endParaRPr lang="en-US" sz="11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+mj-lt"/>
            </a:rPr>
            <a:t>Accuracy = 0.97, Sensitivity = 0.87, Specificity = 0.97, ROC-AUC = 0.96</a:t>
          </a:r>
          <a:endParaRPr lang="en-US" sz="1100" kern="1200" dirty="0"/>
        </a:p>
      </dsp:txBody>
      <dsp:txXfrm rot="-5400000">
        <a:off x="3873330" y="154192"/>
        <a:ext cx="6843082" cy="791857"/>
      </dsp:txXfrm>
    </dsp:sp>
    <dsp:sp modelId="{F22011B2-C89D-49EC-93A2-01E86F2AD572}">
      <dsp:nvSpPr>
        <dsp:cNvPr id="0" name=""/>
        <dsp:cNvSpPr/>
      </dsp:nvSpPr>
      <dsp:spPr>
        <a:xfrm>
          <a:off x="0" y="1661"/>
          <a:ext cx="3873330" cy="109691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Copperplate Gothic Bold" panose="020E0705020206020404" pitchFamily="34" charset="0"/>
            </a:rPr>
            <a:t>Logistic Regression</a:t>
          </a:r>
        </a:p>
      </dsp:txBody>
      <dsp:txXfrm>
        <a:off x="53547" y="55208"/>
        <a:ext cx="3766236" cy="989823"/>
      </dsp:txXfrm>
    </dsp:sp>
    <dsp:sp modelId="{573BB10F-FFB0-438A-8AB7-A9C4CADFF247}">
      <dsp:nvSpPr>
        <dsp:cNvPr id="0" name=""/>
        <dsp:cNvSpPr/>
      </dsp:nvSpPr>
      <dsp:spPr>
        <a:xfrm rot="5400000">
          <a:off x="6877523" y="-1741076"/>
          <a:ext cx="877533" cy="6885920"/>
        </a:xfrm>
        <a:prstGeom prst="round2SameRect">
          <a:avLst/>
        </a:prstGeom>
        <a:solidFill>
          <a:schemeClr val="accent2">
            <a:tint val="40000"/>
            <a:alpha val="90000"/>
            <a:hueOff val="-4916723"/>
            <a:satOff val="-2883"/>
            <a:lumOff val="-359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4916723"/>
              <a:satOff val="-2883"/>
              <a:lumOff val="-3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i="0" kern="1200"/>
            <a:t>Train set</a:t>
          </a:r>
          <a:endParaRPr lang="en-US" sz="1100" b="1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dirty="0"/>
            <a:t>Accuracy = 1.0, Sensitivity = 1.0, Specificity = 1.0, ROC-AUC = 1.0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i="0" kern="1200"/>
            <a:t>Test set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/>
            <a:t>Accuracy = 0.96, Sensitivity = 0.92, Specificity = 0.96, ROC-AUC = 0.98</a:t>
          </a:r>
          <a:endParaRPr lang="en-US" sz="1100" kern="1200"/>
        </a:p>
      </dsp:txBody>
      <dsp:txXfrm rot="-5400000">
        <a:off x="3873330" y="1305955"/>
        <a:ext cx="6843082" cy="791857"/>
      </dsp:txXfrm>
    </dsp:sp>
    <dsp:sp modelId="{0F2D2492-F693-4F91-A80A-E8C8BB100A8D}">
      <dsp:nvSpPr>
        <dsp:cNvPr id="0" name=""/>
        <dsp:cNvSpPr/>
      </dsp:nvSpPr>
      <dsp:spPr>
        <a:xfrm>
          <a:off x="0" y="1153425"/>
          <a:ext cx="3873330" cy="1096917"/>
        </a:xfrm>
        <a:prstGeom prst="roundRect">
          <a:avLst/>
        </a:prstGeom>
        <a:solidFill>
          <a:schemeClr val="accent2">
            <a:hueOff val="-4377215"/>
            <a:satOff val="-3950"/>
            <a:lumOff val="-88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Copperplate Gothic Bold" panose="020E0705020206020404" pitchFamily="34" charset="0"/>
            </a:rPr>
            <a:t>XGBoost</a:t>
          </a:r>
          <a:endParaRPr lang="en-US" sz="3300" kern="1200" dirty="0">
            <a:latin typeface="Copperplate Gothic Bold" panose="020E0705020206020404" pitchFamily="34" charset="0"/>
          </a:endParaRPr>
        </a:p>
      </dsp:txBody>
      <dsp:txXfrm>
        <a:off x="53547" y="1206972"/>
        <a:ext cx="3766236" cy="989823"/>
      </dsp:txXfrm>
    </dsp:sp>
    <dsp:sp modelId="{3D94FE85-29EE-40C5-B761-923BE97977F8}">
      <dsp:nvSpPr>
        <dsp:cNvPr id="0" name=""/>
        <dsp:cNvSpPr/>
      </dsp:nvSpPr>
      <dsp:spPr>
        <a:xfrm rot="5400000">
          <a:off x="6877523" y="-576781"/>
          <a:ext cx="877533" cy="6885920"/>
        </a:xfrm>
        <a:prstGeom prst="round2SameRect">
          <a:avLst/>
        </a:prstGeom>
        <a:solidFill>
          <a:schemeClr val="accent2">
            <a:tint val="40000"/>
            <a:alpha val="90000"/>
            <a:hueOff val="-9833447"/>
            <a:satOff val="-5766"/>
            <a:lumOff val="-718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9833447"/>
              <a:satOff val="-5766"/>
              <a:lumOff val="-7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i="0" kern="1200" dirty="0"/>
            <a:t>Train set</a:t>
          </a:r>
          <a:endParaRPr lang="en-US" sz="11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dirty="0"/>
            <a:t> Accuracy = 0.94, Sensitivity = 0.89, Specificity = 0.98,ROC-AUC = 0.98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i="0" kern="1200" dirty="0"/>
            <a:t>Test set</a:t>
          </a:r>
          <a:endParaRPr lang="en-US" sz="11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dirty="0"/>
            <a:t>Accuracy = 0.98, Sensitivity = 0.83, Specificity = 0.98, ROC-AUC = 0.97</a:t>
          </a:r>
          <a:endParaRPr lang="en-US" sz="1100" kern="1200" dirty="0"/>
        </a:p>
      </dsp:txBody>
      <dsp:txXfrm rot="-5400000">
        <a:off x="3873330" y="2470250"/>
        <a:ext cx="6843082" cy="791857"/>
      </dsp:txXfrm>
    </dsp:sp>
    <dsp:sp modelId="{4898B3B1-1F61-4DBF-A3D3-2ABDDF68BCDD}">
      <dsp:nvSpPr>
        <dsp:cNvPr id="0" name=""/>
        <dsp:cNvSpPr/>
      </dsp:nvSpPr>
      <dsp:spPr>
        <a:xfrm>
          <a:off x="0" y="2305188"/>
          <a:ext cx="3873330" cy="1096917"/>
        </a:xfrm>
        <a:prstGeom prst="roundRect">
          <a:avLst/>
        </a:prstGeom>
        <a:solidFill>
          <a:schemeClr val="accent2">
            <a:hueOff val="-8754431"/>
            <a:satOff val="-7900"/>
            <a:lumOff val="-176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Copperplate Gothic Bold" panose="020E0705020206020404" pitchFamily="34" charset="0"/>
            </a:rPr>
            <a:t>Random Forest</a:t>
          </a:r>
        </a:p>
      </dsp:txBody>
      <dsp:txXfrm>
        <a:off x="53547" y="2358735"/>
        <a:ext cx="3766236" cy="9898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FDDC09-FC8F-4E6A-AEE7-5A77471A970D}">
      <dsp:nvSpPr>
        <dsp:cNvPr id="0" name=""/>
        <dsp:cNvSpPr/>
      </dsp:nvSpPr>
      <dsp:spPr>
        <a:xfrm rot="5400000">
          <a:off x="6777175" y="-2853424"/>
          <a:ext cx="857597" cy="678209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i="0" kern="1200" dirty="0"/>
            <a:t>Train set</a:t>
          </a:r>
          <a:endParaRPr lang="en-US" sz="11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dirty="0"/>
            <a:t>Accuracy = 0.95, Sensitivity = 0.92, Specificity = 0.97, ROC = 0.98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i="0" kern="1200" dirty="0"/>
            <a:t>Test set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dirty="0"/>
            <a:t>Accuracy = 0.97, Sensitivity = 0.89, Specificity = 0.97, ROC = 0.97</a:t>
          </a:r>
        </a:p>
      </dsp:txBody>
      <dsp:txXfrm rot="-5400000">
        <a:off x="3814928" y="150687"/>
        <a:ext cx="6740228" cy="773869"/>
      </dsp:txXfrm>
    </dsp:sp>
    <dsp:sp modelId="{E089F2AF-8D95-45D9-92CE-E39A17DACEF0}">
      <dsp:nvSpPr>
        <dsp:cNvPr id="0" name=""/>
        <dsp:cNvSpPr/>
      </dsp:nvSpPr>
      <dsp:spPr>
        <a:xfrm>
          <a:off x="0" y="1624"/>
          <a:ext cx="3814927" cy="107199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Copperplate Gothic Bold" panose="020E0705020206020404" pitchFamily="34" charset="0"/>
            </a:rPr>
            <a:t>Logistic regression</a:t>
          </a:r>
        </a:p>
      </dsp:txBody>
      <dsp:txXfrm>
        <a:off x="52331" y="53955"/>
        <a:ext cx="3710265" cy="967334"/>
      </dsp:txXfrm>
    </dsp:sp>
    <dsp:sp modelId="{FB98B034-697D-4043-9824-98A3381CBEA1}">
      <dsp:nvSpPr>
        <dsp:cNvPr id="0" name=""/>
        <dsp:cNvSpPr/>
      </dsp:nvSpPr>
      <dsp:spPr>
        <a:xfrm rot="5400000">
          <a:off x="6777175" y="-1726558"/>
          <a:ext cx="857597" cy="6782092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i="0" kern="1200" dirty="0"/>
            <a:t>Train set</a:t>
          </a:r>
          <a:endParaRPr lang="en-US" sz="11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dirty="0"/>
            <a:t> Accuracy = 1.0, Sensitivity = 1.0, Specificity = 1.0, ROC-AUC = 1.0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i="0" kern="1200" dirty="0"/>
            <a:t>Test set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dirty="0"/>
            <a:t>Accuracy = 0.99, Sensitivity = 0.80, Specificity = 0.99, ROC-AUC = 0.97</a:t>
          </a:r>
        </a:p>
      </dsp:txBody>
      <dsp:txXfrm rot="-5400000">
        <a:off x="3814928" y="1277553"/>
        <a:ext cx="6740228" cy="773869"/>
      </dsp:txXfrm>
    </dsp:sp>
    <dsp:sp modelId="{AD0AF92F-43F6-45BC-BDF6-455B82B98B66}">
      <dsp:nvSpPr>
        <dsp:cNvPr id="0" name=""/>
        <dsp:cNvSpPr/>
      </dsp:nvSpPr>
      <dsp:spPr>
        <a:xfrm>
          <a:off x="0" y="1127220"/>
          <a:ext cx="3814927" cy="107199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Copperplate Gothic Bold" panose="020E0705020206020404" pitchFamily="34" charset="0"/>
            </a:rPr>
            <a:t>XGBoost</a:t>
          </a:r>
          <a:endParaRPr lang="en-US" sz="3700" kern="1200" dirty="0">
            <a:latin typeface="Copperplate Gothic Bold" panose="020E0705020206020404" pitchFamily="34" charset="0"/>
          </a:endParaRPr>
        </a:p>
      </dsp:txBody>
      <dsp:txXfrm>
        <a:off x="52331" y="1179551"/>
        <a:ext cx="3710265" cy="967334"/>
      </dsp:txXfrm>
    </dsp:sp>
    <dsp:sp modelId="{63E0F61E-4C8D-4277-88AD-14C569D4FA67}">
      <dsp:nvSpPr>
        <dsp:cNvPr id="0" name=""/>
        <dsp:cNvSpPr/>
      </dsp:nvSpPr>
      <dsp:spPr>
        <a:xfrm rot="5400000">
          <a:off x="6777175" y="-602231"/>
          <a:ext cx="857597" cy="6782092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i="0" kern="1200" dirty="0"/>
            <a:t>Train set</a:t>
          </a:r>
          <a:endParaRPr lang="en-US" sz="11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dirty="0"/>
            <a:t> Accuracy = 0.99, Sensitivity = 1.0, Specificity = 0.99, ROC-AUC = 1.0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i="0" kern="1200" dirty="0"/>
            <a:t>Test set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dirty="0"/>
            <a:t>Accuracy = 0.98, Sensitivity = 0.78, Specificity = 0.99, ROC-AUC = 0.89</a:t>
          </a:r>
        </a:p>
      </dsp:txBody>
      <dsp:txXfrm rot="-5400000">
        <a:off x="3814928" y="2401880"/>
        <a:ext cx="6740228" cy="773869"/>
      </dsp:txXfrm>
    </dsp:sp>
    <dsp:sp modelId="{03015DC2-3E2A-4377-BE4E-16F4322B4E1C}">
      <dsp:nvSpPr>
        <dsp:cNvPr id="0" name=""/>
        <dsp:cNvSpPr/>
      </dsp:nvSpPr>
      <dsp:spPr>
        <a:xfrm>
          <a:off x="0" y="2252816"/>
          <a:ext cx="3814927" cy="1071996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Copperplate Gothic Bold" panose="020E0705020206020404" pitchFamily="34" charset="0"/>
            </a:rPr>
            <a:t>Decision Tree</a:t>
          </a:r>
        </a:p>
      </dsp:txBody>
      <dsp:txXfrm>
        <a:off x="52331" y="2305147"/>
        <a:ext cx="3710265" cy="9673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D8BD3F-6070-4AA0-A7E3-13EEE30588B1}">
      <dsp:nvSpPr>
        <dsp:cNvPr id="0" name=""/>
        <dsp:cNvSpPr/>
      </dsp:nvSpPr>
      <dsp:spPr>
        <a:xfrm rot="5400000">
          <a:off x="6752973" y="-2836422"/>
          <a:ext cx="871928" cy="6766058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dirty="0"/>
            <a:t>Train set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Accuracy = 0.94, Sensitivity = 0.92, Specificity = 0.97, ROC = 0.99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dirty="0"/>
            <a:t>Test set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Accuracy = 0.97, Sensitivity = 0.89, Specificity = 0.97, ROC = 0.97</a:t>
          </a:r>
        </a:p>
      </dsp:txBody>
      <dsp:txXfrm rot="-5400000">
        <a:off x="3805908" y="153207"/>
        <a:ext cx="6723494" cy="786800"/>
      </dsp:txXfrm>
    </dsp:sp>
    <dsp:sp modelId="{3061C999-4449-42C3-ACA4-F438BDFBAEA2}">
      <dsp:nvSpPr>
        <dsp:cNvPr id="0" name=""/>
        <dsp:cNvSpPr/>
      </dsp:nvSpPr>
      <dsp:spPr>
        <a:xfrm>
          <a:off x="0" y="1651"/>
          <a:ext cx="3805908" cy="1089911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 dirty="0">
              <a:latin typeface="Copperplate Gothic Bold" panose="020E0705020206020404" pitchFamily="34" charset="0"/>
            </a:rPr>
            <a:t>Logistic Regression</a:t>
          </a:r>
          <a:endParaRPr lang="en-US" sz="3200" kern="1200" dirty="0">
            <a:latin typeface="Copperplate Gothic Bold" panose="020E0705020206020404" pitchFamily="34" charset="0"/>
          </a:endParaRPr>
        </a:p>
      </dsp:txBody>
      <dsp:txXfrm>
        <a:off x="53205" y="54856"/>
        <a:ext cx="3699498" cy="983501"/>
      </dsp:txXfrm>
    </dsp:sp>
    <dsp:sp modelId="{253B804D-4721-4C01-B2FA-E85022D9F755}">
      <dsp:nvSpPr>
        <dsp:cNvPr id="0" name=""/>
        <dsp:cNvSpPr/>
      </dsp:nvSpPr>
      <dsp:spPr>
        <a:xfrm rot="5400000">
          <a:off x="6752973" y="-1692015"/>
          <a:ext cx="871928" cy="6766058"/>
        </a:xfrm>
        <a:prstGeom prst="round2SameRect">
          <a:avLst/>
        </a:prstGeom>
        <a:solidFill>
          <a:schemeClr val="accent5">
            <a:tint val="40000"/>
            <a:alpha val="90000"/>
            <a:hueOff val="10367925"/>
            <a:satOff val="-13722"/>
            <a:lumOff val="-1278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10367925"/>
              <a:satOff val="-13722"/>
              <a:lumOff val="-127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i="0" kern="1200" dirty="0"/>
            <a:t>Train set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dirty="0"/>
            <a:t>Accuracy = 0.99, Sensitivity = 0.89, Specificity = 0.97, ROC-AUC = 1.0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i="0" kern="1200" dirty="0"/>
            <a:t>Test set</a:t>
          </a:r>
          <a:endParaRPr lang="en-US" sz="11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dirty="0"/>
            <a:t>Accuracy = 0.99, Sensitivity = 0.79, Specificity = 0.99, ROC-AUC = 0.96</a:t>
          </a:r>
          <a:endParaRPr lang="en-US" sz="1100" kern="1200" dirty="0"/>
        </a:p>
      </dsp:txBody>
      <dsp:txXfrm rot="-5400000">
        <a:off x="3805908" y="1297614"/>
        <a:ext cx="6723494" cy="786800"/>
      </dsp:txXfrm>
    </dsp:sp>
    <dsp:sp modelId="{692D241E-DA63-4321-9DFD-66C52973D6F0}">
      <dsp:nvSpPr>
        <dsp:cNvPr id="0" name=""/>
        <dsp:cNvSpPr/>
      </dsp:nvSpPr>
      <dsp:spPr>
        <a:xfrm>
          <a:off x="0" y="1146057"/>
          <a:ext cx="3805908" cy="1089911"/>
        </a:xfrm>
        <a:prstGeom prst="roundRect">
          <a:avLst/>
        </a:prstGeom>
        <a:gradFill rotWithShape="0">
          <a:gsLst>
            <a:gs pos="0">
              <a:schemeClr val="accent5">
                <a:hueOff val="10077129"/>
                <a:satOff val="-4709"/>
                <a:lumOff val="-5294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5">
                <a:hueOff val="10077129"/>
                <a:satOff val="-4709"/>
                <a:lumOff val="-5294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i="0" kern="1200" dirty="0">
              <a:latin typeface="Copperplate Gothic Bold" panose="020E0705020206020404" pitchFamily="34" charset="0"/>
            </a:rPr>
            <a:t>XGBoost</a:t>
          </a:r>
          <a:endParaRPr lang="en-US" sz="3400" kern="1200" dirty="0">
            <a:latin typeface="Copperplate Gothic Bold" panose="020E0705020206020404" pitchFamily="34" charset="0"/>
          </a:endParaRPr>
        </a:p>
      </dsp:txBody>
      <dsp:txXfrm>
        <a:off x="53205" y="1199262"/>
        <a:ext cx="3699498" cy="983501"/>
      </dsp:txXfrm>
    </dsp:sp>
    <dsp:sp modelId="{92598CAD-3D0E-47E6-849F-BC2E5A0C5978}">
      <dsp:nvSpPr>
        <dsp:cNvPr id="0" name=""/>
        <dsp:cNvSpPr/>
      </dsp:nvSpPr>
      <dsp:spPr>
        <a:xfrm rot="5400000">
          <a:off x="6752973" y="-547609"/>
          <a:ext cx="871928" cy="6766058"/>
        </a:xfrm>
        <a:prstGeom prst="round2SameRect">
          <a:avLst/>
        </a:prstGeom>
        <a:solidFill>
          <a:schemeClr val="accent5">
            <a:tint val="40000"/>
            <a:alpha val="90000"/>
            <a:hueOff val="20735850"/>
            <a:satOff val="-27444"/>
            <a:lumOff val="-2555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20735850"/>
              <a:satOff val="-27444"/>
              <a:lumOff val="-255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i="0" kern="1200" dirty="0"/>
            <a:t>Train set</a:t>
          </a:r>
          <a:endParaRPr lang="en-US" sz="11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dirty="0"/>
            <a:t>Accuracy = 0.98, Sensitivity = 0.79, Specificity = 0.98, ROC-AUC = 1.0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i="0" kern="1200" dirty="0"/>
            <a:t>Test set</a:t>
          </a:r>
          <a:endParaRPr lang="en-US" sz="11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dirty="0"/>
            <a:t>Accuracy = 0.98, Sensitivity = 0.80, Specificity = 0.98, ROC-AUC = 0.86</a:t>
          </a:r>
          <a:endParaRPr lang="en-US" sz="1100" kern="1200" dirty="0"/>
        </a:p>
      </dsp:txBody>
      <dsp:txXfrm rot="-5400000">
        <a:off x="3805908" y="2442020"/>
        <a:ext cx="6723494" cy="786800"/>
      </dsp:txXfrm>
    </dsp:sp>
    <dsp:sp modelId="{F072FA25-B457-46E7-90E0-C40FCE87663B}">
      <dsp:nvSpPr>
        <dsp:cNvPr id="0" name=""/>
        <dsp:cNvSpPr/>
      </dsp:nvSpPr>
      <dsp:spPr>
        <a:xfrm>
          <a:off x="0" y="2290464"/>
          <a:ext cx="3805908" cy="1089911"/>
        </a:xfrm>
        <a:prstGeom prst="roundRect">
          <a:avLst/>
        </a:prstGeom>
        <a:gradFill rotWithShape="0">
          <a:gsLst>
            <a:gs pos="0">
              <a:schemeClr val="accent5">
                <a:hueOff val="20154258"/>
                <a:satOff val="-9417"/>
                <a:lumOff val="-10587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5">
                <a:hueOff val="20154258"/>
                <a:satOff val="-9417"/>
                <a:lumOff val="-10587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Copperplate Gothic Bold" panose="020E0705020206020404" pitchFamily="34" charset="0"/>
            </a:rPr>
            <a:t>Decision Tree</a:t>
          </a:r>
        </a:p>
      </dsp:txBody>
      <dsp:txXfrm>
        <a:off x="53205" y="2343669"/>
        <a:ext cx="3699498" cy="9835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953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81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94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5828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14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7790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96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859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20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5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67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23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4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82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326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12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3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485584D-7D79-4248-9986-4CA35242F944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367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9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9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91DC8283-0EA5-E071-88DE-24F7063D38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57" b="1"/>
          <a:stretch/>
        </p:blipFill>
        <p:spPr>
          <a:xfrm>
            <a:off x="-12700" y="10"/>
            <a:ext cx="12192000" cy="6857990"/>
          </a:xfrm>
          <a:prstGeom prst="rect">
            <a:avLst/>
          </a:prstGeom>
        </p:spPr>
      </p:pic>
      <p:sp>
        <p:nvSpPr>
          <p:cNvPr id="115" name="Rectangle 114">
            <a:extLst>
              <a:ext uri="{FF2B5EF4-FFF2-40B4-BE49-F238E27FC236}">
                <a16:creationId xmlns:a16="http://schemas.microsoft.com/office/drawing/2014/main" id="{8735A508-2662-409F-B5A3-AEA22CE92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Snip Single Corner Rectangle 17">
            <a:extLst>
              <a:ext uri="{FF2B5EF4-FFF2-40B4-BE49-F238E27FC236}">
                <a16:creationId xmlns:a16="http://schemas.microsoft.com/office/drawing/2014/main" id="{CB8B592B-E5AA-4055-8CB3-6AEDB35AD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38352"/>
            </a:avLst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  <a:alpha val="70000"/>
                </a:schemeClr>
              </a:gs>
              <a:gs pos="100000">
                <a:schemeClr val="dk2">
                  <a:shade val="96000"/>
                  <a:satMod val="120000"/>
                  <a:lumMod val="90000"/>
                  <a:alpha val="80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29C3C-63E6-88C8-41A7-77B34381B024}"/>
              </a:ext>
            </a:extLst>
          </p:cNvPr>
          <p:cNvSpPr txBox="1"/>
          <p:nvPr/>
        </p:nvSpPr>
        <p:spPr>
          <a:xfrm>
            <a:off x="684212" y="576198"/>
            <a:ext cx="9211350" cy="2029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 cap="all" dirty="0">
                <a:ln w="3175" cmpd="sng">
                  <a:noFill/>
                </a:ln>
                <a:latin typeface="Copperplate Gothic Bold" panose="020E0705020206020404" pitchFamily="34" charset="0"/>
                <a:ea typeface="+mj-ea"/>
                <a:cs typeface="+mj-cs"/>
              </a:rPr>
              <a:t>CREDIT CARD FRAUD Detection 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400" b="1" cap="all" dirty="0">
                <a:ln w="3175" cmpd="sng">
                  <a:noFill/>
                </a:ln>
                <a:ea typeface="+mj-ea"/>
                <a:cs typeface="+mj-cs"/>
              </a:rPr>
              <a:t>USING MACHINE LEARNING 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E8443E6-406A-4E9D-BBDF-18D82C7E5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97444" y="2963333"/>
            <a:ext cx="2981858" cy="3208867"/>
            <a:chOff x="9206969" y="2963333"/>
            <a:chExt cx="2981858" cy="3208867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1BA182A-2104-4C55-A000-6A17CB39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7FCCA59-6939-4760-9F82-2FC2E686F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FB56C56-4387-44BD-B03A-5191625A5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B2F6CE9C-E697-4BCF-9715-53021444C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25D51363-57A9-46E1-8441-64EAF401C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20CE39-7C09-3A6F-5267-664A31A4C30D}"/>
              </a:ext>
            </a:extLst>
          </p:cNvPr>
          <p:cNvSpPr txBox="1"/>
          <p:nvPr/>
        </p:nvSpPr>
        <p:spPr>
          <a:xfrm>
            <a:off x="9607463" y="5945188"/>
            <a:ext cx="243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echanismo" panose="00000500000000000000" pitchFamily="50" charset="0"/>
              </a:rPr>
              <a:t>SANTOSH GURUG</a:t>
            </a:r>
          </a:p>
        </p:txBody>
      </p:sp>
    </p:spTree>
    <p:extLst>
      <p:ext uri="{BB962C8B-B14F-4D97-AF65-F5344CB8AC3E}">
        <p14:creationId xmlns:p14="http://schemas.microsoft.com/office/powerpoint/2010/main" val="2257280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2D8CD66-6E34-4232-868C-F61EC84AF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A1EDB24-D25E-4498-9742-07355DA2B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E5C3020-0F81-4919-9D1F-B6ED9A835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3ECD783-8E88-4D10-99BD-C579F0CA2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9EDE005-2618-4634-B693-DAB7F6013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4252634-CD2F-416D-80D4-1C184472B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AD1DEC6-3736-E548-6F83-23C5728767BC}"/>
              </a:ext>
            </a:extLst>
          </p:cNvPr>
          <p:cNvSpPr txBox="1"/>
          <p:nvPr/>
        </p:nvSpPr>
        <p:spPr>
          <a:xfrm>
            <a:off x="901875" y="685799"/>
            <a:ext cx="10759250" cy="1058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kern="1200" cap="all" dirty="0">
                <a:ln w="3175" cmpd="sng">
                  <a:noFill/>
                </a:ln>
                <a:solidFill>
                  <a:srgbClr val="FFFFFF"/>
                </a:solidFill>
                <a:effectLst/>
                <a:latin typeface="Copperplate Gothic Bold" panose="020E0705020206020404" pitchFamily="34" charset="0"/>
                <a:ea typeface="+mj-ea"/>
                <a:cs typeface="+mj-cs"/>
              </a:rPr>
              <a:t>Under sampling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A637F37-619E-DD3B-4369-6EBF261D69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7024021"/>
              </p:ext>
            </p:extLst>
          </p:nvPr>
        </p:nvGraphicFramePr>
        <p:xfrm>
          <a:off x="901875" y="2005689"/>
          <a:ext cx="10759250" cy="3403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4" name="Picture 23">
            <a:extLst>
              <a:ext uri="{FF2B5EF4-FFF2-40B4-BE49-F238E27FC236}">
                <a16:creationId xmlns:a16="http://schemas.microsoft.com/office/drawing/2014/main" id="{23AEE927-6D2E-C432-8C12-4BBA7B2B04D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alphaModFix amt="5000"/>
          </a:blip>
          <a:srcRect t="7620" b="1287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131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0CFE1B-94F3-C2FA-4C11-B82805DC90CB}"/>
              </a:ext>
            </a:extLst>
          </p:cNvPr>
          <p:cNvSpPr txBox="1"/>
          <p:nvPr/>
        </p:nvSpPr>
        <p:spPr>
          <a:xfrm>
            <a:off x="989554" y="350729"/>
            <a:ext cx="10434182" cy="16077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cap="all" dirty="0">
                <a:ln w="3175" cmpd="sng">
                  <a:noFill/>
                </a:ln>
                <a:latin typeface="Copperplate Gothic Bold" panose="020E0705020206020404" pitchFamily="34" charset="0"/>
                <a:ea typeface="+mj-ea"/>
                <a:cs typeface="+mj-cs"/>
              </a:rPr>
              <a:t>Oversampling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571B680-2A04-E330-B57F-7CD2F220C2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0008529"/>
              </p:ext>
            </p:extLst>
          </p:nvPr>
        </p:nvGraphicFramePr>
        <p:xfrm>
          <a:off x="989555" y="2034703"/>
          <a:ext cx="10597020" cy="3326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4CEDE649-43F2-F7F4-943F-706DD169956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alphaModFix amt="5000"/>
          </a:blip>
          <a:srcRect t="7620" b="1287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0592C4-A1A3-4ED6-BF6D-6C706996A6AA}"/>
              </a:ext>
            </a:extLst>
          </p:cNvPr>
          <p:cNvSpPr txBox="1"/>
          <p:nvPr/>
        </p:nvSpPr>
        <p:spPr>
          <a:xfrm>
            <a:off x="989556" y="922751"/>
            <a:ext cx="10571967" cy="1139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cap="all" dirty="0">
                <a:ln w="3175" cmpd="sng">
                  <a:noFill/>
                </a:ln>
                <a:latin typeface="Copperplate Gothic Bold" panose="020E0705020206020404" pitchFamily="34" charset="0"/>
                <a:ea typeface="+mj-ea"/>
                <a:cs typeface="+mj-cs"/>
              </a:rPr>
              <a:t>SMOTE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170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B975FEB-EB22-4265-87DB-98C8B1A03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59517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5F12FA-1912-4E22-A32D-0831ADB49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D85A33A-E141-4004-96FE-2B25852F7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DBBF9A1-F02B-475F-8E25-E42F60053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4E10861-F5C5-4FCE-BB8E-126306C8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EE8BD36-DC78-4FAA-AC76-FF2D4FAD33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F032CBC-3EAF-65AF-6116-663C57B47C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3199312"/>
              </p:ext>
            </p:extLst>
          </p:nvPr>
        </p:nvGraphicFramePr>
        <p:xfrm>
          <a:off x="989556" y="2141951"/>
          <a:ext cx="10571967" cy="3382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D83DE8AB-42D4-EE3E-D68E-5FF169DE61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alphaModFix amt="5000"/>
          </a:blip>
          <a:srcRect t="7620" b="12875"/>
          <a:stretch/>
        </p:blipFill>
        <p:spPr>
          <a:xfrm>
            <a:off x="-3155" y="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964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FC3BF2D-25C6-4594-8B55-8F1185219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A12C12-F8D4-4AC9-84E1-E4F85BFAB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6" y="0"/>
            <a:ext cx="4070923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1609A7-C2E4-888C-F896-5C31CB1C7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26" y="313151"/>
            <a:ext cx="3319396" cy="29719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99794A-E865-8AFC-3970-7FB4977AA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26" y="3429000"/>
            <a:ext cx="3419604" cy="31158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57925D-7999-CB5F-CF47-D7ED0FF58C57}"/>
              </a:ext>
            </a:extLst>
          </p:cNvPr>
          <p:cNvSpPr txBox="1"/>
          <p:nvPr/>
        </p:nvSpPr>
        <p:spPr>
          <a:xfrm>
            <a:off x="4552378" y="0"/>
            <a:ext cx="6952234" cy="6388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3200" u="sng" dirty="0">
                <a:latin typeface="Copperplate Gothic Bold" panose="020E0705020206020404" pitchFamily="34" charset="0"/>
              </a:rPr>
              <a:t>Selecting the best machine learning model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/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000" dirty="0"/>
              <a:t>The SMOTE model performed better with this dataset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000" dirty="0"/>
              <a:t>The logistic regression model under the SMOTE technique has ROC score 0.99 in the train set and 0.97 on the test set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000" dirty="0"/>
              <a:t>Logistic model as the best model to choose because of the easy interpretation of the models and the resource requirements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FD8AD14-0613-481A-BA78-CCA8DD1F3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36D0C6A-5417-49B9-A556-98633131B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8727C4A-D172-4E5A-9D28-9C04CC829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3D19D09-0DC1-4FC2-B1AD-011ED9010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9016FDD-D596-484A-87E8-CC1E7BAD8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D7E80C5-88F9-44F8-A8D1-0F2F223A7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FAD91C5C-7B72-CF15-4406-A5B2FFE93E9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alphaModFix amt="5000"/>
          </a:blip>
          <a:srcRect t="7620" b="1287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721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AB8FFBB-0A2D-4D4C-B94B-320ABB349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F9C1EACB-7F2F-D580-7BFE-CE74A6804E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47" r="1334" b="10000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B0BA90-2963-49E5-51F3-B0E9F8138904}"/>
              </a:ext>
            </a:extLst>
          </p:cNvPr>
          <p:cNvSpPr txBox="1"/>
          <p:nvPr/>
        </p:nvSpPr>
        <p:spPr>
          <a:xfrm>
            <a:off x="684212" y="685800"/>
            <a:ext cx="9499448" cy="5865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3200" dirty="0">
                <a:latin typeface="Copperplate Gothic Bold" panose="020E0705020206020404" pitchFamily="34" charset="0"/>
              </a:rPr>
              <a:t>WHY KNN WAS NOT USED FOR MODELING?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sz="20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2000" b="0" i="0" dirty="0"/>
              <a:t>KNN is not memory efficient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2000" b="0" i="0" dirty="0"/>
              <a:t>It becomes very slow as the number of datapoints increases as the model needs to store all the data points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2000" b="0" i="0" dirty="0"/>
              <a:t>It is computationally heavy because for a single datapoint the algorithm needs to calculate the distance of all the datapoints and find the nearest neighbors.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sz="3500" dirty="0">
              <a:latin typeface="Copperplate Gothic Bold" panose="020E07050202060204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3500" b="1" i="0" dirty="0">
                <a:latin typeface="Copperplate Gothic Bold" panose="020E0705020206020404" pitchFamily="34" charset="0"/>
              </a:rPr>
              <a:t>Why SVM was not used for modeling?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endParaRPr lang="en-US" sz="2000" b="1" i="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2000" b="0" i="0" dirty="0"/>
              <a:t>SVM is not very efficient with large number of datapoints because it takes a huge computational power.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2000" dirty="0"/>
              <a:t>It </a:t>
            </a:r>
            <a:r>
              <a:rPr lang="en-US" sz="2000" b="0" i="0" dirty="0"/>
              <a:t>is very time consuming to perform cross validation with K-Fold for hyperparameter tuning</a:t>
            </a:r>
            <a:endParaRPr lang="en-US" sz="2000" b="1" i="0" dirty="0"/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sz="20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EC92BD4-3684-4A4A-84FF-704DCA7A3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BA388E6-4C14-4B9E-A26C-CCA504DAB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E122466-428E-43AB-9AB9-02C82A390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749A3CE-D685-4BD6-9E32-FECB9B95F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1C33F82-A690-4D10-9DF8-7B2B300FC2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C37F367-774B-4B76-82C0-09AA8E2D9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4078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AB8FFBB-0A2D-4D4C-B94B-320ABB349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60AE1961-CAEA-32BB-2ED3-37D9D45229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" r="1" b="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9B219E-2125-DA93-914A-F434819C312D}"/>
              </a:ext>
            </a:extLst>
          </p:cNvPr>
          <p:cNvSpPr txBox="1"/>
          <p:nvPr/>
        </p:nvSpPr>
        <p:spPr>
          <a:xfrm>
            <a:off x="684212" y="125260"/>
            <a:ext cx="8534400" cy="1778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cap="all" dirty="0">
                <a:ln w="3175" cmpd="sng">
                  <a:noFill/>
                </a:ln>
                <a:latin typeface="Copperplate Gothic Bold" panose="020E0705020206020404" pitchFamily="34" charset="0"/>
                <a:ea typeface="+mj-ea"/>
                <a:cs typeface="+mj-cs"/>
              </a:rPr>
              <a:t>Business Scope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69AADA-9499-0307-C848-544ED8D5B807}"/>
              </a:ext>
            </a:extLst>
          </p:cNvPr>
          <p:cNvSpPr txBox="1"/>
          <p:nvPr/>
        </p:nvSpPr>
        <p:spPr>
          <a:xfrm>
            <a:off x="684212" y="513567"/>
            <a:ext cx="8534400" cy="5799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2000" dirty="0"/>
              <a:t>Using Machine Learning financial institutions can save billions of dollars by: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2000" dirty="0"/>
              <a:t>Detecting fraud automatically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2000" dirty="0"/>
              <a:t>Real-time streaming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2000" dirty="0"/>
              <a:t>Greater accuracy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2000" dirty="0"/>
              <a:t>Less manual work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2000" dirty="0"/>
              <a:t>Ability to adapt and evolve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EC92BD4-3684-4A4A-84FF-704DCA7A3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BA388E6-4C14-4B9E-A26C-CCA504DAB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E122466-428E-43AB-9AB9-02C82A390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749A3CE-D685-4BD6-9E32-FECB9B95F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1C33F82-A690-4D10-9DF8-7B2B300FC2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C37F367-774B-4B76-82C0-09AA8E2D9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2894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AB8FFBB-0A2D-4D4C-B94B-320ABB349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31093D00-53F3-5E8E-7BF1-F84A5239E0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77701D-5A64-FA41-DEEC-4B2E84258A7E}"/>
              </a:ext>
            </a:extLst>
          </p:cNvPr>
          <p:cNvSpPr txBox="1"/>
          <p:nvPr/>
        </p:nvSpPr>
        <p:spPr>
          <a:xfrm>
            <a:off x="684212" y="1127342"/>
            <a:ext cx="8534400" cy="5185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3500" dirty="0">
                <a:latin typeface="Copperplate Gothic Bold" panose="020E0705020206020404" pitchFamily="34" charset="0"/>
              </a:rPr>
              <a:t>CONCLUSION</a:t>
            </a:r>
            <a:r>
              <a:rPr lang="en-US" sz="2000" dirty="0"/>
              <a:t> 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sz="20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2000" dirty="0"/>
              <a:t>Though these machine learning models, and AI cannot prevent but ca play a great role to reduce and prevent the overall fraud with a great accuracy. 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sz="20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2000" dirty="0"/>
              <a:t>Machine learning models are superior in spotting fraudulent or anomalous transactions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endParaRPr lang="en-US" sz="20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2000" dirty="0"/>
              <a:t>This machine learning solution can help to save customers data, billions of dollars and intellectual property.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2000" dirty="0"/>
              <a:t>Financial institutions and banks must deploy machine learning models that can detect suspicious transactions in almost real-time, stop it immediately from happening and alert the authorities.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EC92BD4-3684-4A4A-84FF-704DCA7A3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BA388E6-4C14-4B9E-A26C-CCA504DAB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E122466-428E-43AB-9AB9-02C82A390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749A3CE-D685-4BD6-9E32-FECB9B95F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1C33F82-A690-4D10-9DF8-7B2B300FC2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C37F367-774B-4B76-82C0-09AA8E2D9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5190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">
              <a:schemeClr val="bg2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092DD0-12DE-E1CC-5719-5803047630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l="31380" r="6666"/>
          <a:stretch/>
        </p:blipFill>
        <p:spPr>
          <a:xfrm>
            <a:off x="25399" y="10"/>
            <a:ext cx="12166601" cy="6857990"/>
          </a:xfrm>
          <a:prstGeom prst="rect">
            <a:avLst/>
          </a:prstGeom>
          <a:pattFill prst="dkVert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23" name="Rectangle 9">
            <a:extLst>
              <a:ext uri="{FF2B5EF4-FFF2-40B4-BE49-F238E27FC236}">
                <a16:creationId xmlns:a16="http://schemas.microsoft.com/office/drawing/2014/main" id="{8735A508-2662-409F-B5A3-AEA22CE92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Single Corner Rectangle 17">
            <a:extLst>
              <a:ext uri="{FF2B5EF4-FFF2-40B4-BE49-F238E27FC236}">
                <a16:creationId xmlns:a16="http://schemas.microsoft.com/office/drawing/2014/main" id="{CB8B592B-E5AA-4055-8CB3-6AEDB35AD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38352"/>
            </a:avLst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  <a:alpha val="70000"/>
                </a:schemeClr>
              </a:gs>
              <a:gs pos="100000">
                <a:schemeClr val="dk2">
                  <a:shade val="96000"/>
                  <a:satMod val="120000"/>
                  <a:lumMod val="90000"/>
                  <a:alpha val="80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F6BA2-8946-EF33-7964-D6B507C9687C}"/>
              </a:ext>
            </a:extLst>
          </p:cNvPr>
          <p:cNvSpPr txBox="1"/>
          <p:nvPr/>
        </p:nvSpPr>
        <p:spPr>
          <a:xfrm>
            <a:off x="684211" y="400833"/>
            <a:ext cx="9948619" cy="6457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4600" dirty="0">
                <a:latin typeface="Copperplate Gothic Bold" panose="020E0705020206020404" pitchFamily="34" charset="0"/>
              </a:rPr>
              <a:t>Table of Contents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endParaRPr lang="en-US" sz="3800" dirty="0">
              <a:latin typeface="Copperplate Gothic Bold" panose="020E0705020206020404" pitchFamily="34" charset="0"/>
            </a:endParaRP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600" dirty="0">
                <a:latin typeface="Franklin Gothic Medium" panose="020B0603020102020204" pitchFamily="34" charset="0"/>
              </a:rPr>
              <a:t>What is a credit card fraud?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600" dirty="0">
                <a:latin typeface="Franklin Gothic Medium" panose="020B0603020102020204" pitchFamily="34" charset="0"/>
              </a:rPr>
              <a:t>Who pays the price?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600" dirty="0">
                <a:latin typeface="Franklin Gothic Medium" panose="020B0603020102020204" pitchFamily="34" charset="0"/>
              </a:rPr>
              <a:t>Why do we care?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600" dirty="0">
                <a:latin typeface="Franklin Gothic Medium" panose="020B0603020102020204" pitchFamily="34" charset="0"/>
              </a:rPr>
              <a:t>How can we solve  the problem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600" dirty="0">
                <a:latin typeface="Franklin Gothic Medium" panose="020B0603020102020204" pitchFamily="34" charset="0"/>
              </a:rPr>
              <a:t>Demonstration using the Realtime dataset: About the dataset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600" dirty="0">
                <a:latin typeface="Franklin Gothic Medium" panose="020B0603020102020204" pitchFamily="34" charset="0"/>
              </a:rPr>
              <a:t>Overview of the machine learning technique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600" dirty="0">
                <a:latin typeface="Franklin Gothic Medium" panose="020B0603020102020204" pitchFamily="34" charset="0"/>
              </a:rPr>
              <a:t>Under sampling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600" dirty="0">
                <a:latin typeface="Franklin Gothic Medium" panose="020B0603020102020204" pitchFamily="34" charset="0"/>
              </a:rPr>
              <a:t>Oversampling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600" dirty="0">
                <a:latin typeface="Franklin Gothic Medium" panose="020B0603020102020204" pitchFamily="34" charset="0"/>
              </a:rPr>
              <a:t>SMOTE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600" dirty="0">
                <a:latin typeface="Franklin Gothic Medium" panose="020B0603020102020204" pitchFamily="34" charset="0"/>
              </a:rPr>
              <a:t>Choosing the best machine learning model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600" dirty="0">
                <a:latin typeface="Franklin Gothic Medium" panose="020B0603020102020204" pitchFamily="34" charset="0"/>
              </a:rPr>
              <a:t>Why certain models were not deployed?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600" dirty="0">
                <a:latin typeface="Franklin Gothic Medium" panose="020B0603020102020204" pitchFamily="34" charset="0"/>
              </a:rPr>
              <a:t>Business scope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600" dirty="0">
                <a:latin typeface="Franklin Gothic Medium" panose="020B0603020102020204" pitchFamily="34" charset="0"/>
              </a:rPr>
              <a:t>Conclusion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sz="2400" dirty="0"/>
          </a:p>
        </p:txBody>
      </p:sp>
      <p:grpSp>
        <p:nvGrpSpPr>
          <p:cNvPr id="24" name="Group 13">
            <a:extLst>
              <a:ext uri="{FF2B5EF4-FFF2-40B4-BE49-F238E27FC236}">
                <a16:creationId xmlns:a16="http://schemas.microsoft.com/office/drawing/2014/main" id="{6E8443E6-406A-4E9D-BBDF-18D82C7E5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97444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1BA182A-2104-4C55-A000-6A17CB39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7FCCA59-6939-4760-9F82-2FC2E686F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FB56C56-4387-44BD-B03A-5191625A5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2F6CE9C-E697-4BCF-9715-53021444C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5D51363-57A9-46E1-8441-64EAF401C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1796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725A9DE4-2004-7F44-5A7E-6776F93877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alphaModFix am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2700" y="10"/>
            <a:ext cx="12192000" cy="6857990"/>
          </a:xfrm>
          <a:prstGeom prst="rect">
            <a:avLst/>
          </a:prstGeom>
          <a:gradFill>
            <a:gsLst>
              <a:gs pos="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5400000" scaled="0"/>
          </a:gradFill>
          <a:effectLst>
            <a:glow>
              <a:schemeClr val="accent1">
                <a:alpha val="40000"/>
              </a:schemeClr>
            </a:glow>
            <a:reflection endPos="0" dir="5400000" sy="-100000" algn="bl" rotWithShape="0"/>
          </a:effec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8735A508-2662-409F-B5A3-AEA22CE92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Snip Single Corner Rectangle 17">
            <a:extLst>
              <a:ext uri="{FF2B5EF4-FFF2-40B4-BE49-F238E27FC236}">
                <a16:creationId xmlns:a16="http://schemas.microsoft.com/office/drawing/2014/main" id="{CB8B592B-E5AA-4055-8CB3-6AEDB35AD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38352"/>
            </a:avLst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  <a:alpha val="70000"/>
                </a:schemeClr>
              </a:gs>
              <a:gs pos="100000">
                <a:schemeClr val="dk2">
                  <a:shade val="96000"/>
                  <a:satMod val="120000"/>
                  <a:lumMod val="90000"/>
                  <a:alpha val="80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1D5367-965F-312E-941D-524B661AA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3BA6F2-5F27-F80F-3E25-C5B1CD65641E}"/>
              </a:ext>
            </a:extLst>
          </p:cNvPr>
          <p:cNvSpPr txBox="1"/>
          <p:nvPr/>
        </p:nvSpPr>
        <p:spPr>
          <a:xfrm>
            <a:off x="684211" y="-1"/>
            <a:ext cx="11495089" cy="6857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3200" dirty="0">
                <a:latin typeface="Copperplate Gothic Bold" panose="020E0705020206020404" pitchFamily="34" charset="0"/>
              </a:rPr>
              <a:t>What is a credit card fraud?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2400" dirty="0"/>
              <a:t>An identity theft 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2400" dirty="0"/>
              <a:t>Unauthorized individual or institution use your credit card to make transactions or acquire cash advances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sz="3200" dirty="0">
              <a:latin typeface="Copperplate Gothic Bold" panose="020E0705020206020404" pitchFamily="34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3200" dirty="0">
                <a:latin typeface="Copperplate Gothic Bold" panose="020E0705020206020404" pitchFamily="34" charset="0"/>
              </a:rPr>
              <a:t>Most Common Types of Credit Card Frauds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2400" dirty="0"/>
              <a:t>Phishing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2400" dirty="0"/>
              <a:t>Hacking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2400" dirty="0"/>
              <a:t>Skimming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E8443E6-406A-4E9D-BBDF-18D82C7E5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97444" y="2963333"/>
            <a:ext cx="2981858" cy="3208867"/>
            <a:chOff x="9206969" y="2963333"/>
            <a:chExt cx="2981858" cy="3208867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1BA182A-2104-4C55-A000-6A17CB39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7FCCA59-6939-4760-9F82-2FC2E686F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FB56C56-4387-44BD-B03A-5191625A5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2F6CE9C-E697-4BCF-9715-53021444C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5D51363-57A9-46E1-8441-64EAF401C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6489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AB8FFBB-0A2D-4D4C-B94B-320ABB349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2EDA580D-95B6-92E7-11F4-7C9DA38D8D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BFE289-73C3-FD54-EAA9-AC70EE16885E}"/>
              </a:ext>
            </a:extLst>
          </p:cNvPr>
          <p:cNvSpPr txBox="1"/>
          <p:nvPr/>
        </p:nvSpPr>
        <p:spPr>
          <a:xfrm>
            <a:off x="684212" y="400832"/>
            <a:ext cx="8534400" cy="1427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endParaRPr lang="en-US" sz="3200" cap="all" dirty="0">
              <a:ln w="3175" cmpd="sng">
                <a:noFill/>
              </a:ln>
              <a:latin typeface="Copperplate Gothic Bold" panose="020E0705020206020404" pitchFamily="34" charset="0"/>
              <a:ea typeface="+mj-ea"/>
              <a:cs typeface="+mj-cs"/>
            </a:endParaRP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cap="all" dirty="0">
                <a:ln w="3175" cmpd="sng">
                  <a:noFill/>
                </a:ln>
                <a:latin typeface="Copperplate Gothic Bold" panose="020E0705020206020404" pitchFamily="34" charset="0"/>
                <a:ea typeface="+mj-ea"/>
                <a:cs typeface="+mj-cs"/>
              </a:rPr>
              <a:t>Who pays the price?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endParaRPr lang="en-US" sz="3200" cap="all" dirty="0">
              <a:ln w="3175" cmpd="sng">
                <a:noFill/>
              </a:ln>
              <a:latin typeface="Copperplate Gothic Bold" panose="020E0705020206020404" pitchFamily="34" charset="0"/>
              <a:ea typeface="+mj-ea"/>
              <a:cs typeface="+mj-cs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EC92BD4-3684-4A4A-84FF-704DCA7A3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BA388E6-4C14-4B9E-A26C-CCA504DAB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E122466-428E-43AB-9AB9-02C82A390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749A3CE-D685-4BD6-9E32-FECB9B95F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1C33F82-A690-4D10-9DF8-7B2B300FC2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C37F367-774B-4B76-82C0-09AA8E2D9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1C6A133-F4E4-AD14-955B-DABAAEB876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0084968"/>
              </p:ext>
            </p:extLst>
          </p:nvPr>
        </p:nvGraphicFramePr>
        <p:xfrm>
          <a:off x="684211" y="2229621"/>
          <a:ext cx="10038067" cy="3695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64969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53">
            <a:extLst>
              <a:ext uri="{FF2B5EF4-FFF2-40B4-BE49-F238E27FC236}">
                <a16:creationId xmlns:a16="http://schemas.microsoft.com/office/drawing/2014/main" id="{12D8CD66-6E34-4232-868C-F61EC84AF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A1EDB24-D25E-4498-9742-07355DA2B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E5C3020-0F81-4919-9D1F-B6ED9A835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3ECD783-8E88-4D10-99BD-C579F0CA2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9EDE005-2618-4634-B693-DAB7F6013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4252634-CD2F-416D-80D4-1C184472B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0" name="Rectangle 60">
            <a:extLst>
              <a:ext uri="{FF2B5EF4-FFF2-40B4-BE49-F238E27FC236}">
                <a16:creationId xmlns:a16="http://schemas.microsoft.com/office/drawing/2014/main" id="{0392160F-30B7-4465-8A19-68977E4AE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2F60E0-E0AB-3389-37AB-894860C59E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952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t="18727"/>
          <a:stretch/>
        </p:blipFill>
        <p:spPr>
          <a:xfrm>
            <a:off x="610843" y="1137319"/>
            <a:ext cx="11252911" cy="54187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4360335"/>
                </a:lnTo>
                <a:lnTo>
                  <a:pt x="960705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71" name="Group 62">
            <a:extLst>
              <a:ext uri="{FF2B5EF4-FFF2-40B4-BE49-F238E27FC236}">
                <a16:creationId xmlns:a16="http://schemas.microsoft.com/office/drawing/2014/main" id="{9C1AEAC6-74C1-4404-A024-D1CE7E981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97444" y="3629675"/>
            <a:ext cx="2981858" cy="3208867"/>
            <a:chOff x="9206969" y="2963333"/>
            <a:chExt cx="2981858" cy="3208867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7A18122-B6D9-4581-A99D-EDA875C9C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9EEB4CB-A704-4714-AFB5-3253600D0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A8D76B5-3DFA-4E0E-9756-E751A6B0D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BED0E1-D860-4493-B2D4-311F54DF9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A44A8A0-B44F-423F-9640-FA10CD18BF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CF183D9-93BA-D3C6-6D4D-6F7FEC54777F}"/>
              </a:ext>
            </a:extLst>
          </p:cNvPr>
          <p:cNvSpPr txBox="1"/>
          <p:nvPr/>
        </p:nvSpPr>
        <p:spPr>
          <a:xfrm>
            <a:off x="610843" y="451519"/>
            <a:ext cx="10767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pperplate Gothic Bold" panose="020E0705020206020404" pitchFamily="34" charset="0"/>
              </a:rPr>
              <a:t>Why do we care?</a:t>
            </a:r>
          </a:p>
        </p:txBody>
      </p:sp>
    </p:spTree>
    <p:extLst>
      <p:ext uri="{BB962C8B-B14F-4D97-AF65-F5344CB8AC3E}">
        <p14:creationId xmlns:p14="http://schemas.microsoft.com/office/powerpoint/2010/main" val="130461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6A45BF-EC42-A182-312B-ED580AABA8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l="4889" r="1" b="1"/>
          <a:stretch/>
        </p:blipFill>
        <p:spPr>
          <a:xfrm>
            <a:off x="-12700" y="10"/>
            <a:ext cx="12192000" cy="685799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8735A508-2662-409F-B5A3-AEA22CE92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nip Single Corner Rectangle 17">
            <a:extLst>
              <a:ext uri="{FF2B5EF4-FFF2-40B4-BE49-F238E27FC236}">
                <a16:creationId xmlns:a16="http://schemas.microsoft.com/office/drawing/2014/main" id="{CB8B592B-E5AA-4055-8CB3-6AEDB35AD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38352"/>
            </a:avLst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  <a:alpha val="70000"/>
                </a:schemeClr>
              </a:gs>
              <a:gs pos="100000">
                <a:schemeClr val="dk2">
                  <a:shade val="96000"/>
                  <a:satMod val="120000"/>
                  <a:lumMod val="90000"/>
                  <a:alpha val="80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BB92F0-A9ED-B931-A941-ED3BA0BE3949}"/>
              </a:ext>
            </a:extLst>
          </p:cNvPr>
          <p:cNvSpPr txBox="1"/>
          <p:nvPr/>
        </p:nvSpPr>
        <p:spPr>
          <a:xfrm>
            <a:off x="684212" y="685800"/>
            <a:ext cx="8534400" cy="5677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3200" dirty="0">
                <a:ln w="3175" cmpd="sng">
                  <a:noFill/>
                </a:ln>
                <a:latin typeface="Copperplate Gothic Bold" panose="020E0705020206020404" pitchFamily="34" charset="0"/>
              </a:rPr>
              <a:t>How can we solve the problem?</a:t>
            </a:r>
          </a:p>
          <a:p>
            <a:pPr marR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2800" dirty="0">
                <a:latin typeface="Copperplate Gothic Bold" panose="020E0705020206020404" pitchFamily="34" charset="0"/>
              </a:rPr>
              <a:t>Answer: Using Machine learning and AI </a:t>
            </a:r>
          </a:p>
          <a:p>
            <a:pPr marL="914400" lvl="1" indent="-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2800" dirty="0"/>
              <a:t>It can help reduce the fraudulent transactions</a:t>
            </a:r>
          </a:p>
          <a:p>
            <a:pPr marL="914400" lvl="1" indent="-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2800" dirty="0"/>
              <a:t>Many financial institutions have already adopted the advance AI to detect the real time credit card fraud</a:t>
            </a:r>
          </a:p>
          <a:p>
            <a:pPr marL="914400" lvl="1" indent="-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2800" dirty="0"/>
              <a:t>It can minimize the human effort and can dramatically reduce the cost. 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endParaRPr lang="en-US" dirty="0">
              <a:ln w="3175" cmpd="sng">
                <a:noFill/>
              </a:ln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ln w="3175" cmpd="sng">
                <a:noFill/>
              </a:ln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E8443E6-406A-4E9D-BBDF-18D82C7E5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97444" y="2963333"/>
            <a:ext cx="2981858" cy="3208867"/>
            <a:chOff x="9206969" y="2963333"/>
            <a:chExt cx="2981858" cy="3208867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1BA182A-2104-4C55-A000-6A17CB39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7FCCA59-6939-4760-9F82-2FC2E686F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FB56C56-4387-44BD-B03A-5191625A5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2F6CE9C-E697-4BCF-9715-53021444C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5D51363-57A9-46E1-8441-64EAF401C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9535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7E89D346-FD24-4FBA-A956-3200CC175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2" name="Snip Diagonal Corner Rectangle 18">
            <a:extLst>
              <a:ext uri="{FF2B5EF4-FFF2-40B4-BE49-F238E27FC236}">
                <a16:creationId xmlns:a16="http://schemas.microsoft.com/office/drawing/2014/main" id="{9F1E6C01-CE56-48FB-B0C1-482CC243D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5136155" cy="5286838"/>
          </a:xfrm>
          <a:prstGeom prst="snip2DiagRect">
            <a:avLst>
              <a:gd name="adj1" fmla="val 11486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C5FADC-E048-AB88-5CCB-9B23555C8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556" y="950440"/>
            <a:ext cx="4471792" cy="46612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C1C49A-B2E5-E276-9B0F-ABC8B2593EA8}"/>
              </a:ext>
            </a:extLst>
          </p:cNvPr>
          <p:cNvSpPr txBox="1"/>
          <p:nvPr/>
        </p:nvSpPr>
        <p:spPr>
          <a:xfrm>
            <a:off x="6095998" y="685800"/>
            <a:ext cx="5176840" cy="5614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3200" u="sng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Demonstration using the real time dataset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32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About the data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sz="15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20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Source</a:t>
            </a:r>
            <a:r>
              <a:rPr lang="en-US" sz="2000" dirty="0">
                <a:solidFill>
                  <a:schemeClr val="bg1"/>
                </a:solidFill>
              </a:rPr>
              <a:t>: Kaggle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sz="15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20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Contains: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credit card transactions of September 2013 by European cardholders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Only 492 fraudulent transactions out of 284,807 transactions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The positive class (fraud transactions) accounts only about 0.172% of all transactions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sz="1500" dirty="0">
              <a:solidFill>
                <a:schemeClr val="bg1"/>
              </a:solidFill>
            </a:endParaRP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FA392D60-45E0-40B9-8C90-AAD5DEEB2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4B80EDE-F871-46B0-9AB3-412881E85E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8F6E8A3-EBC1-40F1-8FCE-A53865BFE4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F26AFFD-8905-47E9-9486-204700228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D824390-77F4-4ADA-9D04-2E69B3784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B09EDA7C-6260-4723-836A-6AB7804A1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70321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86">
            <a:extLst>
              <a:ext uri="{FF2B5EF4-FFF2-40B4-BE49-F238E27FC236}">
                <a16:creationId xmlns:a16="http://schemas.microsoft.com/office/drawing/2014/main" id="{7E89D346-FD24-4FBA-A956-3200CC175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9" name="Snip Diagonal Corner Rectangle 18">
            <a:extLst>
              <a:ext uri="{FF2B5EF4-FFF2-40B4-BE49-F238E27FC236}">
                <a16:creationId xmlns:a16="http://schemas.microsoft.com/office/drawing/2014/main" id="{9F1E6C01-CE56-48FB-B0C1-482CC243D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5136155" cy="5286838"/>
          </a:xfrm>
          <a:prstGeom prst="snip2DiagRect">
            <a:avLst>
              <a:gd name="adj1" fmla="val 11486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Chart&#10;&#10;Description automatically generated with medium confidence">
            <a:extLst>
              <a:ext uri="{FF2B5EF4-FFF2-40B4-BE49-F238E27FC236}">
                <a16:creationId xmlns:a16="http://schemas.microsoft.com/office/drawing/2014/main" id="{128B6C91-F19E-E375-A271-1AF251850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573" y="1102290"/>
            <a:ext cx="4155008" cy="440916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3364DC8-9C24-E784-F41D-54640D844CFF}"/>
              </a:ext>
            </a:extLst>
          </p:cNvPr>
          <p:cNvSpPr txBox="1"/>
          <p:nvPr/>
        </p:nvSpPr>
        <p:spPr>
          <a:xfrm>
            <a:off x="6095998" y="685800"/>
            <a:ext cx="5628364" cy="449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28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The number of fraudulent transactions are concentrated on lower amount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solidFill>
                <a:srgbClr val="0F496F"/>
              </a:solidFill>
            </a:endParaRPr>
          </a:p>
        </p:txBody>
      </p:sp>
      <p:grpSp>
        <p:nvGrpSpPr>
          <p:cNvPr id="150" name="Group 90">
            <a:extLst>
              <a:ext uri="{FF2B5EF4-FFF2-40B4-BE49-F238E27FC236}">
                <a16:creationId xmlns:a16="http://schemas.microsoft.com/office/drawing/2014/main" id="{FA392D60-45E0-40B9-8C90-AAD5DEEB2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4B80EDE-F871-46B0-9AB3-412881E85E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8F6E8A3-EBC1-40F1-8FCE-A53865BFE4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F26AFFD-8905-47E9-9486-204700228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D824390-77F4-4ADA-9D04-2E69B3784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09EDA7C-6260-4723-836A-6AB7804A1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77187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1AB8FFBB-0A2D-4D4C-B94B-320ABB349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DED2A2-0C22-C03C-01DE-238004D2BF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"/>
          </a:blip>
          <a:srcRect t="7620" b="1287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F4D156-9376-B8B2-CCF6-6462ED80D972}"/>
              </a:ext>
            </a:extLst>
          </p:cNvPr>
          <p:cNvSpPr txBox="1"/>
          <p:nvPr/>
        </p:nvSpPr>
        <p:spPr>
          <a:xfrm>
            <a:off x="684211" y="1528174"/>
            <a:ext cx="9972066" cy="4860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3800" u="sng" dirty="0">
                <a:latin typeface="Copperplate Gothic Bold" panose="020E0705020206020404" pitchFamily="34" charset="0"/>
              </a:rPr>
              <a:t>Overview of fraud detection technique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2800" dirty="0">
                <a:latin typeface="Copperplate Gothic Bold" panose="020E0705020206020404" pitchFamily="34" charset="0"/>
              </a:rPr>
              <a:t>1. Under sampling 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2000" dirty="0"/>
              <a:t>The number of the genuine transactions count will be reduced to 492 to equalize with the fraudulent transactions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endParaRPr lang="en-US" sz="2000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2800" dirty="0">
                <a:latin typeface="Copperplate Gothic Bold" panose="020E0705020206020404" pitchFamily="34" charset="0"/>
              </a:rPr>
              <a:t>2. Oversampling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2000" dirty="0"/>
              <a:t>Here we will make the same count of genuine transactions as fraudulent transactions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endParaRPr lang="en-US" sz="2800" dirty="0">
              <a:latin typeface="Copperplate Gothic Bold" panose="020E0705020206020404" pitchFamily="34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2800" dirty="0">
                <a:latin typeface="Copperplate Gothic Bold" panose="020E0705020206020404" pitchFamily="34" charset="0"/>
              </a:rPr>
              <a:t>3. SMOTE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SMOTE (Synthetic minority oversampling technique) is also an oversampling technique which uses nearest neighbor algorithm to create synthetic data.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endParaRPr lang="en-US" sz="2800" dirty="0">
              <a:latin typeface="Copperplate Gothic Bold" panose="020E0705020206020404" pitchFamily="34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endParaRPr lang="en-US" sz="2800" dirty="0">
              <a:latin typeface="Copperplate Gothic Bold" panose="020E0705020206020404" pitchFamily="34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endParaRPr lang="en-US" sz="2800" dirty="0"/>
          </a:p>
        </p:txBody>
      </p:sp>
      <p:grpSp>
        <p:nvGrpSpPr>
          <p:cNvPr id="22" name="Group 11">
            <a:extLst>
              <a:ext uri="{FF2B5EF4-FFF2-40B4-BE49-F238E27FC236}">
                <a16:creationId xmlns:a16="http://schemas.microsoft.com/office/drawing/2014/main" id="{0EC92BD4-3684-4A4A-84FF-704DCA7A3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A388E6-4C14-4B9E-A26C-CCA504DAB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13">
              <a:extLst>
                <a:ext uri="{FF2B5EF4-FFF2-40B4-BE49-F238E27FC236}">
                  <a16:creationId xmlns:a16="http://schemas.microsoft.com/office/drawing/2014/main" id="{EE122466-428E-43AB-9AB9-02C82A390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49A3CE-D685-4BD6-9E32-FECB9B95F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1C33F82-A690-4D10-9DF8-7B2B300FC2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C37F367-774B-4B76-82C0-09AA8E2D9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852593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516</TotalTime>
  <Words>929</Words>
  <Application>Microsoft Office PowerPoint</Application>
  <PresentationFormat>Widescreen</PresentationFormat>
  <Paragraphs>148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Century Gothic</vt:lpstr>
      <vt:lpstr>Copperplate Gothic Bold</vt:lpstr>
      <vt:lpstr>Franklin Gothic Medium</vt:lpstr>
      <vt:lpstr>Mechanismo</vt:lpstr>
      <vt:lpstr>Wingdings</vt:lpstr>
      <vt:lpstr>Wingdings 3</vt:lpstr>
      <vt:lpstr>Slice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 Shrestha</dc:creator>
  <cp:lastModifiedBy>Shiva Shrestha</cp:lastModifiedBy>
  <cp:revision>2</cp:revision>
  <dcterms:created xsi:type="dcterms:W3CDTF">2022-05-27T00:34:23Z</dcterms:created>
  <dcterms:modified xsi:type="dcterms:W3CDTF">2022-05-27T09:11:41Z</dcterms:modified>
</cp:coreProperties>
</file>