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3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8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9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7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C878E4-3269-4417-AC87-8EE16A410E5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5139F4-D1F7-4DA5-9DAC-EF2FDB2C6A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A790-3841-49F5-9387-7ACF205DB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ystem-ui"/>
              </a:rPr>
              <a:t>Super Mart Grocery Sales - Retail Analytics </a:t>
            </a:r>
            <a:br>
              <a:rPr lang="en-US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D43F10-7156-42C9-BC51-F48AE4BF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813" y="4381169"/>
            <a:ext cx="2668867" cy="39756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By -  Vinivesh Gurung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7249B-A49E-48E1-998D-B30C7AB35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581" y="1073426"/>
            <a:ext cx="5675906" cy="2746252"/>
          </a:xfrm>
        </p:spPr>
        <p:txBody>
          <a:bodyPr/>
          <a:lstStyle/>
          <a:p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91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01A4-E7B1-40F9-9C5B-91F4C2F2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516835"/>
            <a:ext cx="10479819" cy="53522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 This project focuses on using a dataset containing information about grocery sales at a super mart.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 Steps included :  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Import required libraries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Load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Data 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Evaluate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Visualize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effectLst/>
                <a:latin typeface="system-ui"/>
              </a:rPr>
              <a:t>Conclusion</a:t>
            </a:r>
            <a:r>
              <a:rPr lang="en-US" dirty="0">
                <a:latin typeface="system-ui"/>
              </a:rPr>
              <a:t> </a:t>
            </a:r>
          </a:p>
          <a:p>
            <a:pPr marL="457200" indent="-457200" algn="r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5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C69D9B-FA14-43F2-BB2E-00C424F3AB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84" y="1862165"/>
            <a:ext cx="4850296" cy="4451965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F4C0F0-DEAA-4C94-8125-7A68D126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240" y="0"/>
            <a:ext cx="999744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first chart shoes the total sales by category where we can see that the “Eggs, Meat &amp; Fish” category is the one the highest number of sales.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The company can invest more in this product category.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ED692-C630-4DAD-8061-713BE74C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34" y="2004272"/>
            <a:ext cx="6684412" cy="418920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0D66EC-6E59-47BB-8366-4D0B0B72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7074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this chart we can clearly see that the sales is increasing more often when we go towards the end of a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system-ui"/>
              </a:rPr>
              <a:t>W</a:t>
            </a:r>
            <a:r>
              <a:rPr lang="en-US" b="0" i="0" dirty="0">
                <a:effectLst/>
                <a:latin typeface="system-ui"/>
              </a:rPr>
              <a:t>hich shows that the company devised a better and suitable plan to increase sales at each point in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6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18FB0-2137-4B5F-9A00-50779CF34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98" y="1432819"/>
            <a:ext cx="7880059" cy="475263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00305C-0EF8-4418-A65F-5427065A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8605" y="491141"/>
            <a:ext cx="9994789" cy="3378200"/>
          </a:xfrm>
        </p:spPr>
        <p:txBody>
          <a:bodyPr/>
          <a:lstStyle/>
          <a:p>
            <a:r>
              <a:rPr lang="en-US" dirty="0"/>
              <a:t>Boxplot to understand the previous line-chart, sales based on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6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27305-5B0C-473F-8515-E2978557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96" y="1892127"/>
            <a:ext cx="6830487" cy="444943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912E-CECD-4F57-BC72-5F8ADF88B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8239" y="308261"/>
            <a:ext cx="10005391" cy="16716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chart shows properly, how the sales increase over the period of date(years).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the date increases sale also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1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82A84-8928-4AAA-BBC7-2E6BD39D0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64" y="1795682"/>
            <a:ext cx="6447672" cy="45142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50D39-DF35-4790-B361-B7D719CD7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2453" y="204894"/>
            <a:ext cx="9907324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heatmap shows the correlation between the features such as year, </a:t>
            </a:r>
            <a:r>
              <a:rPr lang="en-US" dirty="0" err="1"/>
              <a:t>month_no</a:t>
            </a:r>
            <a:r>
              <a:rPr lang="en-US" dirty="0"/>
              <a:t>, Profit, Discount,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higher the color of relation the better the 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Through this company can revise things which can beneficial.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79FE61-CDAD-4DFF-A903-BE6243553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17" y="1766774"/>
            <a:ext cx="5559855" cy="434608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AD524-355C-430D-A0AA-946B2A09F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0890" y="324164"/>
            <a:ext cx="999479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the last chart, which describes the relationship between the actual and predicted sales.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As we can see that the actual and predicted are same, which is better, as the company envisions what will be beneficial for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9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67A2B30-E042-455D-A9BA-ED659E69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05" y="614679"/>
            <a:ext cx="10058400" cy="748454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Conclusion:</a:t>
            </a:r>
            <a:endParaRPr lang="en-IN" sz="28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5DD2AE-2D86-438C-A608-14B3BD63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linear regression model used, can provide reasonable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model’s R-squared value indicates a good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This model can be further be refined as per individual ideas.</a:t>
            </a:r>
          </a:p>
        </p:txBody>
      </p:sp>
    </p:spTree>
    <p:extLst>
      <p:ext uri="{BB962C8B-B14F-4D97-AF65-F5344CB8AC3E}">
        <p14:creationId xmlns:p14="http://schemas.microsoft.com/office/powerpoint/2010/main" val="24682747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311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system-ui</vt:lpstr>
      <vt:lpstr>Retrospect</vt:lpstr>
      <vt:lpstr>Super Mart Grocery Sales - Retail Analytics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Mart Grocery Sales - Retail Analytics</dc:title>
  <dc:creator>Vinivesh Gurung</dc:creator>
  <cp:lastModifiedBy>Vinivesh Gurung</cp:lastModifiedBy>
  <cp:revision>5</cp:revision>
  <dcterms:created xsi:type="dcterms:W3CDTF">2024-09-09T16:09:31Z</dcterms:created>
  <dcterms:modified xsi:type="dcterms:W3CDTF">2024-09-09T16:53:47Z</dcterms:modified>
</cp:coreProperties>
</file>