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54.xml"/>
  <Override ContentType="application/vnd.openxmlformats-officedocument.presentationml.slideMaster+xml" PartName="/ppt/slideMasters/slideMaster2.xml"/>
  <Override ContentType="application/vnd.openxmlformats-officedocument.theme+xml" PartName="/ppt/theme/theme2.xml"/>
  <Override ContentType="application/vnd.openxmlformats-officedocument.presentationml.notesMaster+xml" PartName="/ppt/notesMasters/notesMaster1.xml"/>
  <Override ContentType="application/vnd.openxmlformats-officedocument.theme+xml" PartName="/ppt/theme/theme3.xml"/>
  <Override ContentType="application/vnd.openxmlformats-officedocument.presentationml.notesSlide+xml" PartName="/ppt/notesSlides/notesSlide1.xml"/>
  <Override ContentType="application/vnd.openxmlformats-officedocument.presentationml.slide+xml" PartName="/ppt/slides/slide1.xml"/>
  <Override ContentType="application/vnd.openxmlformats-officedocument.presentationml.notesSlide+xml" PartName="/ppt/notesSlides/notesSlide2.xml"/>
  <Override ContentType="application/vnd.openxmlformats-officedocument.presentationml.slide+xml" PartName="/ppt/slides/slide2.xml"/>
  <Override ContentType="application/vnd.openxmlformats-officedocument.presentationml.notesSlide+xml" PartName="/ppt/notesSlides/notesSlide3.xml"/>
  <Override ContentType="application/vnd.openxmlformats-officedocument.presentationml.slide+xml" PartName="/ppt/slides/slide3.xml"/>
  <Override ContentType="application/vnd.openxmlformats-officedocument.presentationml.notesSlide+xml" PartName="/ppt/notesSlides/notesSlide4.xml"/>
  <Override ContentType="application/vnd.openxmlformats-officedocument.presentationml.slide+xml" PartName="/ppt/slides/slide4.xml"/>
  <Override ContentType="application/vnd.openxmlformats-officedocument.presentationml.notesSlide+xml" PartName="/ppt/notesSlides/notesSlide5.xml"/>
  <Override ContentType="application/vnd.openxmlformats-officedocument.presentationml.slide+xml" PartName="/ppt/slides/slide5.xml"/>
  <Override ContentType="application/vnd.openxmlformats-officedocument.presentationml.notesSlide+xml" PartName="/ppt/notesSlides/notesSlide6.xml"/>
  <Override ContentType="application/vnd.openxmlformats-officedocument.presentationml.slide+xml" PartName="/ppt/slides/slide6.xml"/>
  <Override ContentType="application/vnd.openxmlformats-officedocument.presentationml.notesSlide+xml" PartName="/ppt/notesSlides/notesSlide7.xml"/>
  <Override ContentType="application/vnd.openxmlformats-officedocument.presentationml.slide+xml" PartName="/ppt/slides/slide7.xml"/>
  <Override ContentType="application/vnd.openxmlformats-officedocument.presentationml.notesSlide+xml" PartName="/ppt/notesSlides/notesSlide8.xml"/>
  <Override ContentType="application/vnd.openxmlformats-officedocument.presentationml.slide+xml" PartName="/ppt/slides/slide8.xml"/>
  <Override ContentType="application/vnd.openxmlformats-officedocument.presentationml.notesSlide+xml" PartName="/ppt/notesSlides/notesSlide9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Default ContentType="image/png" Extension="png"/>
  <Override ContentType="application/x-fontdata" PartName="/ppt/fonts/font1.fntdata"/>
  <Override ContentType="application/x-fontdata" PartName="/ppt/fonts/font2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/ p p t / m e d i a / i m a g e 1 . p n g "   T y p e = " h t t p : / / s c h e m a s . o p e n x m l f o r m a t s . o r g / o f f i c e D o c u m e n t / 2 0 0 6 / r e l a t i o n s h i p s / i m a g e " / > < R e l a t i o n s h i p   I d = " r I d 2 "   T a r g e t = " / p p t / m e d i a / i m a g e 2 . p n g "   T y p e = " h t t p : / / s c h e m a s . o p e n x m l f o r m a t s . o r g / o f f i c e D o c u m e n t / 2 0 0 6 / r e l a t i o n s h i p s / i m a g e " / > < R e l a t i o n s h i p   I d = " r I d 3 "   T a r g e t = " / p p t / m e d i a / i m a g e 3 . p n g "   T y p e = " h t t p : / / s c h e m a s . o p e n x m l f o r m a t s . o r g / o f f i c e D o c u m e n t / 2 0 0 6 / r e l a t i o n s h i p s / i m a g e " / > < R e l a t i o n s h i p   I d = " r I d 4 "   T a r g e t = " / p p t / m e d i a / i m a g e 4 . p n g "   T y p e = " h t t p : / / s c h e m a s . o p e n x m l f o r m a t s . o r g / o f f i c e D o c u m e n t / 2 0 0 6 / r e l a t i o n s h i p s / i m a g e " / > < R e l a t i o n s h i p   I d = " r I d 5 "   T a r g e t = " / p p t / m e d i a / i m a g e 5 . p n g "   T y p e = " h t t p : / / s c h e m a s . o p e n x m l f o r m a t s . o r g / o f f i c e D o c u m e n t / 2 0 0 6 / r e l a t i o n s h i p s / i m a g e " / > < R e l a t i o n s h i p   I d = " r I d 6 "   T a r g e t = " / p p t / m e d i a / i m a g e 6 . p n g "   T y p e = " h t t p : / / s c h e m a s . o p e n x m l f o r m a t s . o r g / o f f i c e D o c u m e n t / 2 0 0 6 / r e l a t i o n s h i p s / i m a g e " / > < R e l a t i o n s h i p   I d = " r I d 7 "   T a r g e t = " / p p t / m e d i a / i m a g e 7 . p n g "   T y p e = " h t t p : / / s c h e m a s . o p e n x m l f o r m a t s . o r g / o f f i c e D o c u m e n t / 2 0 0 6 / r e l a t i o n s h i p s / i m a g e " / > < R e l a t i o n s h i p   I d = " r I d 8 "   T a r g e t = " / p p t / m e d i a / i m a g e 8 . p n g "   T y p e = " h t t p : / / s c h e m a s . o p e n x m l f o r m a t s . o r g / o f f i c e D o c u m e n t / 2 0 0 6 / r e l a t i o n s h i p s / i m a g e " / > < R e l a t i o n s h i p   I d = " r I d 9 "   T a r g e t = " p p t / m e d i a / i m g _ c c _ b l a c k . p n g "   T y p e = " h t t p : / / s c h e m a s . o p e n x m l f o r m a t s . o r g / o f f i c e D o c u m e n t / 2 0 0 6 / r e l a t i o n s h i p s / i m a g e " / > < R e l a t i o n s h i p   I d = " r I d 1 0 "   T a r g e t = " p p t / p r e s e n t a t i o n . x m l "   T y p e = " h t t p : / / s c h e m a s . o p e n x m l f o r m a t s . o r g / o f f i c e D o c u m e n t / 2 0 0 6 / r e l a t i o n s h i p s / o f f i c e D o c u m e n t " / > < R e l a t i o n s h i p   I d = " r I d 1 1 "   T a r g e t = " d o c P r o p s / c o r e . x m l "   T y p e = " h t t p : / / s c h e m a s . o p e n x m l f o r m a t s . o r g / p a c k a g e / 2 0 0 6 / r e l a t i o n s h i p s / m e t a d a t a / c o r e - p r o p e r t i e s " / > < R e l a t i o n s h i p   I d = " r I d 1 2 "   T a r g e t = " d o c P r o p s / a p p . x m l "   T y p e = " h t t p : / / s c h e m a s . o p e n x m l f o r m a t s . o r g / o f f i c e D o c u m e n t / 2 0 0 6 / r e l a t i o n s h i p s / e x t e n d e d - p r o p e r t i e s " / > < / R e l a t i o n s h i p s >
</file>

<file path=ppt/presentation.xml>�� < ? x m l   v e r s i o n = " 1 . 0 "   e n c o d i n g = " U T F - 1 6 " ? > < p : p r e s e n t a t i o n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e m b e d T r u e T y p e F o n t s = " 1 "   s a v e S u b s e t F o n t s = " 1 " > < p : s l d M a s t e r I d L s t > < p : s l d M a s t e r I d   i d = " 2 1 4 7 4 8 3 6 4 8 "   r : i d = " r I d 1 " / > < p : s l d M a s t e r I d   i d = " 2 1 4 7 4 8 3 6 7 8 "   r : i d = " r I d 3 " / > < / p : s l d M a s t e r I d L s t > < p : n o t e s M a s t e r I d L s t > < p : n o t e s M a s t e r I d   r : i d = " r I d 5 " / > < / p : n o t e s M a s t e r I d L s t > < p : s l d I d L s t > < p : s l d I d   i d = " 2 5 6 "   r : i d = " r I d 7 " / > < p : s l d I d   i d = " 2 5 7 "   r : i d = " r I d 9 " / > < p : s l d I d   i d = " 2 5 8 "   r : i d = " r I d 1 1 " / > < p : s l d I d   i d = " 2 5 9 "   r : i d = " r I d 1 3 " / > < p : s l d I d   i d = " 2 6 0 "   r : i d = " r I d 1 5 " / > < p : s l d I d   i d = " 2 6 1 "   r : i d = " r I d 1 7 " / > < p : s l d I d   i d = " 2 6 2 "   r : i d = " r I d 1 9 " / > < p : s l d I d   i d = " 2 6 3 "   r : i d = " r I d 2 1 " / > < p : s l d I d   i d = " 2 6 4 "   r : i d = " r I d 2 3 " / > < / p : s l d I d L s t > < p : s l d S z   c x = " 9 1 4 4 0 0 0 "   c y = " 5 1 4 3 5 0 0 "   t y p e = " c u s t o m " / > < p : n o t e s S z   c x = " 9 1 4 4 0 0 0 "   c y = " 5 1 4 3 5 0 0 " / > < p : e m b e d d e d F o n t L s t > < p : e m b e d d e d F o n t > < p : f o n t   t y p e f a c e = " L a t o " / > < p : r e g u l a r   r : i d = " r I d 2 6 " / > < p : b o l d   r : i d = " r I d 2 7 " / > < / p : e m b e d d e d F o n t > < / p : e m b e d d e d F o n t L s t > < p : c u s t D a t a L s t / > < p : d e f a u l t T e x t S t y l e > < a : d e f P P r > < a : d e f R P r   l a n g = " e n - U S " / > < / a : d e f P P r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d e f a u l t T e x t S t y l e > < / p : p r e s e n t a t i o n >
</file>

<file path=ppt/presProps.xml>�� < ? x m l   v e r s i o n = " 1 . 0 "   e n c o d i n g = " U T F - 1 6 " ? > < p : p r e s e n t a t i o n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s h o w P r   s h o w N a r r a t i o n = " 1 " > < p : s l d A l l / > < / p : s h o w P r > < / p : p r e s e n t a t i o n P r >
</file>

<file path=ppt/tableStyles.xml>�� < ? x m l   v e r s i o n = " 1 . 0 "   e n c o d i n g = " U T F - 1 6 " ? > < a : t b l S t y l e L s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d e f = " { 5 C 2 2 5 4 4 A - 7 E E 6 - 4 3 4 2 - B 0 4 8 - 8 5 B D C 9 F D 1 C 3 A } " / >
</file>

<file path=ppt/viewProps.xml>�� < ? x m l   v e r s i o n = " 1 . 0 "   e n c o d i n g = " U T F - 1 6 " ? > < p : v i e w P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n o r m a l V i e w P r   s h o w O u t l i n e I c o n s = " f a l s e " > < p : r e s t o r e d L e f t   s z = " 1 5 6 2 0 " / > < p : r e s t o r e d T o p   s z = " 9 4 6 6 0 " / > < / p : n o r m a l V i e w P r > < p : s l i d e V i e w P r > < p : c S l d V i e w P r > < p : c V i e w P r   v a r S c a l e = " t r u e " > < p : s c a l e > < a : s x   d = " 1 0 0 "   n = " 7 3 " / > < a : s y   d = " 1 0 0 "   n = " 7 3 " / > < / p : s c a l e > < p : o r i g i n   x = " - 1 1 1 0 "   y = " - 1 0 2 " / > < / p : c V i e w P r > < p : g u i d e L s t > < p : g u i d e   o r i e n t = " h o r z "   p o s = " 2 1 6 0 " / > < p : g u i d e   p o s = " 2 8 8 0 " / > < / p : g u i d e L s t > < / p : c S l d V i e w P r > < / p : s l i d e V i e w P r > < p : n o t e s T e x t V i e w P r > < p : c V i e w P r > < p : s c a l e > < a : s x   d = " 1 0 0 "   n = " 1 0 0 " / > < a : s y   d = " 1 0 0 "   n = " 1 0 0 " / > < / p : s c a l e > < p : o r i g i n   x = " 0 "   y = " 0 " / > < / p : c V i e w P r > < / p : n o t e s T e x t V i e w P r > < p : g r i d S p a c i n g   c x = " 7 8 0 2 8 8 0 0 "   c y = " 7 8 0 2 8 8 0 0 " / > < / p : v i e w P r >
</file>

<file path=ppt/_rels/presentation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s l i d e M a s t e r s / s l i d e M a s t e r 1 . x m l "   T y p e = " h t t p : / / s c h e m a s . o p e n x m l f o r m a t s . o r g / o f f i c e D o c u m e n t / 2 0 0 6 / r e l a t i o n s h i p s / s l i d e M a s t e r " / > < R e l a t i o n s h i p   I d = " r I d 2 "   T a r g e t = " t h e m e / t h e m e 1 . x m l "   T y p e = " h t t p : / / s c h e m a s . o p e n x m l f o r m a t s . o r g / o f f i c e D o c u m e n t / 2 0 0 6 / r e l a t i o n s h i p s / t h e m e " / > < R e l a t i o n s h i p   I d = " r I d 3 "   T a r g e t = " s l i d e M a s t e r s / s l i d e M a s t e r 2 . x m l "   T y p e = " h t t p : / / s c h e m a s . o p e n x m l f o r m a t s . o r g / o f f i c e D o c u m e n t / 2 0 0 6 / r e l a t i o n s h i p s / s l i d e M a s t e r " / > < R e l a t i o n s h i p   I d = " r I d 4 "   T a r g e t = " t h e m e / t h e m e 2 . x m l "   T y p e = " h t t p : / / s c h e m a s . o p e n x m l f o r m a t s . o r g / o f f i c e D o c u m e n t / 2 0 0 6 / r e l a t i o n s h i p s / t h e m e " / > < R e l a t i o n s h i p   I d = " r I d 5 "   T a r g e t = "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6 "   T a r g e t = " t h e m e / t h e m e 3 . x m l "   T y p e = " h t t p : / / s c h e m a s . o p e n x m l f o r m a t s . o r g / o f f i c e D o c u m e n t / 2 0 0 6 / r e l a t i o n s h i p s / t h e m e " / > < R e l a t i o n s h i p   I d = " r I d 7 "   T a r g e t = " s l i d e s / s l i d e 1 . x m l "   T y p e = " h t t p : / / s c h e m a s . o p e n x m l f o r m a t s . o r g / o f f i c e D o c u m e n t / 2 0 0 6 / r e l a t i o n s h i p s / s l i d e " / > < R e l a t i o n s h i p   I d = " r I d 8 "   T a r g e t = " n o t e s S l i d e s / n o t e s S l i d e 1 . x m l "   T y p e = " h t t p : / / s c h e m a s . o p e n x m l f o r m a t s . o r g / o f f i c e D o c u m e n t / 2 0 0 6 / r e l a t i o n s h i p s / n o t e s S l i d e " / > < R e l a t i o n s h i p   I d = " r I d 9 "   T a r g e t = " s l i d e s / s l i d e 2 . x m l "   T y p e = " h t t p : / / s c h e m a s . o p e n x m l f o r m a t s . o r g / o f f i c e D o c u m e n t / 2 0 0 6 / r e l a t i o n s h i p s / s l i d e " / > < R e l a t i o n s h i p   I d = " r I d 1 0 "   T a r g e t = " n o t e s S l i d e s / n o t e s S l i d e 2 . x m l "   T y p e = " h t t p : / / s c h e m a s . o p e n x m l f o r m a t s . o r g / o f f i c e D o c u m e n t / 2 0 0 6 / r e l a t i o n s h i p s / n o t e s S l i d e " / > < R e l a t i o n s h i p   I d = " r I d 1 1 "   T a r g e t = " s l i d e s / s l i d e 3 . x m l "   T y p e = " h t t p : / / s c h e m a s . o p e n x m l f o r m a t s . o r g / o f f i c e D o c u m e n t / 2 0 0 6 / r e l a t i o n s h i p s / s l i d e " / > < R e l a t i o n s h i p   I d = " r I d 1 2 "   T a r g e t = " n o t e s S l i d e s / n o t e s S l i d e 3 . x m l "   T y p e = " h t t p : / / s c h e m a s . o p e n x m l f o r m a t s . o r g / o f f i c e D o c u m e n t / 2 0 0 6 / r e l a t i o n s h i p s / n o t e s S l i d e " / > < R e l a t i o n s h i p   I d = " r I d 1 3 "   T a r g e t = " s l i d e s / s l i d e 4 . x m l "   T y p e = " h t t p : / / s c h e m a s . o p e n x m l f o r m a t s . o r g / o f f i c e D o c u m e n t / 2 0 0 6 / r e l a t i o n s h i p s / s l i d e " / > < R e l a t i o n s h i p   I d = " r I d 1 4 "   T a r g e t = " n o t e s S l i d e s / n o t e s S l i d e 4 . x m l "   T y p e = " h t t p : / / s c h e m a s . o p e n x m l f o r m a t s . o r g / o f f i c e D o c u m e n t / 2 0 0 6 / r e l a t i o n s h i p s / n o t e s S l i d e " / > < R e l a t i o n s h i p   I d = " r I d 1 5 "   T a r g e t = " s l i d e s / s l i d e 5 . x m l "   T y p e = " h t t p : / / s c h e m a s . o p e n x m l f o r m a t s . o r g / o f f i c e D o c u m e n t / 2 0 0 6 / r e l a t i o n s h i p s / s l i d e " / > < R e l a t i o n s h i p   I d = " r I d 1 6 "   T a r g e t = " n o t e s S l i d e s / n o t e s S l i d e 5 . x m l "   T y p e = " h t t p : / / s c h e m a s . o p e n x m l f o r m a t s . o r g / o f f i c e D o c u m e n t / 2 0 0 6 / r e l a t i o n s h i p s / n o t e s S l i d e " / > < R e l a t i o n s h i p   I d = " r I d 1 7 "   T a r g e t = " s l i d e s / s l i d e 6 . x m l "   T y p e = " h t t p : / / s c h e m a s . o p e n x m l f o r m a t s . o r g / o f f i c e D o c u m e n t / 2 0 0 6 / r e l a t i o n s h i p s / s l i d e " / > < R e l a t i o n s h i p   I d = " r I d 1 8 "   T a r g e t = " n o t e s S l i d e s / n o t e s S l i d e 6 . x m l "   T y p e = " h t t p : / / s c h e m a s . o p e n x m l f o r m a t s . o r g / o f f i c e D o c u m e n t / 2 0 0 6 / r e l a t i o n s h i p s / n o t e s S l i d e " / > < R e l a t i o n s h i p   I d = " r I d 1 9 "   T a r g e t = " s l i d e s / s l i d e 7 . x m l "   T y p e = " h t t p : / / s c h e m a s . o p e n x m l f o r m a t s . o r g / o f f i c e D o c u m e n t / 2 0 0 6 / r e l a t i o n s h i p s / s l i d e " / > < R e l a t i o n s h i p   I d = " r I d 2 0 "   T a r g e t = " n o t e s S l i d e s / n o t e s S l i d e 7 . x m l "   T y p e = " h t t p : / / s c h e m a s . o p e n x m l f o r m a t s . o r g / o f f i c e D o c u m e n t / 2 0 0 6 / r e l a t i o n s h i p s / n o t e s S l i d e " / > < R e l a t i o n s h i p   I d = " r I d 2 1 "   T a r g e t = " s l i d e s / s l i d e 8 . x m l "   T y p e = " h t t p : / / s c h e m a s . o p e n x m l f o r m a t s . o r g / o f f i c e D o c u m e n t / 2 0 0 6 / r e l a t i o n s h i p s / s l i d e " / > < R e l a t i o n s h i p   I d = " r I d 2 2 "   T a r g e t = " n o t e s S l i d e s / n o t e s S l i d e 8 . x m l "   T y p e = " h t t p : / / s c h e m a s . o p e n x m l f o r m a t s . o r g / o f f i c e D o c u m e n t / 2 0 0 6 / r e l a t i o n s h i p s / n o t e s S l i d e " / > < R e l a t i o n s h i p   I d = " r I d 2 3 "   T a r g e t = " s l i d e s / s l i d e 9 . x m l "   T y p e = " h t t p : / / s c h e m a s . o p e n x m l f o r m a t s . o r g / o f f i c e D o c u m e n t / 2 0 0 6 / r e l a t i o n s h i p s / s l i d e " / > < R e l a t i o n s h i p   I d = " r I d 2 4 "   T a r g e t = " n o t e s S l i d e s / n o t e s S l i d e 9 . x m l "   T y p e = " h t t p : / / s c h e m a s . o p e n x m l f o r m a t s . o r g / o f f i c e D o c u m e n t / 2 0 0 6 / r e l a t i o n s h i p s / n o t e s S l i d e " / > < R e l a t i o n s h i p   I d = " r I d 2 5 "   T a r g e t = " t a b l e S t y l e s . x m l "   T y p e = " h t t p : / / s c h e m a s . o p e n x m l f o r m a t s . o r g / o f f i c e D o c u m e n t / 2 0 0 6 / r e l a t i o n s h i p s / t a b l e S t y l e s " / > < R e l a t i o n s h i p   I d = " r I d 2 6 "   T a r g e t = " f o n t s / f o n t 1 . f n t d a t a "   T y p e = " h t t p : / / s c h e m a s . o p e n x m l f o r m a t s . o r g / o f f i c e D o c u m e n t / 2 0 0 6 / r e l a t i o n s h i p s / f o n t " / > < R e l a t i o n s h i p   I d = " r I d 2 7 "   T a r g e t = " f o n t s / f o n t 2 . f n t d a t a "   T y p e = " h t t p : / / s c h e m a s . o p e n x m l f o r m a t s . o r g / o f f i c e D o c u m e n t / 2 0 0 6 / r e l a t i o n s h i p s / f o n t " / > < R e l a t i o n s h i p   I d = " r I d 2 8 "   T a r g e t = " p r e s P r o p s . x m l "   T y p e = " h t t p : / / s c h e m a s . o p e n x m l f o r m a t s . o r g / o f f i c e D o c u m e n t / 2 0 0 6 / r e l a t i o n s h i p s / p r e s P r o p s " / > < R e l a t i o n s h i p   I d = " r I d 2 9 "   T a r g e t = " v i e w P r o p s . x m l "   T y p e = " h t t p : / / s c h e m a s . o p e n x m l f o r m a t s . o r g / o f f i c e D o c u m e n t / 2 0 0 6 / r e l a t i o n s h i p s / v i e w P r o p s " / > < / R e l a t i o n s h i p s >
</file>

<file path=ppt/notesMasters/_rels/notes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t h e m e / t h e m e 3 . x m l "   T y p e = " h t t p : / / s c h e m a s . o p e n x m l f o r m a t s . o r g / o f f i c e D o c u m e n t / 2 0 0 6 / r e l a t i o n s h i p s / t h e m e " / > < / R e l a t i o n s h i p s >
</file>

<file path=ppt/notesMasters/notesMaster1.xml>�� < ? x m l   v e r s i o n = " 1 . 0 "   e n c o d i n g = " U T F - 1 6 " ? > < p : n o t e s M a s t e r   x m l n s : a = " h t t p : / / s c h e m a s . o p e n x m l f o r m a t s . o r g / d r a w i n g m l / 2 0 0 6 / m a i n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> < p : c S l d > < p : b g > < p : b g R e f   i d x = " 1 0 0 1 " > < a : s c h e m e C l r   v a l = " b g 1 " / > < / p : b g R e f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H e a d e r   P l a c e h o l d e r   1 " / > < p : c N v S p P r > < a : s p L o c k s   n o G r p = " 1 " / > < / p : c N v S p P r > < p : n v P r > < p : p h   s z = " q u a r t e r "   t y p e = " h d r " / > < / p : n v P r > < / p : n v S p P r > < p : s p P r > < a : x f r m > < a : o f f   x = " 0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3 "   n a m e = " D a t e   P l a c e h o l d e r   2 " / > < p : c N v S p P r > < a : s p L o c k s   n o G r p = " 1 " / > < / p : c N v S p P r > < p : n v P r > < p : p h   i d x = " 1 "   t y p e = " d t " / > < / p : n v P r > < / p : n v S p P r > < p : s p P r > < a : x f r m > < a : o f f   x = " 3 8 8 4 6 1 3 "   y = " 0 " / > < a : e x t   c x = " 2 9 7 1 8 0 0 "   c y = " 4 5 8 7 8 8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4 4 B 6 5 4 5 9 - 4 C 0 1 - 9 2 4 8 - B D A A - F 2 8 5 9 1 F A F 6 F 5 } "   t y p e = " d a t e t i m e F i g u r e O u t " > < a : r P r   l a n g = " e n - U S "   s m t C l e a n = " 0 " / > < a : t > 4 / 4 / 1 7 < / a : t > < / a : f l d > < a : e n d P a r a R P r   l a n g = " e n - U S " / > < / a : p > < / p : t x B o d y > < / p : s p > < p : s p > < p : n v S p P r > < p : c N v P r   i d = " 4 "   n a m e = " S l i d e   I m a g e   P l a c e h o l d e r   3 " / > < p : c N v S p P r > < a : s p L o c k s   n o C h a n g e A s p e c t = " 1 "   n o G r p = " 1 "   n o R o t = " 1 " / > < / p : c N v S p P r > < p : n v P r > < p : p h   i d x = " 2 "   t y p e = " s l d I m g " / > < / p : n v P r > < / p : n v S p P r > < p : s p P r > < a : x f r m > < a : o f f   x = " 6 8 5 8 0 0 "   y = " 1 1 4 3 0 0 0 " / > < a : e x t   c x = " 5 4 8 6 4 0 0 "   c y = " 3 0 8 6 1 0 0 " / > < / a : x f r m > < a : p r s t G e o m   p r s t = " r e c t " > < a : a v L s t / > < / a : p r s t G e o m > < a : n o F i l l / > < a : l n   w = " 1 2 7 0 0 " > < a : s o l i d F i l l > < a : p r s t C l r   v a l = " b l a c k " / > < / a : s o l i d F i l l > < / a : l n > < / p : s p P r > < p : t x B o d y > < a : b o d y P r   a n c h o r = " c t r "   b I n s = " 4 5 7 2 0 "   l I n s = " 9 1 4 4 0 "   r I n s = " 9 1 4 4 0 "   r t l C o l = " 0 "   t I n s = " 4 5 7 2 0 "   v e r t = " h o r z " / > < a : l s t S t y l e / > < a : p > < a : e n d P a r a R P r   l a n g = " e n - U S " / > < / a : p > < / p : t x B o d y > < / p : s p > < p : s p > < p : n v S p P r > < p : c N v P r   i d = " 5 "   n a m e = " N o t e s   P l a c e h o l d e r   4 " / > < p : c N v S p P r > < a : s p L o c k s   n o G r p = " 1 " / > < / p : c N v S p P r > < p : n v P r > < p : p h   i d x = " 3 "   s z = " q u a r t e r "   t y p e = " b o d y " / > < / p : n v P r > < / p : n v S p P r > < p : s p P r > < a : x f r m > < a : o f f   x = " 6 8 5 8 0 0 "   y = " 4 4 0 0 5 5 0 " / > < a : e x t   c x = " 5 4 8 6 4 0 0 "   c y = " 3 6 0 0 4 5 0 " / > < / a : x f r m > < a : p r s t G e o m   p r s t = " r e c t " > < a : a v L s t / > < / a : p r s t G e o m > < / p : s p P r > < p : t x B o d y > < a : b o d y P r   b I n s = " 4 5 7 2 0 "   l I n s = " 9 1 4 4 0 "   r I n s = " 9 1 4 4 0 "   r t l C o l = " 0 "   t I n s = " 4 5 7 2 0 "   v e r t = " h o r z " / > < a : l s t S t y l e / > < a : p > < a : p P r   l v l = " 0 " / > < a : r > < a : r P r   l a n g = " e n - U S "   s m t C l e a n = " 0 " / > < a : t > C l i c k   t o   e d i t   M a s t e r   t e x t   s t y l e s < / a : t > < / a : r > < / a : p > < a : p > < a : p P r   l v l = " 1 " / > < a : r > < a : r P r   l a n g = " e n - U S "   s m t C l e a n = " 0 " / > < a : t > S e c o n d   l e v e l < / a : t > < / a : r > < / a : p > < a : p > < a : p P r   l v l = " 2 " / > < a : r > < a : r P r   l a n g = " e n - U S "   s m t C l e a n = " 0 " / > < a : t > T h i r d   l e v e l < / a : t > < / a : r > < / a : p > < a : p > < a : p P r   l v l = " 3 " / > < a : r > < a : r P r   l a n g = " e n - U S "   s m t C l e a n = " 0 " / > < a : t > F o u r t h   l e v e l < / a : t > < / a : r > < / a : p > < a : p > < a : p P r   l v l = " 4 " / > < a : r > < a : r P r   l a n g = " e n - U S "   s m t C l e a n = " 0 " / > < a : t > F i f t h   l e v e l < / a : t > < / a : r > < a : e n d P a r a R P r   l a n g = " e n - U S " / > < / a : p > < / p : t x B o d y > < / p : s p > < p : s p > < p : n v S p P r > < p : c N v P r   i d = " 6 "   n a m e = " F o o t e r   P l a c e h o l d e r   5 " / > < p : c N v S p P r > < a : s p L o c k s   n o G r p = " 1 " / > < / p : c N v S p P r > < p : n v P r > < p : p h   i d x = " 4 "   s z = " q u a r t e r "   t y p e = " f t r " / > < / p : n v P r > < / p : n v S p P r > < p : s p P r > < a : x f r m > < a : o f f   x = " 0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l " > < a : d e f R P r   s z = " 1 2 0 0 " / > < / a : l v l 1 p P r > < / a : l s t S t y l e > < a : p > < a : e n d P a r a R P r   l a n g = " e n - U S " / > < / a : p > < / p : t x B o d y > < / p : s p > < p : s p > < p : n v S p P r > < p : c N v P r   i d = " 7 "   n a m e = " S l i d e   N u m b e r   P l a c e h o l d e r   6 " / > < p : c N v S p P r > < a : s p L o c k s   n o G r p = " 1 " / > < / p : c N v S p P r > < p : n v P r > < p : p h   i d x = " 5 "   s z = " q u a r t e r "   t y p e = " s l d N u m " / > < / p : n v P r > < / p : n v S p P r > < p : s p P r > < a : x f r m > < a : o f f   x = " 3 8 8 4 6 1 3 "   y = " 8 6 8 5 2 1 3 " / > < a : e x t   c x = " 2 9 7 1 8 0 0 "   c y = " 4 5 8 7 8 7 " / > < / a : x f r m > < a : p r s t G e o m   p r s t = " r e c t " > < a : a v L s t / > < / a : p r s t G e o m > < / p : s p P r > < p : t x B o d y > < a : b o d y P r   a n c h o r = " b "   b I n s = " 4 5 7 2 0 "   l I n s = " 9 1 4 4 0 "   r I n s = " 9 1 4 4 0 "   r t l C o l = " 0 "   t I n s = " 4 5 7 2 0 "   v e r t = " h o r z " / > < a : l s t S t y l e > < a : l v l 1 p P r   a l g n = " r " > < a : d e f R P r   s z = " 1 2 0 0 " / > < / a : l v l 1 p P r > < / a : l s t S t y l e > < a : p > < a : f l d   i d = " { 6 9 3 2 7 0 4 2 - 6 B 6 1 - B 1 4 8 - 8 4 8 5 - 8 B B B F A A 1 3 D 2 4 } "   t y p e = " s l i d e n u m " > < a : r P r   l a n g = " e n - U S "   s m t C l e a n = " 0 " / > < a : t > 9 # : < / a : t > < / a : f l d > < a : e n d P a r a R P r   l a n g = " e n - U S " / > < / a : p > < / p : t x B o d y > < / p : s p > < / p : s p T r e e > < p : e x t L s t > < p : e x t   u r i = " { B B 9 6 2 C 8 B - B 1 4 F - 4 D 9 7 - A F 6 5 - F 5 3 4 4 C B 8 A C 3 E } " > < p 1 4 : c r e a t i o n I d   x m l n s : p 1 4 = " h t t p : / / s c h e m a s . m i c r o s o f t . c o m / o f f i c e / p o w e r p o i n t / 2 0 1 0 / m a i n "   v a l = " 1 0 8 0 3 2 1 1 3 8 " / > < / p : e x t > < / p : e x t L s t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l t 2 "   f o l H l i n k = " f o l H l i n k "   h l i n k = " h l i n k "   t x 1 = " d k 1 "   t x 2 = " d k 2 " / > < p : n o t e s S t y l e > < a : l v l 1 p P r   a l g n = " l "   d e f T a b S z = " 9 1 4 4 0 0 "   e a L n B r k = " 1 "   h a n g i n g P u n c t = " 1 "   l a t i n L n B r k = " 0 "   m a r L = "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1 p P r > < a : l v l 2 p P r   a l g n = " l "   d e f T a b S z = " 9 1 4 4 0 0 "   e a L n B r k = " 1 "   h a n g i n g P u n c t = " 1 "   l a t i n L n B r k = " 0 "   m a r L = " 4 5 7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2 p P r > < a : l v l 3 p P r   a l g n = " l "   d e f T a b S z = " 9 1 4 4 0 0 "   e a L n B r k = " 1 "   h a n g i n g P u n c t = " 1 "   l a t i n L n B r k = " 0 "   m a r L = " 9 1 4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3 p P r > < a : l v l 4 p P r   a l g n = " l "   d e f T a b S z = " 9 1 4 4 0 0 "   e a L n B r k = " 1 "   h a n g i n g P u n c t = " 1 "   l a t i n L n B r k = " 0 "   m a r L = " 1 3 7 1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4 p P r > < a : l v l 5 p P r   a l g n = " l "   d e f T a b S z = " 9 1 4 4 0 0 "   e a L n B r k = " 1 "   h a n g i n g P u n c t = " 1 "   l a t i n L n B r k = " 0 "   m a r L = " 1 8 2 8 8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5 p P r > < a : l v l 6 p P r   a l g n = " l "   d e f T a b S z = " 9 1 4 4 0 0 "   e a L n B r k = " 1 "   h a n g i n g P u n c t = " 1 "   l a t i n L n B r k = " 0 "   m a r L = " 2 2 8 6 0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6 p P r > < a : l v l 7 p P r   a l g n = " l "   d e f T a b S z = " 9 1 4 4 0 0 "   e a L n B r k = " 1 "   h a n g i n g P u n c t = " 1 "   l a t i n L n B r k = " 0 "   m a r L = " 2 7 4 3 2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7 p P r > < a : l v l 8 p P r   a l g n = " l "   d e f T a b S z = " 9 1 4 4 0 0 "   e a L n B r k = " 1 "   h a n g i n g P u n c t = " 1 "   l a t i n L n B r k = " 0 "   m a r L = " 3 2 0 0 4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8 p P r > < a : l v l 9 p P r   a l g n = " l "   d e f T a b S z = " 9 1 4 4 0 0 "   e a L n B r k = " 1 "   h a n g i n g P u n c t = " 1 "   l a t i n L n B r k = " 0 "   m a r L = " 3 6 5 7 6 0 0 "   r t l = " 0 " > < a : d e f R P r   k e r n = " 1 2 0 0 "   s z = " 1 2 0 0 " > < a : s o l i d F i l l > < a : s c h e m e C l r   v a l = " t x 1 " / > < / a : s o l i d F i l l > < a : l a t i n   t y p e f a c e = " + m n - l t " / > < a : e a   t y p e f a c e = " + m n - e a " / > < a : c s   t y p e f a c e = " + m n - c s " / > < / a : d e f R P r > < / a : l v l 9 p P r > < / p : n o t e s S t y l e > < / p : n o t e s M a s t e r > < ! - -   $ I d $   - - >
</file>

<file path=ppt/notesSlides/_rels/notes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1 . x m l "   T y p e = " h t t p : / / s c h e m a s . o p e n x m l f o r m a t s . o r g / o f f i c e D o c u m e n t / 2 0 0 6 / r e l a t i o n s h i p s / s l i d e " / > < / R e l a t i o n s h i p s >
</file>

<file path=ppt/notesSlides/_rels/notes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2 . x m l "   T y p e = " h t t p : / / s c h e m a s . o p e n x m l f o r m a t s . o r g / o f f i c e D o c u m e n t / 2 0 0 6 / r e l a t i o n s h i p s / s l i d e " / > < / R e l a t i o n s h i p s >
</file>

<file path=ppt/notesSlides/_rels/notes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3 . x m l "   T y p e = " h t t p : / / s c h e m a s . o p e n x m l f o r m a t s . o r g / o f f i c e D o c u m e n t / 2 0 0 6 / r e l a t i o n s h i p s / s l i d e " / > < / R e l a t i o n s h i p s >
</file>

<file path=ppt/notesSlides/_rels/notes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4 . x m l "   T y p e = " h t t p : / / s c h e m a s . o p e n x m l f o r m a t s . o r g / o f f i c e D o c u m e n t / 2 0 0 6 / r e l a t i o n s h i p s / s l i d e " / > < / R e l a t i o n s h i p s >
</file>

<file path=ppt/notesSlides/_rels/notes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5 . x m l "   T y p e = " h t t p : / / s c h e m a s . o p e n x m l f o r m a t s . o r g / o f f i c e D o c u m e n t / 2 0 0 6 / r e l a t i o n s h i p s / s l i d e " / > < / R e l a t i o n s h i p s >
</file>

<file path=ppt/notesSlides/_rels/notes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6 . x m l "   T y p e = " h t t p : / / s c h e m a s . o p e n x m l f o r m a t s . o r g / o f f i c e D o c u m e n t / 2 0 0 6 / r e l a t i o n s h i p s / s l i d e " / > < / R e l a t i o n s h i p s >
</file>

<file path=ppt/notesSlides/_rels/notes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7 . x m l "   T y p e = " h t t p : / / s c h e m a s . o p e n x m l f o r m a t s . o r g / o f f i c e D o c u m e n t / 2 0 0 6 / r e l a t i o n s h i p s / s l i d e " / > < / R e l a t i o n s h i p s >
</file>

<file path=ppt/notesSlides/_rels/notes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8 . x m l "   T y p e = " h t t p : / / s c h e m a s . o p e n x m l f o r m a t s . o r g / o f f i c e D o c u m e n t / 2 0 0 6 / r e l a t i o n s h i p s / s l i d e " / > < / R e l a t i o n s h i p s >
</file>

<file path=ppt/notesSlides/_rels/notes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n o t e s M a s t e r s / n o t e s M a s t e r 1 . x m l "   T y p e = " h t t p : / / s c h e m a s . o p e n x m l f o r m a t s . o r g / o f f i c e D o c u m e n t / 2 0 0 6 / r e l a t i o n s h i p s / n o t e s M a s t e r " / > < R e l a t i o n s h i p   I d = " r I d 2 "   T a r g e t = " . . / s l i d e s / s l i d e 9 . x m l "   T y p e = " h t t p : / / s c h e m a s . o p e n x m l f o r m a t s . o r g / o f f i c e D o c u m e n t / 2 0 0 6 / r e l a t i o n s h i p s / s l i d e " / > < / R e l a t i o n s h i p s >
</file>

<file path=ppt/notesSlides/notesSlide1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2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3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4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5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6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7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8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notesSlides/notesSlide9.xml>�� < ? x m l   v e r s i o n = " 1 . 0 "   e n c o d i n g = " U T F - 1 6 " ? > < p : n o t e s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1 "   n a m e = " s h a p e 1 " / > < p : c N v S p P r > < a : s p L o c k s   n o C h a n g e A r r o w h e a d s = " 1 "   n o G r p = " 1 " / > < / p : c N v S p P r > < p : n v P r > < p : p h   i d x = " 1 "   t y p e = " b o d y " / > < / p : n v P r > < / p : n v S p P r > < p : s p P r > < a : n o F i l l / > < a : l n / > < / p : s p P r > < p : t x B o d y > < a : b o d y P r   r t l C o l = " 0 " / > < a : l s t S t y l e / > < a : p > < a : p P r / > < a : r > < a : r P r   d i r t y = " 0 "   l a n g = " e n - U S " / > < a : t > < / a : t > < / a : r > < / a : p > < / p : t x B o d y > < / p : s p > < / p : s p T r e e > < / p : c S l d > < p : c l r M a p O v r > < a : m a s t e r C l r M a p p i n g / > < / p : c l r M a p O v r > < / p : n o t e s >
</file>

<file path=ppt/slideLayouts/_rels/slideLayout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. p n g "   T y p e = " h t t p : / / s c h e m a s . o p e n x m l f o r m a t s . o r g / o f f i c e D o c u m e n t / 2 0 0 6 / r e l a t i o n s h i p s / i m a g e " / > < R e l a t i o n s h i p   I d = " r I d 3 "   T a r g e t = " . . / m e d i a / i m a g e 2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1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2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3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3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5 . p n g "   T y p e = " h t t p : / / s c h e m a s . o p e n x m l f o r m a t s . o r g / o f f i c e D o c u m e n t / 2 0 0 6 / r e l a t i o n s h i p s / i m a g e " / > < R e l a t i o n s h i p   I d = " r I d 3 "   T a r g e t = " . . / m e d i a / i m a g e 6 . p n g "   T y p e = " h t t p : / / s c h e m a s . o p e n x m l f o r m a t s . o r g / o f f i c e D o c u m e n t / 2 0 0 6 / r e l a t i o n s h i p s / i m a g e " / > < R e l a t i o n s h i p   I d = " r I d 4 "   T a r g e t = " . . / m e d i a / i m a g e 2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3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3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2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3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3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3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3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3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3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4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4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4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4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4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4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4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4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4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4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1 . p n g "   T y p e = " h t t p : / / s c h e m a s . o p e n x m l f o r m a t s . o r g / o f f i c e D o c u m e n t / 2 0 0 6 / r e l a t i o n s h i p s / i m a g e " / > < R e l a t i o n s h i p   I d = " r I d 3 "   T a r g e t = " . . / m e d i a / i m a g e 2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50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5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5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5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5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M a s t e r s / s l i d e M a s t e r 2 . x m l "   T y p e = " h t t p : / / s c h e m a s . o p e n x m l f o r m a t s . o r g / o f f i c e D o c u m e n t / 2 0 0 6 / r e l a t i o n s h i p s / s l i d e M a s t e r " / > < / R e l a t i o n s h i p s >
</file>

<file path=ppt/slideLayouts/_rels/slideLayout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_rels/slideLayout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4 . p n g "   T y p e = " h t t p : / / s c h e m a s . o p e n x m l f o r m a t s . o r g / o f f i c e D o c u m e n t / 2 0 0 6 / r e l a t i o n s h i p s / i m a g e " / > < R e l a t i o n s h i p   I d = " r I d 3 "   T a r g e t = " . . / m e d i a / i m a g e 3 . p n g "   T y p e = " h t t p : / / s c h e m a s . o p e n x m l f o r m a t s . o r g / o f f i c e D o c u m e n t / 2 0 0 6 / r e l a t i o n s h i p s / i m a g e " / > < R e l a t i o n s h i p   I d = " r I d 1 "   T a r g e t = " . . / s l i d e M a s t e r s / s l i d e M a s t e r 1 . x m l "   T y p e = " h t t p : / / s c h e m a s . o p e n x m l f o r m a t s . o r g / o f f i c e D o c u m e n t / 2 0 0 6 / r e l a t i o n s h i p s / s l i d e M a s t e r " / > < / R e l a t i o n s h i p s >
</file>

<file path=ppt/slideLayouts/slideLayout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" > < p : c S l d   n a m e = " T i t l e   S l i d e   O p t i o n   1 " > < p : b g > < p : b g P r > < a : b l i p F i l l   d p i = " 0 "   r o t W i t h S h a p e = " 1 " > < a : b l i p   r : e m b e d = " r I d 2 " / > < a : s t r e t c h > < a : f i l l R e c t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6 5 ; p 1 3 " > < a : e x t L s t > < a : e x t   u r i = " { 5 C 8 B 2 1 5 2 - 9 0 D A - 4 C B B - 9 C 3 C - 8 9 5 2 C B A D 5 4 5 7 } " > < a 1 6 : c r e a t i o n I d   x m l n s : a 1 6 = " h t t p : / / s c h e m a s . m i c r o s o f t . c o m / o f f i c e / d r a w i n g / 2 0 1 0 / m a i n "   i d = " { 0 7 C 5 B 3 1 2 - D 4 8 3 - 4 E 7 E - B 0 8 A - C D B E 9 7 D E 4 1 4 1 } " / > < / a : e x t > < / a : e x t L s t > < / p : c N v P r > < p : c N v S p P r / > < p : n v P r > < p : p h   t y p e = " t i t l e " / > < / p : n v P r > < / p : n v S p P r > < p : s p P r > < a : x f r m   r o t = " 0 " > < a : o f f   x = " 3 3 8 2 7 5 "   y = " 1 9 1 6 9 2 5 " / > < a : e x t   c x = " 8 6 4 9 3 0 0 "   c y = " 8 2 7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8 0 0 " > < a : s o l i d F i l l > < a : s r g b C l r   v a l = " f f f f f f " / > < / a : s o l i d F i l l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1 6 6 ; p 1 3 " > < a : e x t L s t > < a : e x t   u r i = " { 8 5 2 5 A 1 8 A - 8 3 B 6 - 4 9 8 8 - A 8 C D - 7 E C 6 4 4 9 B C 5 6 2 } " > < a 1 6 : c r e a t i o n I d   x m l n s : a 1 6 = " h t t p : / / s c h e m a s . m i c r o s o f t . c o m / o f f i c e / d r a w i n g / 2 0 1 0 / m a i n "   i d = " { B 2 E E 7 A 8 0 - A 4 D 3 - 4 5 8 6 - 8 E C 4 - 9 1 9 5 3 F E 9 6 1 9 4 } " / > < / a : e x t > < / a : e x t L s t > < / p : c N v P r > < p : c N v S p P r / > < p : n v P r > < p : p h   i d x = " 1 "   t y p e = " s u b T i t l e " / > < / p : n v P r > < / p : n v S p P r > < p : s p P r > < a : x f r m   r o t = " 0 " > < a : o f f   x = " 3 3 9 7 1 2 "   y = " 2 7 5 0 6 2 5 " / > < a : e x t   c x = " 4 5 5 9 1 0 0 "   c y = " 3 7 7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1 6 7 ; p 1 3 " > < a : e x t L s t > < a : e x t   u r i = " { 0 A A 5 4 6 3 D - 6 D E 6 - 4 8 1 9 - A 7 7 0 - D 7 6 B 4 8 1 B C E 8 1 } " > < a 1 6 : c r e a t i o n I d   x m l n s : a 1 6 = " h t t p : / / s c h e m a s . m i c r o s o f t . c o m / o f f i c e / d r a w i n g / 2 0 1 0 / m a i n "   i d = " { 0 5 4 0 C 1 C 1 - 8 2 C C - 4 8 D A - 8 D 0 0 - F 0 A 3 A 7 1 9 E 3 8 B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5 5 1 4 3 8 "   y = " 5 0 9 8 9 0 " / > < a : e x t   c x = " 1 3 5 6 8 7 6 "   c y = " 3 3 9 2 1 9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B A 0 7 9 8 0 0 - A 5 A 1 - 4 3 3 7 - 8 0 B 3 - 5 A 6 F C 6 8 7 3 0 B A } " > < p 1 4 : c r e a t i o n I d   x m l n s : p 1 4 = " h t t p : / / s c h e m a s . m i c r o s o f t . c o m / o f f i c e / p o w e r p o i n t / 2 0 1 0 / m a i n "   v a l = " 1 6 6 2 5 3 7 2 5 5 2 4 4 " / > < / p : e x t > < / p : e x t L s t > < / p : c S l d > < p : c l r M a p O v r > < a : m a s t e r C l r M a p p i n g / > < / p : c l r M a p O v r > < / p : s l d L a y o u t >
</file>

<file path=ppt/slideLayouts/slideLayout1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3   C o l u m n s   w i t h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1 7 ; p 4 6 " > < a : e x t L s t > < a : e x t   u r i = " { 7 0 6 F 1 0 7 7 - E A B 8 - 4 0 7 7 - 9 C 4 0 - 0 7 0 6 4 3 0 D 8 D A F } " > < a 1 6 : c r e a t i o n I d   x m l n s : a 1 6 = " h t t p : / / s c h e m a s . m i c r o s o f t . c o m / o f f i c e / d r a w i n g / 2 0 1 0 / m a i n "   i d = " { 2 8 8 8 6 A 6 3 - E 4 6 B - 4 7 A 6 - B 0 A 3 - D 4 2 C 3 5 3 4 D D 2 E } " / > < / a : e x t > < / a : e x t L s t > < / p : c N v P r > < p : c N v S p P r / > < p : n v P r > < p : p h   t y p e = " s u b T i t l e " / > < / p : n v P r > < / p : n v S p P r > < p : s p P r > < a : x f r m   r o t = " 0 " > < a : o f f   x = " 1 2 2 1 7 4 "   y = " 2 4 9 1 8 9 1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1 6 0 0 " > < a : s o l i d F i l l > < a : s r g b C l r   v a l = " 0 a 1 8 5 2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G o o g l e   S h a p e ; 2 1 8 ; p 4 6 " > < a : e x t L s t > < a : e x t   u r i = " { F 8 9 D E 5 2 4 - 0 E 0 7 - 4 6 8 7 - A A C 4 - C B F A C 7 9 7 0 5 E C } " > < a 1 6 : c r e a t i o n I d   x m l n s : a 1 6 = " h t t p : / / s c h e m a s . m i c r o s o f t . c o m / o f f i c e / d r a w i n g / 2 0 1 0 / m a i n "   i d = " { 0 D E 4 2 6 4 2 - 1 D 7 C - 4 9 5 C - 8 3 C 1 - 8 0 F 6 1 E 4 0 A 7 E C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4 "   n a m e = " G o o g l e   S h a p e ; 2 1 9 ; p 4 6 " > < a : e x t L s t > < a : e x t   u r i = " { C 4 D 4 D D D 4 - B F E A - 4 2 E F - B 5 8 3 - 4 2 8 5 8 2 E F E D B 9 } " > < a 1 6 : c r e a t i o n I d   x m l n s : a 1 6 = " h t t p : / / s c h e m a s . m i c r o s o f t . c o m / o f f i c e / d r a w i n g / 2 0 1 0 / m a i n "   i d = " { 3 5 D 0 A 8 5 F - F C A 3 - 4 8 1 5 - 9 D 0 B - 4 E C 3 3 B 3 4 A E B E } " / > < / a : e x t > < / a : e x t L s t > < / p : c N v P r > < p : c N v S p P r / > < p : n v P r > < p : p h   i d x = " 1 "   t y p e = " b o d y " / > < / p : n v P r > < / p : n v S p P r > < p : s p P r > < a : x f r m   r o t = " 0 " > < a : o f f   x = " 1 2 4 2 9 9 "   y = " 2 8 3 4 5 5 2 " / > < a : e x t   c x = " 2 8 0 2 9 0 0 "   c y = " 1 9 8 2 6 9 9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2 2 0 ; p 4 6 " > < a : e x t L s t > < a : e x t   u r i = " { 6 F 9 6 A 2 E B - F 8 8 F - 4 1 5 F - 9 5 2 F - 7 E B B A 5 F 0 4 B 3 F } " > < a 1 6 : c r e a t i o n I d   x m l n s : a 1 6 = " h t t p : / / s c h e m a s . m i c r o s o f t . c o m / o f f i c e / d r a w i n g / 2 0 1 0 / m a i n "   i d = " { 2 B D 3 8 E 5 F - 9 E 1 E - 4 D C F - 8 4 3 A - E 5 C 2 7 C D E 2 6 1 9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2 2 1 ; p 4 6 " > < a : e x t L s t > < a : e x t   u r i = " { 2 0 0 D E B 0 F - E 3 1 8 - 4 9 2 D - 9 B 6 1 - 5 D 4 6 8 D 8 7 5 9 9 9 } " > < a 1 6 : c r e a t i o n I d   x m l n s : a 1 6 = " h t t p : / / s c h e m a s . m i c r o s o f t . c o m / o f f i c e / d r a w i n g / 2 0 1 0 / m a i n "   i d = " { D B 5 3 C 5 8 8 - 4 2 F 4 - 4 8 E 4 - 8 3 D 9 - D C 8 7 A A 3 A 3 8 7 1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E 7 0 D 2 2 E B - 5 8 D F - 4 2 F C - 8 B B 6 - C F 4 4 C D 4 3 9 B B E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2 2 2 ; p 4 6 " > < a : e x t L s t > < a : e x t   u r i = " { 2 7 F E 9 8 D 7 - F 0 C 3 - 4 0 4 4 - A 1 8 2 - 1 0 C 4 7 E F 4 2 8 B 8 } " > < a 1 6 : c r e a t i o n I d   x m l n s : a 1 6 = " h t t p : / / s c h e m a s . m i c r o s o f t . c o m / o f f i c e / d r a w i n g / 2 0 1 0 / m a i n "   i d = " { 2 5 A 0 E 7 E 1 - B 0 1 9 - 4 B 2 3 - 9 7 4 F - F 6 F D E F 6 0 5 9 1 E } " / > < / a : e x t > < / a : e x t L s t > < / p : c N v P r > < p : c N v S p P r / > < p : n v P r > < p : p h   i d x = " 2 "   t y p e = " s u b T i t l e " / > < / p : n v P r > < / p : n v S p P r > < p : s p P r > < a : x f r m   r o t = " 0 " > < a : o f f   x = " 9 2 1 0 0 "   y = " 2 1 1 2 3 1 6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2 4 0 0 " > < a : s o l i d F i l l > < a : s r g b C l r   v a l = " 1 f 1 f 5 0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G o o g l e   S h a p e ; 2 2 3 ; p 4 6 " > < a : e x t L s t > < a : e x t   u r i = " { E 3 4 0 9 F 9 5 - 4 3 C F - 4 1 6 E - A 4 4 8 - 9 F 6 8 F 0 C 7 6 0 F B } " > < a 1 6 : c r e a t i o n I d   x m l n s : a 1 6 = " h t t p : / / s c h e m a s . m i c r o s o f t . c o m / o f f i c e / d r a w i n g / 2 0 1 0 / m a i n "   i d = " { 0 E 8 C 6 4 9 8 - D E 7 3 - 4 7 E 8 - 8 7 A E - C 3 6 E 3 2 9 D C E 0 D } " / > < / a : e x t > < / a : e x t L s t > < / p : c N v P r > < p : c N v S p P r / > < p : n v P r > < p : p h   i d x = " 3 "   t y p e = " s u b T i t l e " / > < / p : n v P r > < / p : n v S p P r > < p : s p P r > < a : x f r m   r o t = " 0 " > < a : o f f   x = " 3 1 6 9 5 3 8 "   y = " 2 4 9 1 9 2 8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1 6 0 0 " > < a : s o l i d F i l l > < a : s r g b C l r   v a l = " 0 a 1 8 5 2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G o o g l e   S h a p e ; 2 2 4 ; p 4 6 " > < a : e x t L s t > < a : e x t   u r i = " { D 4 0 2 A 0 A F - C 0 7 C - 4 7 1 C - 8 B 4 9 - 8 4 7 8 8 2 1 7 E 0 8 9 } " > < a 1 6 : c r e a t i o n I d   x m l n s : a 1 6 = " h t t p : / / s c h e m a s . m i c r o s o f t . c o m / o f f i c e / d r a w i n g / 2 0 1 0 / m a i n "   i d = " { 6 B 2 6 7 A A 6 - 8 6 4 6 - 4 0 9 4 - 9 3 6 5 - D 8 E 3 A 3 F 3 F 8 4 C } " / > < / a : e x t > < / a : e x t L s t > < / p : c N v P r > < p : c N v S p P r / > < p : n v P r > < p : p h   i d x = " 4 "   t y p e = " b o d y " / > < / p : n v P r > < / p : n v S p P r > < p : s p P r > < a : x f r m   r o t = " 0 " > < a : o f f   x = " 3 1 7 1 6 6 7 "   y = " 2 8 3 4 5 7 8 " / > < a : e x t   c x = " 2 8 0 2 9 0 0 "   c y = " 1 9 8 2 6 9 9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G o o g l e   S h a p e ; 2 2 5 ; p 4 6 " > < a : e x t L s t > < a : e x t   u r i = " { A 4 7 7 4 8 B C - 0 5 4 6 - 4 A 7 3 - A 4 2 9 - A 9 C A B C 3 1 D C 8 7 } " > < a 1 6 : c r e a t i o n I d   x m l n s : a 1 6 = " h t t p : / / s c h e m a s . m i c r o s o f t . c o m / o f f i c e / d r a w i n g / 2 0 1 0 / m a i n "   i d = " { A C 7 8 7 8 7 1 - 5 B 0 7 - 4 6 F E - 9 3 9 7 - 1 0 D 1 5 1 8 F A A 9 C } " / > < / a : e x t > < / a : e x t L s t > < / p : c N v P r > < p : c N v S p P r / > < p : n v P r > < p : p h   i d x = " 5 "   t y p e = " s u b T i t l e " / > < / p : n v P r > < / p : n v S p P r > < p : s p P r > < a : x f r m   r o t = " 0 " > < a : o f f   x = " 3 1 3 9 4 6 3 "   y = " 2 1 1 2 3 5 2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2 4 0 0 " > < a : s o l i d F i l l > < a : s r g b C l r   v a l = " 1 f 1 f 5 0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G o o g l e   S h a p e ; 2 2 6 ; p 4 6 " > < a : e x t L s t > < a : e x t   u r i = " { 0 4 9 F 7 E 8 E - 0 A 4 C - 4 5 B F - A D 7 E - B C B 8 E 1 7 8 6 2 A 0 } " > < a 1 6 : c r e a t i o n I d   x m l n s : a 1 6 = " h t t p : / / s c h e m a s . m i c r o s o f t . c o m / o f f i c e / d r a w i n g / 2 0 1 0 / m a i n "   i d = " { 7 0 C 4 A F 1 D - A A 5 E - 4 C 6 C - B 7 0 6 - E 0 8 0 F F 9 0 4 F B E } " / > < / a : e x t > < / a : e x t L s t > < / p : c N v P r > < p : c N v S p P r / > < p : n v P r > < p : p h   i d x = " 6 "   t y p e = " s u b T i t l e " / > < / p : n v P r > < / p : n v S p P r > < p : s p P r > < a : x f r m   r o t = " 0 " > < a : o f f   x = " 6 2 4 6 9 8 8 "   y = " 2 4 7 1 7 9 7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1 6 0 0 " > < a : s o l i d F i l l > < a : s r g b C l r   v a l = " 0 a 1 8 5 2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G o o g l e   S h a p e ; 2 2 7 ; p 4 6 " > < a : e x t L s t > < a : e x t   u r i = " { 6 E D B 7 F 7 2 - 0 D 7 2 - 4 B 5 C - 8 9 1 A - E 7 0 9 1 3 1 1 D 7 B 4 } " > < a 1 6 : c r e a t i o n I d   x m l n s : a 1 6 = " h t t p : / / s c h e m a s . m i c r o s o f t . c o m / o f f i c e / d r a w i n g / 2 0 1 0 / m a i n "   i d = " { E 4 4 0 6 D 2 B - 5 B E E - 4 3 F 0 - 8 3 C E - 7 0 D 3 C 1 1 0 A C 0 1 } " / > < / a : e x t > < / a : e x t L s t > < / p : c N v P r > < p : c N v S p P r / > < p : n v P r > < p : p h   i d x = " 7 "   t y p e = " b o d y " / > < / p : n v P r > < / p : n v S p P r > < p : s p P r > < a : x f r m   r o t = " 0 " > < a : o f f   x = " 6 2 4 9 1 2 0 "   y = " 2 8 2 0 5 7 5 " / > < a : e x t   c x = " 2 8 0 2 9 0 0 "   c y = " 1 9 8 2 6 9 9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G o o g l e   S h a p e ; 2 2 8 ; p 4 6 " > < a : e x t L s t > < a : e x t   u r i = " { 2 0 D 1 4 7 F 2 - 0 6 8 4 - 4 F C 0 - B 5 4 B - 3 8 D A 9 3 3 9 5 6 6 0 } " > < a 1 6 : c r e a t i o n I d   x m l n s : a 1 6 = " h t t p : / / s c h e m a s . m i c r o s o f t . c o m / o f f i c e / d r a w i n g / 2 0 1 0 / m a i n "   i d = " { C F C 7 E A 4 C - 6 4 D B - 4 6 A E - A D 9 C - 6 8 3 1 D 6 C D C 3 9 3 } " / > < / a : e x t > < / a : e x t L s t > < / p : c N v P r > < p : c N v S p P r / > < p : n v P r > < p : p h   i d x = " 8 "   t y p e = " s u b T i t l e " / > < / p : n v P r > < / p : n v S p P r > < p : s p P r > < a : x f r m   r o t = " 0 " > < a : o f f   x = " 6 2 1 6 9 1 2 "   y = " 2 0 9 2 2 2 2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2 4 0 0 " > < a : s o l i d F i l l > < a : s r g b C l r   v a l = " 1 f 1 f 5 0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1 4 "   n a m e = " G o o g l e   S h a p e ; 2 2 9 ; p 4 6 " > < a : e x t L s t > < a : e x t   u r i = " { 9 3 D 6 3 8 E 2 - D 0 6 D - 4 3 F 6 - 9 C 8 4 - 8 4 B C 5 F 9 8 4 7 B 1 } " > < a 1 6 : c r e a t i o n I d   x m l n s : a 1 6 = " h t t p : / / s c h e m a s . m i c r o s o f t . c o m / o f f i c e / d r a w i n g / 2 0 1 0 / m a i n "   i d = " { 2 D 0 E F 6 3 6 - 9 6 E 7 - 4 0 C 9 - 9 7 0 9 - C 2 E 7 9 B A 6 2 D 3 E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6 C 8 6 D 6 3 9 - 5 8 3 F - 4 4 5 2 - B 8 4 6 - 2 5 D 1 D 6 3 2 9 1 A F } " > < p 1 4 : c r e a t i o n I d   x m l n s : p 1 4 = " h t t p : / / s c h e m a s . m i c r o s o f t . c o m / o f f i c e / p o w e r p o i n t / 2 0 1 0 / m a i n "   v a l = " 1 6 6 2 5 3 7 2 5 5 3 0 5 " / > < / p : e x t > < / p : e x t L s t > < / p : c S l d > < p : c l r M a p O v r > < a : m a s t e r C l r M a p p i n g / > < / p : c l r M a p O v r > < / p : s l d L a y o u t >
</file>

<file path=ppt/slideLayouts/slideLayout1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B o d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3 1 ; p 4 7 " > < a : e x t L s t > < a : e x t   u r i = " { 7 E F 6 9 A A 4 - 6 D 6 3 - 4 E E F - B C 9 2 - 8 6 4 5 0 E B 5 E 0 A 0 } " > < a 1 6 : c r e a t i o n I d   x m l n s : a 1 6 = " h t t p : / / s c h e m a s . m i c r o s o f t . c o m / o f f i c e / d r a w i n g / 2 0 1 0 / m a i n "   i d = " { 0 5 5 0 3 C D 9 - E B 8 6 - 4 6 7 8 - A 2 6 D - 4 5 A 8 A 8 F A D B E A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3 2 ; p 4 7 " > < a : e x t L s t > < a : e x t   u r i = " { F 3 D 4 7 2 0 9 - 5 A E 9 - 4 D 4 0 - B 3 6 3 - D A D 5 0 A 1 1 1 7 E C } " > < a 1 6 : c r e a t i o n I d   x m l n s : a 1 6 = " h t t p : / / s c h e m a s . m i c r o s o f t . c o m / o f f i c e / d r a w i n g / 2 0 1 0 / m a i n "   i d = " { 8 C 7 A 9 1 4 C - B 1 0 F - 4 6 6 6 - 9 2 0 B - 8 D 8 C 3 8 8 B 6 7 4 2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2 "   y = " 7 8 7 5 2 5 " / > < a : e x t   c x = " 3 8 8 4 7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2 3 3 ; p 4 7 " > < a : e x t L s t > < a : e x t   u r i = " { 4 D B 7 0 1 F 4 - 3 2 C C - 4 D E C - 9 2 F 8 - 4 D 2 7 0 D 4 9 F C 2 A } " > < a 1 6 : c r e a t i o n I d   x m l n s : a 1 6 = " h t t p : / / s c h e m a s . m i c r o s o f t . c o m / o f f i c e / d r a w i n g / 2 0 1 0 / m a i n "   i d = " { 9 6 3 2 6 6 B 8 - C 5 6 D - 4 D E C - A 5 3 2 - F 5 8 6 9 6 2 4 C F C F } " / > < / a : e x t > < / a : e x t L s t > < / p : c N v P r > < p : c N v S p P r / > < p : n v P r > < p : p h   i d x = " 1 2 "   t y p e = " b o d y " / > < / p : n v P r > < / p : n v S p P r > < p : s p P r > < a : x f r m   r o t = " 0 " > < a : o f f   x = " 5 1 2 8 7 5 "   y = " 1 3 8 0 0 4 9 " / > < a : e x t   c x = " 8 0 9 3 0 9 9 "   c y = " 3 2 9 4 3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5 "   n a m e = " G o o g l e   S h a p e ; 2 3 4 ; p 4 7 " > < a : e x t L s t > < a : e x t   u r i = " { 9 6 F A 4 0 7 F - 8 F 5 6 - 4 A 6 4 - 9 D 1 A - F 9 2 0 1 D C 0 7 C E 3 } " > < a 1 6 : c r e a t i o n I d   x m l n s : a 1 6 = " h t t p : / / s c h e m a s . m i c r o s o f t . c o m / o f f i c e / d r a w i n g / 2 0 1 0 / m a i n "   i d = " { C 0 D 0 8 8 6 E - C 8 6 4 - 4 D 6 B - A 1 E D - 4 5 5 C F D E E 6 0 E B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6 "   n a m e = " G o o g l e   S h a p e ; 2 3 5 ; p 4 7 " > < a : e x t L s t > < a : e x t   u r i = " { 5 F 0 C 8 1 6 3 - 8 5 0 0 - 4 8 4 C - A 7 0 8 - E 0 9 E 2 E 7 0 8 4 4 B } " > < a 1 6 : c r e a t i o n I d   x m l n s : a 1 6 = " h t t p : / / s c h e m a s . m i c r o s o f t . c o m / o f f i c e / d r a w i n g / 2 0 1 0 / m a i n "   i d = " { 9 0 9 6 F 3 F 5 - 8 2 4 8 - 4 7 F A - A 4 6 3 - F 8 E 8 2 D 8 6 2 5 0 1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2 3 6 ; p 4 7 " > < a : e x t L s t > < a : e x t   u r i = " { B 1 2 3 7 E 1 6 - D 9 E 4 - 4 D 0 F - 9 7 4 0 - F 4 9 7 4 6 4 B D D D 6 } " > < a 1 6 : c r e a t i o n I d   x m l n s : a 1 6 = " h t t p : / / s c h e m a s . m i c r o s o f t . c o m / o f f i c e / d r a w i n g / 2 0 1 0 / m a i n "   i d = " { 0 A 7 1 E 0 E D - 0 B 8 2 - 4 D 1 9 - B 6 E 0 - 5 1 6 4 8 C 7 5 0 7 0 C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A 6 8 B 2 3 9 4 - 0 7 8 7 - 4 3 6 1 - 8 C 1 0 - 7 5 5 5 E A C 0 7 D 8 4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8 "   n a m e = " G o o g l e   S h a p e ; 2 3 7 ; p 4 7 " > < a : e x t L s t > < a : e x t   u r i = " { F 6 B B 1 2 D 1 - 3 7 5 9 - 4 9 5 F - B 4 9 2 - 0 E 9 4 1 6 F C A 1 2 2 } " > < a 1 6 : c r e a t i o n I d   x m l n s : a 1 6 = " h t t p : / / s c h e m a s . m i c r o s o f t . c o m / o f f i c e / d r a w i n g / 2 0 1 0 / m a i n "   i d = " { 6 2 4 E B 1 E 7 - 1 5 9 7 - 4 9 F E - B E 2 1 - 3 6 9 E 0 F 4 6 F D 9 4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3 9 2 B 1 F 7 D - D B A D - 4 7 8 F - A F 6 F - C 0 9 9 9 5 F 3 8 1 1 4 } " > < p 1 4 : c r e a t i o n I d   x m l n s : p 1 4 = " h t t p : / / s c h e m a s . m i c r o s o f t . c o m / o f f i c e / p o w e r p o i n t / 2 0 1 0 / m a i n "   v a l = " 1 6 6 2 5 3 7 2 5 5 3 1 7 " / > < / p : e x t > < / p : e x t L s t > < / p : c S l d > < p : c l r M a p O v r > < a : m a s t e r C l r M a p p i n g / > < / p : c l r M a p O v r > < / p : s l d L a y o u t >
</file>

<file path=ppt/slideLayouts/slideLayout1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B o d y   +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3 9 ; p 4 8 " > < a : e x t L s t > < a : e x t   u r i = " { B B 0 8 0 3 1 0 - B C 0 8 - 4 B F E - A 2 B 4 - 3 9 4 A D 4 B 1 1 3 2 1 } " > < a 1 6 : c r e a t i o n I d   x m l n s : a 1 6 = " h t t p : / / s c h e m a s . m i c r o s o f t . c o m / o f f i c e / d r a w i n g / 2 0 1 0 / m a i n "   i d = " { 4 0 F B 9 9 0 A - C 0 2 1 - 4 2 F 3 - 8 4 5 F - A C D 7 E C 9 A C 8 C C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4 0 ; p 4 8 " > < a : e x t L s t > < a : e x t   u r i = " { B 1 A E 8 E 9 1 - 7 B D B - 4 F 8 C - 9 6 A E - B C 6 3 D 2 F 4 C 8 9 E } " > < a 1 6 : c r e a t i o n I d   x m l n s : a 1 6 = " h t t p : / / s c h e m a s . m i c r o s o f t . c o m / o f f i c e / d r a w i n g / 2 0 1 0 / m a i n "   i d = " { 3 B 9 1 3 8 C 3 - B 4 3 8 - 4 4 7 8 - B A A B - 6 8 E B 4 E A 5 3 0 0 F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6 "   y = " 4 2 4 5 7 5 0 " / > < a : e x t   c x = " 5 3 8 4 4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2 0 0 0 " > < a : s o l i d F i l l > < a : s r g b C l r   v a l = " 1 f 1 f 5 0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b = " 1 "   d i r t y = " 0 "   l a n g = " e n - U S " > < a : l a t i n   t y p e f a c e = " + m n - l t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2 4 1 ; p 4 8 " > < a : e x t L s t > < a : e x t   u r i = " { 3 9 9 8 F C 3 1 - F 4 7 2 - 4 A E E - A 6 6 0 - C 8 4 B 2 B E F D 1 4 9 } " > < a 1 6 : c r e a t i o n I d   x m l n s : a 1 6 = " h t t p : / / s c h e m a s . m i c r o s o f t . c o m / o f f i c e / d r a w i n g / 2 0 1 0 / m a i n "   i d = " { 7 5 2 6 D 6 5 A - E 2 2 A - 4 9 B 0 - A 6 9 7 - 5 0 5 D C D B B E F C 1 } " / > < / a : e x t > < / a : e x t L s t > < / p : c N v P r > < p : c N v S p P r / > < p : n v P r > < p : p h   i d x = " 1 2 "   t y p e = " b o d y " / > < / p : n v P r > < / p : n v S p P r > < p : s p P r > < a : x f r m   r o t = " 0 " > < a : o f f   x = " 5 1 2 8 7 5 "   y = " 9 0 2 7 2 5 " / > < a : e x t   c x = " 8 0 0 2 5 0 0 "   c y = " 2 9 9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5 "   n a m e = " G o o g l e   S h a p e ; 2 4 2 ; p 4 8 " > < a : e x t L s t > < a : e x t   u r i = " { D 3 0 6 1 C 8 E - C 7 D 2 - 4 B B 3 - A 0 1 7 - C 9 D C C F 5 F 7 7 B 0 } " > < a 1 6 : c r e a t i o n I d   x m l n s : a 1 6 = " h t t p : / / s c h e m a s . m i c r o s o f t . c o m / o f f i c e / d r a w i n g / 2 0 1 0 / m a i n "   i d = " { 3 E E 0 5 1 B 5 - A B 1 E - 4 D 0 A - 9 A F 8 - C C E 1 3 3 2 0 7 1 3 D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6 "   n a m e = " G o o g l e   S h a p e ; 2 4 3 ; p 4 8 " > < a : e x t L s t > < a : e x t   u r i = " { 1 9 6 D 3 B F 7 - 3 0 7 0 - 4 8 A E - 8 F 9 0 - 7 A 3 8 1 5 6 E 1 F 0 0 } " > < a 1 6 : c r e a t i o n I d   x m l n s : a 1 6 = " h t t p : / / s c h e m a s . m i c r o s o f t . c o m / o f f i c e / d r a w i n g / 2 0 1 0 / m a i n "   i d = " { 9 4 A F D 7 9 6 - 3 E C 4 - 4 6 E B - 9 4 C 0 - E F 2 B 1 C 4 C C 1 8 3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2 4 4 ; p 4 8 " > < a : e x t L s t > < a : e x t   u r i = " { 0 A 1 0 2 0 5 A - B 1 7 7 - 4 6 7 E - A 2 5 2 - A D 0 E 6 F 7 F B F 7 9 } " > < a 1 6 : c r e a t i o n I d   x m l n s : a 1 6 = " h t t p : / / s c h e m a s . m i c r o s o f t . c o m / o f f i c e / d r a w i n g / 2 0 1 0 / m a i n "   i d = " { B 7 0 3 1 5 3 A - 3 9 3 3 - 4 D B B - A 6 3 C - C C 7 4 6 D C 1 D F 4 A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7 2 E 8 8 3 2 3 - 8 C D 1 - 4 F 1 B - B 2 2 5 - B 8 5 6 2 3 F 8 8 D 0 E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8 "   n a m e = " G o o g l e   S h a p e ; 2 4 5 ; p 4 8 " > < a : e x t L s t > < a : e x t   u r i = " { C A 4 4 2 0 F 5 - B E A A - 4 8 6 B - 8 3 D B - 1 B 4 A 3 0 B 8 7 B 4 5 } " > < a 1 6 : c r e a t i o n I d   x m l n s : a 1 6 = " h t t p : / / s c h e m a s . m i c r o s o f t . c o m / o f f i c e / d r a w i n g / 2 0 1 0 / m a i n "   i d = " { 3 7 A 7 7 9 3 4 - 3 8 E 0 - 4 7 A C - A 3 2 E - 2 0 C A B D 3 0 2 6 6 E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0 A D 2 3 9 A 0 - E D A 5 - 4 D 4 F - 9 B 9 1 - 9 D 9 5 D D 3 B 5 6 8 6 } " > < p 1 4 : c r e a t i o n I d   x m l n s : p 1 4 = " h t t p : / / s c h e m a s . m i c r o s o f t . c o m / o f f i c e / p o w e r p o i n t / 2 0 1 0 / m a i n "   v a l = " 1 6 6 2 5 3 7 2 5 5 3 2 2 " / > < / p : e x t > < / p : e x t L s t > < / p : c S l d > < p : c l r M a p O v r > < a : m a s t e r C l r M a p p i n g / > < / p : c l r M a p O v r > < / p : s l d L a y o u t >
</file>

<file path=ppt/slideLayouts/slideLayout1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e x t   B o x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4 7 ; p 4 9 " > < a : e x t L s t > < a : e x t   u r i = " { A B 9 9 D A 4 B - 8 3 A D - 4 7 B 1 - A B 8 4 - 6 6 8 6 B 1 6 D 1 2 6 9 } " > < a 1 6 : c r e a t i o n I d   x m l n s : a 1 6 = " h t t p : / / s c h e m a s . m i c r o s o f t . c o m / o f f i c e / d r a w i n g / 2 0 1 0 / m a i n "   i d = " { F D C 3 B 0 C 4 - C 1 A 0 - 4 3 F 1 - 9 1 7 A - 6 B 2 0 5 A E 3 7 2 5 F } " / > < / a : e x t > < / a : e x t L s t > < / p : c N v P r > < p : c N v S p P r / > < p : n v P r > < p : p h   t y p e = " b o d y " / > < / p : n v P r > < / p : n v S p P r > < p : s p P r > < a : x f r m   r o t = " 0 " > < a : o f f   x = " 5 1 2 8 7 5 "   y = " 2 9 3 1 2 0 " / > < a : e x t   c x = " 8 0 0 2 5 0 0 "   c y = " 4 4 1 7 5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G o o g l e   S h a p e ; 2 4 8 ; p 4 9 " > < a : e x t L s t > < a : e x t   u r i = " { B 1 D 1 3 D 8 1 - 3 E D A - 4 1 6 9 - 8 E D B - F 9 6 5 0 C 1 5 E F 0 6 } " > < a 1 6 : c r e a t i o n I d   x m l n s : a 1 6 = " h t t p : / / s c h e m a s . m i c r o s o f t . c o m / o f f i c e / d r a w i n g / 2 0 1 0 / m a i n "   i d = " { D 5 C F 5 1 7 F - 6 E 0 1 - 4 0 1 B - A 9 5 E - 1 0 1 C 9 0 9 1 D 3 0 8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4 "   n a m e = " G o o g l e   S h a p e ; 2 4 9 ; p 4 9 " > < a : e x t L s t > < a : e x t   u r i = " { 6 2 D 5 A 5 9 5 - 3 4 0 A - 4 3 A 4 - 8 8 B 5 - 4 0 B E 9 0 0 A 1 0 8 7 } " > < a 1 6 : c r e a t i o n I d   x m l n s : a 1 6 = " h t t p : / / s c h e m a s . m i c r o s o f t . c o m / o f f i c e / d r a w i n g / 2 0 1 0 / m a i n "   i d = " { 1 7 E D 4 8 8 E - 7 3 5 9 - 4 5 8 E - B 6 7 6 - 8 1 C B 2 9 0 8 9 A D 0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5 "   n a m e = " G o o g l e   S h a p e ; 2 5 0 ; p 4 9 " > < a : e x t L s t > < a : e x t   u r i = " { 3 0 2 6 8 A F 9 - 6 5 4 0 - 4 2 1 6 - A 2 9 6 - F 8 7 A B 5 3 1 4 9 E 8 } " > < a 1 6 : c r e a t i o n I d   x m l n s : a 1 6 = " h t t p : / / s c h e m a s . m i c r o s o f t . c o m / o f f i c e / d r a w i n g / 2 0 1 0 / m a i n "   i d = " { 7 7 1 E 2 F 8 3 - 2 4 B 7 - 4 7 2 C - B D C D - 3 1 4 B A F 2 8 B 1 1 5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3 1 D D 1 1 F 9 - 9 2 3 F - 4 2 8 9 - B 1 0 4 - 3 0 F F 5 B 3 B D 7 F 1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6 "   n a m e = " G o o g l e   S h a p e ; 2 5 1 ; p 4 9 " > < a : e x t L s t > < a : e x t   u r i = " { 9 7 B D 2 7 4 D - 5 5 6 D - 4 9 E 3 - A 0 B 0 - D 5 5 C 4 2 3 7 0 7 3 5 } " > < a 1 6 : c r e a t i o n I d   x m l n s : a 1 6 = " h t t p : / / s c h e m a s . m i c r o s o f t . c o m / o f f i c e / d r a w i n g / 2 0 1 0 / m a i n "   i d = " { A 8 1 9 2 B D 9 - B 0 3 C - 4 D 1 F - B A 8 C - F A D C A 5 F 1 5 3 E E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9 F 4 9 4 C 1 5 - 8 0 9 F - 4 8 F 8 - 9 C 7 D - 8 C 7 E D B 2 E E 2 D 8 } " > < p 1 4 : c r e a t i o n I d   x m l n s : p 1 4 = " h t t p : / / s c h e m a s . m i c r o s o f t . c o m / o f f i c e / p o w e r p o i n t / 2 0 1 0 / m a i n "   v a l = " 1 6 6 2 5 3 7 2 5 5 3 2 6 " / > < / p : e x t > < / p : e x t L s t > < / p : c S l d > < p : c l r M a p O v r > < a : m a s t e r C l r M a p p i n g / > < / p : c l r M a p O v r > < / p : s l d L a y o u t >
</file>

<file path=ppt/slideLayouts/slideLayout1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B o d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5 3 ; p 5 0 " > < a : e x t L s t > < a : e x t   u r i = " { 7 D A 0 C D D 1 - 7 3 5 8 - 4 0 D 2 - B 8 8 D - 6 7 8 9 1 6 2 0 C D 7 A } " > < a 1 6 : c r e a t i o n I d   x m l n s : a 1 6 = " h t t p : / / s c h e m a s . m i c r o s o f t . c o m / o f f i c e / d r a w i n g / 2 0 1 0 / m a i n "   i d = " { 3 C 1 2 3 E A 0 - 3 5 D 3 - 4 F C F - B F 7 0 - 3 2 1 B 6 D F A 6 0 C 7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5 4 ; p 5 0 " > < a : e x t L s t > < a : e x t   u r i = " { 3 D 6 E A E A 3 - 4 0 4 A - 4 7 E B - B 8 2 E - 4 A 4 1 2 8 A 5 5 6 0 7 } " > < a 1 6 : c r e a t i o n I d   x m l n s : a 1 6 = " h t t p : / / s c h e m a s . m i c r o s o f t . c o m / o f f i c e / d r a w i n g / 2 0 1 0 / m a i n "   i d = " { 7 6 D D B 4 D 2 - A 1 D 8 - 4 E F F - A 0 3 1 - 3 B 2 1 0 A 0 E F 8 1 4 } " / > < / a : e x t > < / a : e x t L s t > < / p : c N v P r > < p : c N v S p P r / > < p : n v P r > < p : p h   i d x = " 1 1 "   t y p e = " b o d y " / > < / p : n v P r > < / p : n v S p P r > < p : s p P r > < a : x f r m   r o t = " 0 " > < a : o f f   x = " 5 1 2 8 7 5 "   y = " 1 0 5 5 1 2 5 " / > < a : e x t   c x = " 8 0 0 2 5 0 0 "   c y = " 3 6 0 3 3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2 5 5 ; p 5 0 " > < a : e x t L s t > < a : e x t   u r i = " { 9 7 B 8 9 2 5 0 - 9 B 2 E - 4 0 5 8 - A 8 3 9 - 9 2 2 0 9 6 0 D 2 E D A } " > < a 1 6 : c r e a t i o n I d   x m l n s : a 1 6 = " h t t p : / / s c h e m a s . m i c r o s o f t . c o m / o f f i c e / d r a w i n g / 2 0 1 0 / m a i n "   i d = " { 8 4 B 3 6 7 D 4 - C 8 B 6 - 4 A A B - A 0 F B - F E 1 E 7 B 4 B 6 C D C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2 5 6 ; p 5 0 " > < a : e x t L s t > < a : e x t   u r i = " { 7 0 B 1 F 3 D E - 0 A 9 6 - 4 0 3 3 - 9 4 F 2 - 1 C E C B A A C 6 5 D 4 } " > < a 1 6 : c r e a t i o n I d   x m l n s : a 1 6 = " h t t p : / / s c h e m a s . m i c r o s o f t . c o m / o f f i c e / d r a w i n g / 2 0 1 0 / m a i n "   i d = " { B 0 3 2 B 4 8 A - 1 0 8 A - 4 D 2 E - 9 8 A 2 - 2 7 8 D 8 5 D 0 5 1 E 8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2 5 7 ; p 5 0 " > < a : e x t L s t > < a : e x t   u r i = " { C B 4 6 3 1 C C - 3 8 F 8 - 4 4 4 5 - 9 9 0 C - 3 9 4 8 5 9 5 A B D 5 9 } " > < a 1 6 : c r e a t i o n I d   x m l n s : a 1 6 = " h t t p : / / s c h e m a s . m i c r o s o f t . c o m / o f f i c e / d r a w i n g / 2 0 1 0 / m a i n "   i d = " { 9 6 0 2 2 2 F 5 - 7 B D F - 4 4 0 7 - 8 3 5 1 - 1 3 D 0 3 E 0 E E 4 6 B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A 5 2 8 6 9 5 1 - 3 C E 6 - 4 4 7 2 - B 9 7 A - 8 2 2 E B 4 1 F D B 9 E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7 "   n a m e = " G o o g l e   S h a p e ; 2 5 8 ; p 5 0 " > < a : e x t L s t > < a : e x t   u r i = " { 5 5 0 9 0 8 6 4 - 7 4 5 2 - 4 4 A A - B 2 5 A - 2 A 5 D 5 2 0 D 0 4 0 2 } " > < a 1 6 : c r e a t i o n I d   x m l n s : a 1 6 = " h t t p : / / s c h e m a s . m i c r o s o f t . c o m / o f f i c e / d r a w i n g / 2 0 1 0 / m a i n "   i d = " { 6 C 4 C 6 8 D 8 - F 9 7 D - 4 F C E - 8 4 9 B - 9 3 9 A D 1 4 3 C 6 7 E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1 9 F 9 0 8 F 0 - 7 0 7 B - 4 A 8 0 - 8 1 E A - 4 2 9 9 F 9 D C B 4 5 C } " > < p 1 4 : c r e a t i o n I d   x m l n s : p 1 4 = " h t t p : / / s c h e m a s . m i c r o s o f t . c o m / o f f i c e / p o w e r p o i n t / 2 0 1 0 / m a i n "   v a l = " 1 6 6 2 5 3 7 2 5 5 3 3 0 " / > < / p : e x t > < / p : e x t L s t > < / p : c S l d > < p : c l r M a p O v r > < a : m a s t e r C l r M a p p i n g / > < / p : c l r M a p O v r > < / p : s l d L a y o u t >
</file>

<file path=ppt/slideLayouts/slideLayout1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I m a g e   T o p   -   T e x t   B o t t o m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6 0 ; p 5 1 " > < a : e x t L s t > < a : e x t   u r i = " { 6 1 1 1 B 3 E B - 7 5 8 1 - 4 8 6 2 - A 6 0 0 - 5 1 9 F B B 1 0 8 E 8 A } " > < a 1 6 : c r e a t i o n I d   x m l n s : a 1 6 = " h t t p : / / s c h e m a s . m i c r o s o f t . c o m / o f f i c e / d r a w i n g / 2 0 1 0 / m a i n "   i d = " { F A D E B 0 5 3 - 1 D 0 0 - 4 7 E C - A 3 7 F - 3 7 3 E D A F 7 B 8 B 2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6 1 ; p 5 1 " > < a : e x t L s t > < a : e x t   u r i = " { 7 C 2 5 A C 6 0 - 7 3 3 3 - 4 3 B 8 - 9 9 7 2 - B 5 9 5 3 9 E 6 6 E 0 E } " > < a 1 6 : c r e a t i o n I d   x m l n s : a 1 6 = " h t t p : / / s c h e m a s . m i c r o s o f t . c o m / o f f i c e / d r a w i n g / 2 0 1 0 / m a i n "   i d = " { F 4 D D C 0 D 1 - 5 B E 3 - 4 9 D 5 - A 3 1 B - 0 A 3 E 9 1 8 B 4 4 6 2 } " / > < / a : e x t > < / a : e x t L s t > < / p : c N v P r > < p : c N v S p P r / > < p : n v P r > < p : p h   i d x = " 1 1 "   t y p e = " b o d y " / > < / p : n v P r > < / p : n v S p P r > < p : s p P r > < a : x f r m   r o t = " 0 " > < a : o f f   x = " 5 1 2 8 7 5 "   y = " 2 8 9 0 0 7 5 " / > < a : e x t   c x = " 8 0 0 2 5 0 0 "   c y = " 1 8 3 6 6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2 6 2 ; p 5 1 " > < a : e x t L s t > < a : e x t   u r i = " { 4 7 6 9 C D C 2 - B 5 3 9 - 4 0 7 5 - B A 5 6 - C 0 C 6 A 3 5 5 E 5 C 8 } " > < a 1 6 : c r e a t i o n I d   x m l n s : a 1 6 = " h t t p : / / s c h e m a s . m i c r o s o f t . c o m / o f f i c e / d r a w i n g / 2 0 1 0 / m a i n "   i d = " { 0 4 3 5 A 8 7 8 - 1 A 7 B - 4 2 0 2 - 8 6 F 7 - F 8 F 0 9 6 D D 4 7 6 9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2 6 3 ; p 5 1 " > < a : e x t L s t > < a : e x t   u r i = " { F 0 4 8 2 A 9 B - 5 4 A D - 4 D 3 C - 9 E B 9 - 7 2 B 5 D 9 D 5 9 1 9 4 } " > < a 1 6 : c r e a t i o n I d   x m l n s : a 1 6 = " h t t p : / / s c h e m a s . m i c r o s o f t . c o m / o f f i c e / d r a w i n g / 2 0 1 0 / m a i n "   i d = " { 1 2 E 1 8 7 9 E - 5 B D 4 - 4 D D 1 - 9 D A 4 - 6 3 F A 3 E 8 2 4 A E E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2 6 4 ; p 5 1 " > < a : e x t L s t > < a : e x t   u r i = " { 0 D A 2 0 7 A 6 - F F 9 3 - 4 2 F 2 - B 4 0 2 - D 3 C A 3 1 9 9 F B C E } " > < a 1 6 : c r e a t i o n I d   x m l n s : a 1 6 = " h t t p : / / s c h e m a s . m i c r o s o f t . c o m / o f f i c e / d r a w i n g / 2 0 1 0 / m a i n "   i d = " { F 0 E 7 E E C A - 7 4 D 1 - 4 4 B A - A A 9 9 - B 7 E F 7 2 F D 7 0 9 A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C 1 1 4 2 C 8 B - A 5 E D - 4 1 6 E - 9 A F 7 - 7 4 9 7 9 2 6 C 0 3 D 3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7 "   n a m e = " G o o g l e   S h a p e ; 2 6 5 ; p 5 1 " > < a : e x t L s t > < a : e x t   u r i = " { 2 F F A 0 7 A 1 - 2 0 1 F - 4 2 7 B - A 1 8 F - 5 9 0 1 0 4 E B 5 4 C B } " > < a 1 6 : c r e a t i o n I d   x m l n s : a 1 6 = " h t t p : / / s c h e m a s . m i c r o s o f t . c o m / o f f i c e / d r a w i n g / 2 0 1 0 / m a i n "   i d = " { D 4 6 3 F B 7 6 - 7 4 3 6 - 4 E 6 4 - 8 6 9 8 - 0 3 8 F 5 1 3 9 7 C 9 D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A 6 1 1 E E 8 E - B C F 1 - 4 7 E E - 9 0 2 9 - A 4 1 1 8 3 3 E 7 A 3 C } " > < p 1 4 : c r e a t i o n I d   x m l n s : p 1 4 = " h t t p : / / s c h e m a s . m i c r o s o f t . c o m / o f f i c e / p o w e r p o i n t / 2 0 1 0 / m a i n "   v a l = " 1 6 6 2 5 3 7 2 5 5 3 3 3 " / > < / p : e x t > < / p : e x t L s t > < / p : c S l d > < p : c l r M a p O v r > < a : m a s t e r C l r M a p p i n g / > < / p : c l r M a p O v r > < / p : s l d L a y o u t >
</file>

<file path=ppt/slideLayouts/slideLayout1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s e c H e a d " > < p : c S l d   n a m e = " S e c t i o n   H e a d e r   T e x t  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6 7 ; p 5 2 " > < a : e x t L s t > < a : e x t   u r i = " { 8 5 5 B 4 8 2 5 - 0 2 5 3 - 4 8 6 0 - A E 9 8 - A C C C E 0 2 A F 6 C 8 } " > < a 1 6 : c r e a t i o n I d   x m l n s : a 1 6 = " h t t p : / / s c h e m a s . m i c r o s o f t . c o m / o f f i c e / d r a w i n g / 2 0 1 0 / m a i n "   i d = " { 2 5 5 D 5 B 0 1 - 7 0 C B - 4 3 3 5 - B 6 4 C - 0 6 C 1 E 0 F 1 A D 0 A } " / > < / a : e x t > < / a : e x t L s t > < / p : c N v P r > < p : c N v S p P r / > < p : n v P r > < p : p h   t y p e = " t i t l e " / > < / p : n v P r > < / p : n v S p P r > < p : s p P r > < a : x f r m   r o t = " 0 " > < a : o f f   x = " 3 1 1 7 0 0 "   y = " 2 1 5 0 8 5 0 " / > < a : e x t   c x = " 8 5 2 0 6 0 0 "   c y = " 8 4 1 8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8 0 0 " / > < / a : l v l 1 p P r > < a : l v l 2 p P r   a l g n = " c t r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2 p P r > < a : l v l 3 p P r   a l g n = " c t r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3 p P r > < a : l v l 4 p P r   a l g n = " c t r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4 p P r > < a : l v l 5 p P r   a l g n = " c t r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5 p P r > < a : l v l 6 p P r   a l g n = " c t r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6 p P r > < a : l v l 7 p P r   a l g n = " c t r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7 p P r > < a : l v l 8 p P r   a l g n = " c t r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8 p P r > < a : l v l 9 p P r   a l g n = " c t r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6 8 ; p 5 2 " > < a : e x t L s t > < a : e x t   u r i = " { 8 3 A 3 D 0 5 2 - 7 6 9 4 - 4 0 7 F - B 1 2 6 - 2 3 4 8 B E 8 9 6 5 F D } " > < a 1 6 : c r e a t i o n I d   x m l n s : a 1 6 = " h t t p : / / s c h e m a s . m i c r o s o f t . c o m / o f f i c e / d r a w i n g / 2 0 1 0 / m a i n "   i d = " { 5 D A F D D 7 7 - 7 A B 4 - 4 2 E A - B 8 0 0 - 8 1 4 E 0 3 3 2 7 2 9 2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9 0 0 "   u = " n o n e " > < a : s o l i d F i l l > < a : s r g b C l r   v a l = " 0 a 1 8 5 2 " / > < / a : s o l i d F i l l > < a : l a t i n   t y p e f a c e = " L a t o " / > < / a : r P r > < a : t > / /   < / a : t > < / a : r > < a : f l d   i d = " { 0 7 6 9 3 C D 3 - 9 2 D 6 - 4 4 1 C - B B 1 5 - 9 8 3 3 7 7 9 C 1 3 C F } "   t y p e = " s l i d e n u m " / > < a : e n d P a r a R P r   b = " 1 "   c a p = " n o n e "   d i r t y = " 0 "   i = " 0 "   l a n g = " e n "   s t r i k e = " n o S t r i k e "   s z = " 9 0 0 "   u = " n o n e " > < a : s o l i d F i l l > < a : s r g b C l r   v a l = " 0 a 1 8 5 2 " / > < / a : s o l i d F i l l > < a : l a t i n   t y p e f a c e = " L a t o " / > < / a : e n d P a r a R P r > < / a : p > < / p : t x B o d y > < / p : s p > < p : p i c > < p : n v P i c P r > < p : c N v P r   i d = " 4 "   n a m e = " G o o g l e   S h a p e ; 2 6 9 ; p 5 2 " > < a : e x t L s t > < a : e x t   u r i = " { 8 6 4 6 6 6 A 9 - 2 9 0 4 - 4 D 1 3 - 8 6 4 1 - 1 E 0 7 1 C 7 1 5 8 B 7 } " > < a 1 6 : c r e a t i o n I d   x m l n s : a 1 6 = " h t t p : / / s c h e m a s . m i c r o s o f t . c o m / o f f i c e / d r a w i n g / 2 0 1 0 / m a i n "   i d = " { 7 C F 9 8 8 0 6 - 0 8 6 B - 4 9 5 6 - A E 7 9 - B 2 C A 9 5 C 3 9 B 0 0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2 8 F 8 E F C 2 - 1 4 7 F - 4 F C 1 - B 6 4 E - 1 9 D F 3 9 3 3 E 6 A 3 } " > < p 1 4 : c r e a t i o n I d   x m l n s : p 1 4 = " h t t p : / / s c h e m a s . m i c r o s o f t . c o m / o f f i c e / p o w e r p o i n t / 2 0 1 0 / m a i n "   v a l = " 1 6 6 2 5 3 7 2 5 5 3 3 6 " / > < / p : e x t > < / p : e x t L s t > < / p : c S l d > < p : c l r M a p O v r > < a : m a s t e r C l r M a p p i n g / > < / p : c l r M a p O v r > < / p : s l d L a y o u t >
</file>

<file path=ppt/slideLayouts/slideLayout1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S e c t i o n   H e a d e r   T e x t   2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7 1 ; p 5 3 " > < a : e x t L s t > < a : e x t   u r i = " { 4 0 E C 4 7 5 9 - 3 A E 9 - 4 D 2 C - 9 B F 4 - 2 B 8 0 6 3 6 B 0 C D 1 } " > < a 1 6 : c r e a t i o n I d   x m l n s : a 1 6 = " h t t p : / / s c h e m a s . m i c r o s o f t . c o m / o f f i c e / d r a w i n g / 2 0 1 0 / m a i n "   i d = " { D 8 1 0 A B 9 3 - E C D D - 4 6 F E - 8 B 5 C - C 5 8 8 2 4 9 D E F 1 8 } " / > < / a : e x t > < / a : e x t L s t > < / p : c N v P r > < p : c N v S p P r / > < p : n v P r > < p : p h   i d x = " 1 0 "   t y p e = " t i t l e " / > < / p : n v P r > < / p : n v S p P r > < p : s p P r > < a : x f r m   r o t = " 0 " > < a : o f f   x = " 3 1 1 7 0 0 "   y = " 2 1 5 0 8 5 0 " / > < a : e x t   c x = " 8 5 2 0 6 0 0 "   c y = " 8 4 1 8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l t 1 " / > < / a : b u C l r > < a : b u S z P c t   v a l = " 1 0 0 0 0 0 " / > < a : b u N o n e / > < a : d e f R P r   d i r t y = " 0 "   l a n g = " e n - U S "   s z = " 4 8 0 0 " > < a : s o l i d F i l l > < a : s c h e m e C l r   v a l = " l t 1 " / > < / a : s o l i d F i l l > < / a : d e f R P r > < / a : l v l 1 p P r > < a : l v l 2 p P r   a l g n = " c t r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2 p P r > < a : l v l 3 p P r   a l g n = " c t r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3 p P r > < a : l v l 4 p P r   a l g n = " c t r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4 p P r > < a : l v l 5 p P r   a l g n = " c t r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5 p P r > < a : l v l 6 p P r   a l g n = " c t r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6 p P r > < a : l v l 7 p P r   a l g n = " c t r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7 p P r > < a : l v l 8 p P r   a l g n = " c t r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8 p P r > < a : l v l 9 p P r   a l g n = " c t r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7 2 ; p 5 3 " > < a : e x t L s t > < a : e x t   u r i = " { D C 3 C 2 9 1 1 - C 4 8 A - 4 7 0 D - 9 6 3 0 - 9 8 2 7 C 9 5 7 B 4 9 A } " > < a 1 6 : c r e a t i o n I d   x m l n s : a 1 6 = " h t t p : / / s c h e m a s . m i c r o s o f t . c o m / o f f i c e / d r a w i n g / 2 0 1 0 / m a i n "   i d = " { B A E 4 9 5 F 1 - E D B 5 - 4 2 9 0 - A 8 E 8 - 0 6 E 0 4 E 8 3 E B D 2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B 7 5 F 0 E 0 C - 4 C 3 F - 4 2 B 4 - A E 1 1 - E D 1 E 6 1 6 C B A B E } "   t y p e = " s l i d e n u m " / > < a : e n d P a r a R P r   b = " 1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4 "   n a m e = " G o o g l e   S h a p e ; 2 7 3 ; p 5 3 " > < a : e x t L s t > < a : e x t   u r i = " { 1 A F 7 E 2 0 7 - 0 3 F D - 4 B 3 9 - B 4 7 0 - 9 C D 8 9 8 7 5 A D C 2 } " > < a 1 6 : c r e a t i o n I d   x m l n s : a 1 6 = " h t t p : / / s c h e m a s . m i c r o s o f t . c o m / o f f i c e / d r a w i n g / 2 0 1 0 / m a i n "   i d = " { 3 0 3 4 6 B B D - 4 8 A F - 4 F 6 5 - A E C C - 6 2 5 4 2 5 B 7 D C 2 7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7 2 9 D A 1 0 0 - 0 B A C - 4 D A 5 - 9 C 8 F - 9 6 4 7 9 B 6 8 E 0 2 C } " > < p 1 4 : c r e a t i o n I d   x m l n s : p 1 4 = " h t t p : / / s c h e m a s . m i c r o s o f t . c o m / o f f i c e / p o w e r p o i n t / 2 0 1 0 / m a i n "   v a l = " 1 6 6 2 5 3 7 2 5 5 3 3 9 " / > < / p : e x t > < / p : e x t L s t > < / p : c S l d > < p : c l r M a p O v r > < a : m a s t e r C l r M a p p i n g / > < / p : c l r M a p O v r > < / p : s l d L a y o u t >
</file>

<file path=ppt/slideLayouts/slideLayout1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  F r a m e s   4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G o o g l e   S h a p e ; 2 7 5 ; p 5 4 " > < a : e x t L s t > < a : e x t   u r i = " { C 7 B 4 9 8 F 3 - E D F 4 - 4 4 2 5 - 8 9 4 8 - D E 5 C 0 F E 8 F 3 5 7 } " > < a 1 6 : c r e a t i o n I d   x m l n s : a 1 6 = " h t t p : / / s c h e m a s . m i c r o s o f t . c o m / o f f i c e / d r a w i n g / 2 0 1 0 / m a i n "   i d = " { 3 4 E C E 8 E 3 - B 6 7 A - 4 0 7 7 - 8 0 E D - 7 9 4 0 C A 6 0 0 D F F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9 0 A B 6 8 5 3 - 0 F 5 1 - 4 A B 8 - 8 E 1 6 - B 4 0 7 E C B F 3 1 F 5 } " > < p 1 4 : c r e a t i o n I d   x m l n s : p 1 4 = " h t t p : / / s c h e m a s . m i c r o s o f t . c o m / o f f i c e / p o w e r p o i n t / 2 0 1 0 / m a i n "   v a l = " 1 6 6 2 5 3 7 2 5 5 3 4 2 " / > < / p : e x t > < / p : e x t L s t > < / p : c S l d > < p : c l r M a p O v r > < a : m a s t e r C l r M a p p i n g / > < / p : c l r M a p O v r > < / p : s l d L a y o u t >
</file>

<file path=ppt/slideLayouts/slideLayout1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2   I m a g e s   G r e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7 7 ; p 5 5 " > < a : e x t L s t > < a : e x t   u r i = " { 7 B 3 F 7 1 9 3 - 5 E E F - 4 D C 8 - A 7 6 4 - 6 2 8 6 A 4 7 F 8 1 1 C } " > < a 1 6 : c r e a t i o n I d   x m l n s : a 1 6 = " h t t p : / / s c h e m a s . m i c r o s o f t . c o m / o f f i c e / d r a w i n g / 2 0 1 0 / m a i n "   i d = " { F 6 1 7 2 9 A A - 7 F B 2 - 4 F C 0 - A B 5 D - C 7 3 9 9 3 D 6 0 C E 3 } " / > < / a : e x t > < / a : e x t L s t > < / p : c N v P r > < p : c N v S p P r / > < p : n v P r / > < / p : n v S p P r > < p : s p P r > < a : x f r m   r o t = " 0 " > < a : o f f   x = " 2 1 0 0 "   y = " - 1 2 5 " / > < a : e x t   c x = " 9 1 4 4 0 0 0 "   c y = " 1 6 8 6 9 0 0 " / > < / a : x f r m > < a : p r s t G e o m   p r s t = " r e c t " > < a : a v L s t / > < / a : p r s t G e o m > < a : s o l i d F i l l > < a : s r g b C l r   v a l = " b 7 b 7 b 7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3 "   n a m e = " G o o g l e   S h a p e ; 2 7 8 ; p 5 5 " > < a : e x t L s t > < a : e x t   u r i = " { 8 E C 3 F 8 6 6 - 8 7 6 1 - 4 8 5 E - B 2 6 3 - 0 5 2 B 0 8 D 0 B B 1 B } " > < a 1 6 : c r e a t i o n I d   x m l n s : a 1 6 = " h t t p : / / s c h e m a s . m i c r o s o f t . c o m / o f f i c e / d r a w i n g / 2 0 1 0 / m a i n "   i d = " { 9 D 5 0 D E 3 4 - 5 B 6 F - 4 8 2 C - 8 F 1 7 - 7 7 3 4 F 8 C 7 3 6 1 6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3 8 1 9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2 7 9 ; p 5 5 " > < a : e x t L s t > < a : e x t   u r i = " { C B 5 6 2 4 9 7 - 6 5 7 4 - 4 9 2 2 - B C 7 A - 3 A F 4 5 3 C F E D 7 C } " > < a 1 6 : c r e a t i o n I d   x m l n s : a 1 6 = " h t t p : / / s c h e m a s . m i c r o s o f t . c o m / o f f i c e / d r a w i n g / 2 0 1 0 / m a i n "   i d = " { B C 0 0 2 5 A 1 - 8 3 0 C - 4 9 5 9 - A 3 C 6 - 3 5 B 3 4 C F 7 4 5 0 8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2 8 0 ; p 5 5 " > < a : e x t L s t > < a : e x t   u r i = " { C C 5 9 9 1 D B - 7 2 5 E - 4 2 F 2 - B 4 0 F - 0 B 9 9 E 3 9 9 6 C 6 F } " > < a 1 6 : c r e a t i o n I d   x m l n s : a 1 6 = " h t t p : / / s c h e m a s . m i c r o s o f t . c o m / o f f i c e / d r a w i n g / 2 0 1 0 / m a i n "   i d = " { 1 6 5 8 C A 6 7 - 0 4 4 B - 4 D F 4 - 8 E 5 B - A 4 E 5 4 4 F 3 6 F D 4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2 8 1 ; p 5 5 " > < a : e x t L s t > < a : e x t   u r i = " { 7 C E B 3 C 1 8 - 4 8 1 4 - 4 0 4 0 - B 1 B 6 - 4 A 8 0 D 6 D 3 6 E 3 E } " > < a 1 6 : c r e a t i o n I d   x m l n s : a 1 6 = " h t t p : / / s c h e m a s . m i c r o s o f t . c o m / o f f i c e / d r a w i n g / 2 0 1 0 / m a i n "   i d = " { E 4 2 6 3 9 A A - 1 8 1 5 - 4 5 A 4 - 8 9 C A - 4 1 5 0 F 7 9 C 4 9 E 4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D E 4 B D D E 8 - 1 8 F C - 4 5 7 1 - A 7 5 6 - A 2 C 5 1 9 9 0 D 8 7 C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2 8 2 ; p 5 5 " > < a : e x t L s t > < a : e x t   u r i = " { 3 F 4 2 5 3 C 0 - D 8 F 1 - 4 E F 4 - B A 2 4 - 9 C 8 3 7 3 4 8 D 9 B 6 } " > < a 1 6 : c r e a t i o n I d   x m l n s : a 1 6 = " h t t p : / / s c h e m a s . m i c r o s o f t . c o m / o f f i c e / d r a w i n g / 2 0 1 0 / m a i n "   i d = " { 2 8 6 2 A 0 6 2 - E C 2 3 - 4 4 9 1 - 8 1 2 1 - 8 D 4 C F D 8 2 5 8 7 4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4 "   y = " 9 3 9 9 2 5 " / > < a : e x t   c x = " 3 6 0 3 0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8 "   n a m e = " G o o g l e   S h a p e ; 2 8 3 ; p 5 5 " > < a : e x t L s t > < a : e x t   u r i = " { C A B 5 1 4 9 4 - 5 7 8 1 - 4 2 9 9 - 9 5 3 E - 1 0 3 1 A 3 6 6 A 9 E 9 } " > < a 1 6 : c r e a t i o n I d   x m l n s : a 1 6 = " h t t p : / / s c h e m a s . m i c r o s o f t . c o m / o f f i c e / d r a w i n g / 2 0 1 0 / m a i n "   i d = " { E 4 2 4 B A 2 8 - E 8 C A - 4 A A 1 - A 4 C 5 - 0 7 A 9 B 3 0 2 E 2 9 A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D B F 3 5 1 6 B - 4 7 4 1 - 4 1 A 1 - 8 8 4 6 - D D 8 A 9 A D B D B 3 4 } " > < p 1 4 : c r e a t i o n I d   x m l n s : p 1 4 = " h t t p : / / s c h e m a s . m i c r o s o f t . c o m / o f f i c e / p o w e r p o i n t / 2 0 1 0 / m a i n "   v a l = " 1 6 6 2 5 3 7 2 5 5 3 4 5 " / > < / p : e x t > < / p : e x t L s t > < / p : c S l d > < p : c l r M a p O v r > < a : m a s t e r C l r M a p p i n g / > < / p : c l r M a p O v r > < / p : s l d L a y o u t >
</file>

<file path=ppt/slideLayouts/slideLayout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6 9 ; p 3 8 " > < a : e x t L s t > < a : e x t   u r i = " { D 2 4 C F D 8 2 - B 4 0 B - 4 F B 9 - B 5 5 5 - F 5 7 F A 2 C 6 6 3 1 A } " > < a 1 6 : c r e a t i o n I d   x m l n s : a 1 6 = " h t t p : / / s c h e m a s . m i c r o s o f t . c o m / o f f i c e / d r a w i n g / 2 0 1 0 / m a i n "   i d = " { 4 9 5 0 B 0 E F - 8 6 A E - 4 D 3 8 - A 9 A 0 - 5 3 2 5 8 A D 8 C B E 7 } " / > < / a : e x t > < / a : e x t L s t > < / p : c N v P r > < p : c N v S p P r / > < p : n v P r > < p : p h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1 7 0 ; p 3 8 " > < a : e x t L s t > < a : e x t   u r i = " { D 0 9 4 8 A B 1 - D 7 7 8 - 4 4 0 B - B 0 6 1 - 0 7 2 1 A 8 7 3 9 9 E 9 } " > < a 1 6 : c r e a t i o n I d   x m l n s : a 1 6 = " h t t p : / / s c h e m a s . m i c r o s o f t . c o m / o f f i c e / d r a w i n g / 2 0 1 0 / m a i n "   i d = " { D 7 0 C C 2 D A - E A 5 E - 4 8 D 7 - B 1 9 C - 0 B C E C B 6 C 1 B 6 2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4 "   n a m e = " G o o g l e   S h a p e ; 1 7 1 ; p 3 8 " > < a : e x t L s t > < a : e x t   u r i = " { C 3 B 8 F 7 1 4 - B E 4 5 - 4 8 8 E - A 6 2 C - 2 2 C A 5 3 C C 3 4 C A } " > < a 1 6 : c r e a t i o n I d   x m l n s : a 1 6 = " h t t p : / / s c h e m a s . m i c r o s o f t . c o m / o f f i c e / d r a w i n g / 2 0 1 0 / m a i n "   i d = " { 4 D C 3 4 8 8 6 - F E 7 6 - 4 1 E 9 - B F 0 7 - 7 D 2 A 7 A F 8 5 4 5 8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2 5 8 8 C A 8 1 - 4 0 C 5 - 4 5 A C - 9 5 5 5 - 5 7 C 5 F C 4 0 8 2 5 D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5 "   n a m e = " G o o g l e   S h a p e ; 1 7 2 ; p 3 8 " > < a : e x t L s t > < a : e x t   u r i = " { 7 D 5 2 7 6 B 1 - E 6 6 4 - 4 6 1 4 - 8 1 C 7 - 5 B 0 D 4 C B B 0 F 7 7 } " > < a 1 6 : c r e a t i o n I d   x m l n s : a 1 6 = " h t t p : / / s c h e m a s . m i c r o s o f t . c o m / o f f i c e / d r a w i n g / 2 0 1 0 / m a i n "   i d = " { 9 5 6 1 0 F E A - 7 6 8 C - 4 1 8 1 - 8 F 0 C - 7 8 1 9 5 4 7 9 2 3 8 E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1 C D B 5 C 4 B - A 7 7 2 - 4 8 2 2 - 9 7 1 1 - 4 2 A 0 4 2 7 8 B C 4 1 } " > < p 1 4 : c r e a t i o n I d   x m l n s : p 1 4 = " h t t p : / / s c h e m a s . m i c r o s o f t . c o m / o f f i c e / p o w e r p o i n t / 2 0 1 0 / m a i n "   v a l = " 1 6 6 2 5 3 7 2 5 5 2 5 0 " / > < / p : e x t > < / p : e x t L s t > < / p : c S l d > < p : c l r M a p O v r > < a : m a s t e r C l r M a p p i n g / > < / p : c l r M a p O v r > < / p : s l d L a y o u t >
</file>

<file path=ppt/slideLayouts/slideLayout2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3   I m a g e s   G r e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8 5 ; p 5 6 " > < a : e x t L s t > < a : e x t   u r i = " { 9 4 B 1 3 2 7 E - 7 E 2 5 - 4 1 9 0 - A 8 E C - 3 B 6 4 3 6 1 3 A D 5 D } " > < a 1 6 : c r e a t i o n I d   x m l n s : a 1 6 = " h t t p : / / s c h e m a s . m i c r o s o f t . c o m / o f f i c e / d r a w i n g / 2 0 1 0 / m a i n "   i d = " { 5 0 D D C 5 9 5 - B 1 8 0 - 4 0 F 5 - A E F 8 - B E C F 0 B 6 8 B 3 C 3 } " / > < / a : e x t > < / a : e x t L s t > < / p : c N v P r > < p : c N v S p P r / > < p : n v P r / > < / p : n v S p P r > < p : s p P r > < a : x f r m   r o t = " 0 " > < a : o f f   x = " 2 1 0 0 "   y = " - 1 2 5 " / > < a : e x t   c x = " 9 1 4 4 0 0 0 "   c y = " 1 6 8 6 9 0 0 " / > < / a : x f r m > < a : p r s t G e o m   p r s t = " r e c t " > < a : a v L s t / > < / a : p r s t G e o m > < a : s o l i d F i l l > < a : s r g b C l r   v a l = " b 7 b 7 b 7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3 "   n a m e = " G o o g l e   S h a p e ; 2 8 6 ; p 5 6 " > < a : e x t L s t > < a : e x t   u r i = " { D 7 5 D B A 6 2 - 9 E D F - 4 9 7 2 - 8 A 3 9 - 4 3 6 C 2 3 0 A 6 B D 4 } " > < a 1 6 : c r e a t i o n I d   x m l n s : a 1 6 = " h t t p : / / s c h e m a s . m i c r o s o f t . c o m / o f f i c e / d r a w i n g / 2 0 1 0 / m a i n "   i d = " { 1 9 9 C 2 3 0 D - A 8 9 E - 4 0 1 F - 8 B 5 A - E 1 2 5 8 A 0 0 5 9 5 6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3 8 1 9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2 8 7 ; p 5 6 " > < a : e x t L s t > < a : e x t   u r i = " { 0 F D 3 8 5 C 0 - F 3 0 C - 4 E D 5 - B 5 4 2 - B 7 1 1 A C E 8 F 1 9 3 } " > < a 1 6 : c r e a t i o n I d   x m l n s : a 1 6 = " h t t p : / / s c h e m a s . m i c r o s o f t . c o m / o f f i c e / d r a w i n g / 2 0 1 0 / m a i n "   i d = " { 8 1 1 C 0 6 7 B - C 0 5 E - 4 0 B D - 8 C 7 4 - C 0 0 F E 4 2 B 9 4 4 3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2 8 8 ; p 5 6 " > < a : e x t L s t > < a : e x t   u r i = " { 7 8 A E 7 2 9 D - 1 7 3 B - 4 6 6 B - A F F 4 - 9 1 F 8 8 8 E 1 1 9 5 B } " > < a 1 6 : c r e a t i o n I d   x m l n s : a 1 6 = " h t t p : / / s c h e m a s . m i c r o s o f t . c o m / o f f i c e / d r a w i n g / 2 0 1 0 / m a i n "   i d = " { 2 7 6 F E 6 2 E - 1 0 6 4 - 4 3 2 E - B A 9 F - 5 3 1 C 9 D 6 8 5 7 7 0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2 8 9 ; p 5 6 " > < a : e x t L s t > < a : e x t   u r i = " { D 8 1 F E 4 8 E - 2 0 B C - 4 C 3 D - B F 0 8 - A 4 8 C A C 0 A F C C F } " > < a 1 6 : c r e a t i o n I d   x m l n s : a 1 6 = " h t t p : / / s c h e m a s . m i c r o s o f t . c o m / o f f i c e / d r a w i n g / 2 0 1 0 / m a i n "   i d = " { C 9 B 0 F 0 6 7 - 0 7 C C - 4 B B 4 - A F 6 0 - 3 A 1 C 1 D 8 A 6 E 8 6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F D 9 3 7 0 8 6 - 9 D F D - 4 F 7 5 - 9 9 7 C - D 2 8 2 9 C 1 2 B C 7 2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2 9 0 ; p 5 6 " > < a : e x t L s t > < a : e x t   u r i = " { C E F F 1 8 6 E - D 1 B 7 - 4 A 2 C - B 0 D 4 - 6 E 0 9 9 5 A 5 3 1 6 D } " > < a 1 6 : c r e a t i o n I d   x m l n s : a 1 6 = " h t t p : / / s c h e m a s . m i c r o s o f t . c o m / o f f i c e / d r a w i n g / 2 0 1 0 / m a i n "   i d = " { B 5 5 0 8 5 F 1 - 4 0 7 7 - 4 7 9 A - B 4 7 5 - 0 8 7 C 4 4 9 1 C C 7 6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3 "   y = " 9 3 9 9 2 5 " / > < a : e x t   c x = " 3 7 6 5 0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8 "   n a m e = " G o o g l e   S h a p e ; 2 9 1 ; p 5 6 " > < a : e x t L s t > < a : e x t   u r i = " { 1 C E D 1 E C 5 - E 9 4 5 - 4 2 A 8 - 9 B 2 C - 3 7 E 2 A F 1 6 1 A 2 C } " > < a 1 6 : c r e a t i o n I d   x m l n s : a 1 6 = " h t t p : / / s c h e m a s . m i c r o s o f t . c o m / o f f i c e / d r a w i n g / 2 0 1 0 / m a i n "   i d = " { 3 C C 6 D 3 4 B - F 2 0 B - 4 6 4 1 - 9 8 0 D - 4 2 F D 2 1 4 4 4 D A 5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0 0 7 8 8 4 A 8 - 3 C 9 7 - 4 4 E 2 - A E B C - B 9 3 7 4 2 2 A E 8 2 5 } " > < p 1 4 : c r e a t i o n I d   x m l n s : p 1 4 = " h t t p : / / s c h e m a s . m i c r o s o f t . c o m / o f f i c e / p o w e r p o i n t / 2 0 1 0 / m a i n "   v a l = " 1 6 6 2 5 3 7 2 5 5 3 4 9 " / > < / p : e x t > < / p : e x t L s t > < / p : c S l d > < p : c l r M a p O v r > < a : m a s t e r C l r M a p p i n g / > < / p : c l r M a p O v r > < / p : s l d L a y o u t >
</file>

<file path=ppt/slideLayouts/slideLayout2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1   I m a g e   G r e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9 3 ; p 5 7 " > < a : e x t L s t > < a : e x t   u r i = " { 0 0 C C 3 0 2 0 - E B 5 1 - 4 F 9 A - B 2 C C - C 3 B D 4 1 D 9 4 E 4 B } " > < a 1 6 : c r e a t i o n I d   x m l n s : a 1 6 = " h t t p : / / s c h e m a s . m i c r o s o f t . c o m / o f f i c e / d r a w i n g / 2 0 1 0 / m a i n "   i d = " { 7 3 9 D 4 1 9 3 - F D 8 1 - 4 6 0 2 - 8 F 1 3 - 9 E 5 1 3 2 F 1 E 4 E B } " / > < / a : e x t > < / a : e x t L s t > < / p : c N v P r > < p : c N v S p P r / > < p : n v P r / > < / p : n v S p P r > < p : s p P r > < a : x f r m   r o t = " 0 " > < a : o f f   x = " 2 1 0 0 "   y = " - 1 2 5 " / > < a : e x t   c x = " 9 1 4 4 0 0 0 "   c y = " 1 6 8 6 9 0 0 " / > < / a : x f r m > < a : p r s t G e o m   p r s t = " r e c t " > < a : a v L s t / > < / a : p r s t G e o m > < a : s o l i d F i l l > < a : s r g b C l r   v a l = " b 7 b 7 b 7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3 "   n a m e = " G o o g l e   S h a p e ; 2 9 4 ; p 5 7 " > < a : e x t L s t > < a : e x t   u r i = " { 3 9 4 4 F C B B - 7 E 3 C - 4 0 F 6 - B 5 8 E - 5 8 E 6 8 9 E 9 D 2 1 8 } " > < a 1 6 : c r e a t i o n I d   x m l n s : a 1 6 = " h t t p : / / s c h e m a s . m i c r o s o f t . c o m / o f f i c e / d r a w i n g / 2 0 1 0 / m a i n "   i d = " { 9 A 9 8 6 E 7 8 - 9 4 D 3 - 4 B D E - 8 1 0 5 - 3 7 F 3 E 6 6 2 2 5 5 F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3 8 1 9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2 9 5 ; p 5 7 " > < a : e x t L s t > < a : e x t   u r i = " { F B E D 1 4 A B - 7 6 B B - 4 A E A - 8 F D 1 - 8 8 D 7 A 1 1 D 8 D 6 3 } " > < a 1 6 : c r e a t i o n I d   x m l n s : a 1 6 = " h t t p : / / s c h e m a s . m i c r o s o f t . c o m / o f f i c e / d r a w i n g / 2 0 1 0 / m a i n "   i d = " { D F 9 0 5 C D 3 - E 4 F B - 4 9 B E - 8 E 0 1 - E 8 8 3 E E 8 1 1 A C 9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2 9 6 ; p 5 7 " > < a : e x t L s t > < a : e x t   u r i = " { 9 2 0 0 F 2 5 7 - 1 0 F 4 - 4 6 8 A - 8 3 6 E - 4 9 8 1 E 5 A B E 5 F F } " > < a 1 6 : c r e a t i o n I d   x m l n s : a 1 6 = " h t t p : / / s c h e m a s . m i c r o s o f t . c o m / o f f i c e / d r a w i n g / 2 0 1 0 / m a i n "   i d = " { E 8 8 C 9 A 3 3 - C 2 E B - 4 B B 3 - 8 3 D B - 2 5 9 F D 6 5 2 8 6 8 5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2 9 7 ; p 5 7 " > < a : e x t L s t > < a : e x t   u r i = " { B 5 6 E C E 2 1 - B 9 C 5 - 4 9 F 2 - 8 0 1 8 - 3 E 6 B C 3 4 F C 9 7 6 } " > < a 1 6 : c r e a t i o n I d   x m l n s : a 1 6 = " h t t p : / / s c h e m a s . m i c r o s o f t . c o m / o f f i c e / d r a w i n g / 2 0 1 0 / m a i n "   i d = " { D 1 7 6 B A B 7 - 3 A C A - 4 9 1 1 - 8 2 B 1 - A C 6 F F 6 2 E 2 5 A 1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8 A 8 E 2 E 3 5 - 7 2 9 0 - 4 2 C 6 - 8 D 1 E - 2 7 3 C 7 C B 8 6 A 1 3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2 9 8 ; p 5 7 " > < a : e x t L s t > < a : e x t   u r i = " { 8 D 4 E 5 9 C 2 - D 8 E 8 - 4 8 E 7 - B F 6 C - 3 A 6 3 B 1 B 6 B 7 F D } " > < a 1 6 : c r e a t i o n I d   x m l n s : a 1 6 = " h t t p : / / s c h e m a s . m i c r o s o f t . c o m / o f f i c e / d r a w i n g / 2 0 1 0 / m a i n "   i d = " { A 4 F 2 7 2 D 0 - 4 0 2 E - 4 2 5 9 - B 6 8 3 - 8 D 9 E 9 B E B 6 0 9 5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4 "   y = " 9 3 9 9 2 5 " / > < a : e x t   c x = " 3 4 8 2 1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8 "   n a m e = " G o o g l e   S h a p e ; 2 9 9 ; p 5 7 " > < a : e x t L s t > < a : e x t   u r i = " { D B A E C 9 F D - A 7 B 4 - 4 2 8 9 - 8 3 E A - 6 C 3 E 1 3 9 2 A 1 4 0 } " > < a 1 6 : c r e a t i o n I d   x m l n s : a 1 6 = " h t t p : / / s c h e m a s . m i c r o s o f t . c o m / o f f i c e / d r a w i n g / 2 0 1 0 / m a i n "   i d = " { C B 6 8 4 1 4 1 - E 1 B 8 - 4 D A 5 - 9 4 C 8 - B B D 4 5 D B 4 8 7 B 8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2 B D 9 E 3 F 8 - 5 F C 0 - 4 9 0 3 - B 1 D 4 - 3 2 D C 5 2 0 B C B 3 8 } " > < p 1 4 : c r e a t i o n I d   x m l n s : p 1 4 = " h t t p : / / s c h e m a s . m i c r o s o f t . c o m / o f f i c e / p o w e r p o i n t / 2 0 1 0 / m a i n "   v a l = " 1 6 6 2 5 3 7 2 5 5 3 5 3 " / > < / p : e x t > < / p : e x t L s t > < / p : c S l d > < p : c l r M a p O v r > < a : m a s t e r C l r M a p p i n g / > < / p : c l r M a p O v r > < / p : s l d L a y o u t >
</file>

<file path=ppt/slideLayouts/slideLayout2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1   I m a g e   I n d i a   I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G o o g l e   S h a p e ; 3 0 1 ; p 5 8 " > < a : e x t L s t > < a : e x t   u r i = " { F F C E D 0 1 0 - 3 4 D D - 4 1 4 7 - 9 8 D C - 4 C 0 0 F F 1 C 6 D B 2 } " > < a 1 6 : c r e a t i o n I d   x m l n s : a 1 6 = " h t t p : / / s c h e m a s . m i c r o s o f t . c o m / o f f i c e / d r a w i n g / 2 0 1 0 / m a i n "   i d = " { 4 2 0 2 B D F 4 - D 3 9 7 - 4 1 1 9 - 9 5 D 4 - 6 9 F 0 0 E 9 4 B E B D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3 "   n a m e = " G o o g l e   S h a p e ; 3 0 2 ; p 5 8 " > < a : e x t L s t > < a : e x t   u r i = " { A 8 E A 9 4 D D - 6 3 3 1 - 4 5 0 2 - A 6 8 7 - 1 7 C 8 E A E F 4 6 8 B } " > < a 1 6 : c r e a t i o n I d   x m l n s : a 1 6 = " h t t p : / / s c h e m a s . m i c r o s o f t . c o m / o f f i c e / d r a w i n g / 2 0 1 0 / m a i n "   i d = " { B C 0 9 0 A 5 F - 6 8 6 5 - 4 0 A F - 8 0 5 A - F 0 9 1 F 1 4 4 D 8 A 5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4 "   n a m e = " G o o g l e   S h a p e ; 3 0 3 ; p 5 8 " > < a : e x t L s t > < a : e x t   u r i = " { D 5 C A 5 D 7 1 - 4 6 E D - 4 2 E B - 9 7 0 D - 2 D D 0 7 1 6 B 5 F 6 8 } " > < a 1 6 : c r e a t i o n I d   x m l n s : a 1 6 = " h t t p : / / s c h e m a s . m i c r o s o f t . c o m / o f f i c e / d r a w i n g / 2 0 1 0 / m a i n "   i d = " { 2 C A B 2 B 3 B - D 5 5 B - 4 4 C 0 - A 1 D 3 - 9 0 B 9 C 7 A 2 A F 8 2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3 7 0 E 6 B 3 0 - 5 3 5 F - 4 3 6 F - B A 7 E - 9 8 2 E F A F 8 8 9 2 9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5 "   n a m e = " G o o g l e   S h a p e ; 3 0 4 ; p 5 8 " > < a : e x t L s t > < a : e x t   u r i = " { F 6 4 2 4 A 0 B - E B E C - 4 7 F F - 9 1 8 D - A A 0 A 9 B 6 2 5 9 0 4 } " > < a 1 6 : c r e a t i o n I d   x m l n s : a 1 6 = " h t t p : / / s c h e m a s . m i c r o s o f t . c o m / o f f i c e / d r a w i n g / 2 0 1 0 / m a i n "   i d = " { 1 E 1 A E 4 E 0 - 5 6 F 0 - 4 B 1 9 - 9 0 5 9 - B 2 F C 0 6 F 1 D 8 E B } " / > < / a : e x t > < / a : e x t L s t > < / p : c N v P r > < p : c N v S p P r / > < p : n v P r / > < / p : n v S p P r > < p : s p P r > < a : x f r m   r o t = " 0 " > < a : o f f   x = " 2 1 0 0 "   y = " - 1 2 5 " / > < a : e x t   c x = " 9 1 4 4 0 0 0 "   c y = " 1 6 8 6 9 0 0 " / > < / a : x f r m > < a : p r s t G e o m   p r s t = " r e c t " > < a : a v L s t / > < / a : p r s t G e o m > < a : s o l i d F i l l > < a : s r g b C l r   v a l = " 1 f 1 f 5 0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6 "   n a m e = " G o o g l e   S h a p e ; 3 0 5 ; p 5 8 " > < a : e x t L s t > < a : e x t   u r i = " { F F D 0 4 5 E 9 - C 2 8 8 - 4 7 C 6 - 8 C B 1 - 5 2 3 1 9 2 E E 9 3 E 5 } " > < a 1 6 : c r e a t i o n I d   x m l n s : a 1 6 = " h t t p : / / s c h e m a s . m i c r o s o f t . c o m / o f f i c e / d r a w i n g / 2 0 1 0 / m a i n "   i d = " { F A E 4 C 3 6 7 - F 1 5 A - 4 4 F F - 8 C 8 4 - 9 C 5 B B 3 9 A A 5 1 E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3 8 1 9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s o l i d F i l l > < a : s r g b C l r   v a l = " f f f f f f " / > < / a : s o l i d F i l l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G o o g l e   S h a p e ; 3 0 6 ; p 5 8 " > < a : e x t L s t > < a : e x t   u r i = " { C 9 5 A 0 8 6 9 - C D 5 1 - 4 1 3 6 - 8 E C 8 - A 1 4 A 7 3 D 7 5 A 8 E } " > < a 1 6 : c r e a t i o n I d   x m l n s : a 1 6 = " h t t p : / / s c h e m a s . m i c r o s o f t . c o m / o f f i c e / d r a w i n g / 2 0 1 0 / m a i n "   i d = " { 8 0 B 8 C 5 B 7 - B A 0 5 - 4 6 1 9 - B 2 3 C - 0 1 C 4 F 3 B 0 D 8 9 E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4 "   y = " 9 3 9 9 2 5 " / > < a : e x t   c x = " 3 5 8 2 9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8 "   n a m e = " G o o g l e   S h a p e ; 3 0 7 ; p 5 8 " > < a : e x t L s t > < a : e x t   u r i = " { 6 2 2 F 4 2 A C - 0 7 9 0 - 4 A 7 3 - A 2 2 7 - 6 9 0 5 7 F 6 0 E 2 C D } " > < a 1 6 : c r e a t i o n I d   x m l n s : a 1 6 = " h t t p : / / s c h e m a s . m i c r o s o f t . c o m / o f f i c e / d r a w i n g / 2 0 1 0 / m a i n "   i d = " { 6 A B 6 E 8 9 B - 2 1 B 8 - 4 F C D - B F 9 2 - 8 A 6 B 0 2 6 5 8 E 4 1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A 4 D 4 8 C 3 A - 5 4 D 1 - 4 3 4 9 - B 4 0 3 - E 7 C E 3 C E 0 F 5 3 6 } " > < p 1 4 : c r e a t i o n I d   x m l n s : p 1 4 = " h t t p : / / s c h e m a s . m i c r o s o f t . c o m / o f f i c e / p o w e r p o i n t / 2 0 1 0 / m a i n "   v a l = " 1 6 6 2 5 3 7 2 5 5 3 5 8 " / > < / p : e x t > < / p : e x t L s t > < / p : c S l d > < p : c l r M a p O v r > < a : m a s t e r C l r M a p p i n g / > < / p : c l r M a p O v r > < / p : s l d L a y o u t >
</file>

<file path=ppt/slideLayouts/slideLayout2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0 9 ; p 5 9 " > < a : e x t L s t > < a : e x t   u r i = " { E 9 4 E 8 2 A D - D D C F - 4 8 A 2 - 8 E C C - 8 F C 7 2 8 E 8 E F A C } " > < a 1 6 : c r e a t i o n I d   x m l n s : a 1 6 = " h t t p : / / s c h e m a s . m i c r o s o f t . c o m / o f f i c e / d r a w i n g / 2 0 1 0 / m a i n "   i d = " { 6 5 7 F C E 5 B - 7 7 2 2 - 4 A 2 B - B 6 2 7 - B 2 C 7 0 8 C 6 1 F F C } " / > < / a : e x t > < / a : e x t L s t > < / p : c N v P r > < p : c N v S p P r / > < p : n v P r > < p : p h   t y p e = " b o d y " / > < / p : n v P r > < / p : n v S p P r > < p : s p P r > < a : x f r m   r o t = " 0 " > < a : o f f   x = " 3 1 1 7 0 0 "   y = " 4 2 3 0 5 7 5 " / > < a : e x t   c x = " 5 9 9 8 8 0 0 "   c y = " 6 0 5 1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2 2 8 6 0 0 "   l v l = " 0 "   m a r L = " 4 5 7 2 0 0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1 f 1 f 5 0 " / > < / a : b u C l r > < a : b u S z P c t   v a l = " 1 0 0 0 0 0 " / > < a : b u N o n e / > < a : d e f R P r   b = " 1 "   d i r t y = " 0 "   l a n g = " e n - U S " > < a : s o l i d F i l l > < a : s r g b C l r   v a l = " 1 f 1 f 5 0 " / > < / a : s o l i d F i l l > < a : l a t i n   t y p e f a c e = " + m n - l t " / > < / a : d e f R P r > < / a : l v l 1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G o o g l e   S h a p e ; 3 1 0 ; p 5 9 " > < a : e x t L s t > < a : e x t   u r i = " { 4 7 D D 5 1 B 8 - 0 9 C 6 - 4 D 6 B - 8 0 6 D - B D F F 4 F 0 4 8 0 2 3 } " > < a 1 6 : c r e a t i o n I d   x m l n s : a 1 6 = " h t t p : / / s c h e m a s . m i c r o s o f t . c o m / o f f i c e / d r a w i n g / 2 0 1 0 / m a i n "   i d = " { E 3 5 C 1 B 3 B - 5 A 4 8 - 4 B B 7 - A D F D - 9 5 F 7 B C E 8 3 7 4 B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4 "   n a m e = " G o o g l e   S h a p e ; 3 1 1 ; p 5 9 " > < a : e x t L s t > < a : e x t   u r i = " { 1 D D 6 B F 8 5 - 3 4 B D - 4 0 D 5 - 9 A F B - F 6 4 5 0 D 7 7 0 3 B 3 } " > < a 1 6 : c r e a t i o n I d   x m l n s : a 1 6 = " h t t p : / / s c h e m a s . m i c r o s o f t . c o m / o f f i c e / d r a w i n g / 2 0 1 0 / m a i n "   i d = " { B 5 F 2 2 6 1 6 - E 2 6 D - 4 1 5 7 - A D C 6 - 8 E A 6 1 C 4 3 6 9 3 F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5 "   n a m e = " G o o g l e   S h a p e ; 3 1 2 ; p 5 9 " > < a : e x t L s t > < a : e x t   u r i = " { D E 8 B C C 0 F - 7 7 E 4 - 4 D 5 7 - B 6 9 5 - 9 E 1 A 9 0 0 F 0 8 9 B } " > < a 1 6 : c r e a t i o n I d   x m l n s : a 1 6 = " h t t p : / / s c h e m a s . m i c r o s o f t . c o m / o f f i c e / d r a w i n g / 2 0 1 0 / m a i n "   i d = " { E 9 6 1 D B F C - F C D 3 - 4 D 8 D - 9 0 9 F - 1 B D 6 1 4 D 5 9 D D D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F D 2 3 8 E 7 5 - D D 8 A - 4 D 2 B - 9 F B 3 - 9 C F B 5 8 A E 6 2 2 F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6 "   n a m e = " G o o g l e   S h a p e ; 3 1 3 ; p 5 9 " > < a : e x t L s t > < a : e x t   u r i = " { 0 B A D 0 0 2 6 - 3 A 6 D - 4 5 5 3 - B 7 C E - 1 7 3 8 0 2 0 0 F A 4 C } " > < a 1 6 : c r e a t i o n I d   x m l n s : a 1 6 = " h t t p : / / s c h e m a s . m i c r o s o f t . c o m / o f f i c e / d r a w i n g / 2 0 1 0 / m a i n "   i d = " { E D A F 3 6 2 B - 7 8 D E - 4 6 5 0 - 9 3 D 5 - 3 B 1 6 3 E F B E 8 A 6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9 B C 8 4 8 C E - C 6 B C - 4 4 9 0 - 8 F C 4 - A A 1 9 9 F C 2 5 7 4 F } " > < p 1 4 : c r e a t i o n I d   x m l n s : p 1 4 = " h t t p : / / s c h e m a s . m i c r o s o f t . c o m / o f f i c e / p o w e r p o i n t / 2 0 1 0 / m a i n "   v a l = " 1 6 6 2 5 3 7 2 5 5 3 6 2 " / > < / p : e x t > < / p : e x t L s t > < / p : c S l d > < p : c l r M a p O v r > < a : m a s t e r C l r M a p p i n g / > < / p : c l r M a p O v r > < / p : s l d L a y o u t >
</file>

<file path=ppt/slideLayouts/slideLayout2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B l a n k   +   F o o t e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G o o g l e   S h a p e ; 3 1 5 ; p 6 0 " > < a : e x t L s t > < a : e x t   u r i = " { 7 6 4 2 4 1 D D - 8 9 E A - 4 B C F - B C F B - 5 F D 9 8 5 8 F 8 F 9 0 } " > < a 1 6 : c r e a t i o n I d   x m l n s : a 1 6 = " h t t p : / / s c h e m a s . m i c r o s o f t . c o m / o f f i c e / d r a w i n g / 2 0 1 0 / m a i n "   i d = " { 1 B 0 3 A C 5 F - 1 B F B - 4 F 2 2 - A E 2 9 - 6 4 5 A 2 9 6 6 0 A 2 5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3 "   n a m e = " G o o g l e   S h a p e ; 3 1 6 ; p 6 0 " > < a : e x t L s t > < a : e x t   u r i = " { B 1 D 9 8 F 7 C - A B C 4 - 4 4 C 7 - A 9 5 A - 6 1 E 1 C B 9 C 3 D 3 A } " > < a 1 6 : c r e a t i o n I d   x m l n s : a 1 6 = " h t t p : / / s c h e m a s . m i c r o s o f t . c o m / o f f i c e / d r a w i n g / 2 0 1 0 / m a i n "   i d = " { 8 C 9 B D F A F - E 4 4 A - 4 E 1 0 - B 2 9 1 - 7 6 D A 4 6 3 1 5 5 8 3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4 "   n a m e = " G o o g l e   S h a p e ; 3 1 7 ; p 6 0 " > < a : e x t L s t > < a : e x t   u r i = " { 6 4 2 E 9 6 C 3 - C F 8 B - 4 1 7 6 - A B 3 1 - 6 F 0 7 F 9 D D 7 8 D A } " > < a 1 6 : c r e a t i o n I d   x m l n s : a 1 6 = " h t t p : / / s c h e m a s . m i c r o s o f t . c o m / o f f i c e / d r a w i n g / 2 0 1 0 / m a i n "   i d = " { A 0 8 8 1 3 4 7 - 7 B 4 E - 4 4 1 A - 9 C 5 B - F B 9 2 7 8 9 E 2 9 5 3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D 5 E F 4 5 4 9 - 2 C F 2 - 4 4 4 9 - B 5 C 7 - 2 7 2 B D D E C C 9 A 4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5 "   n a m e = " G o o g l e   S h a p e ; 3 1 8 ; p 6 0 " > < a : e x t L s t > < a : e x t   u r i = " { 8 A F 8 7 2 6 6 - 5 0 E D - 4 2 2 1 - 8 B 8 6 - A 2 B 7 C 6 2 3 F 8 4 D } " > < a 1 6 : c r e a t i o n I d   x m l n s : a 1 6 = " h t t p : / / s c h e m a s . m i c r o s o f t . c o m / o f f i c e / d r a w i n g / 2 0 1 0 / m a i n "   i d = " { A 5 C 1 7 A 2 3 - 0 7 9 6 - 4 A 4 0 - 9 6 D B - E 7 9 C D F 0 F 7 4 5 7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9 4 D B D 8 F C - 8 E B 8 - 4 1 1 5 - 8 D 5 0 - F B 2 C 4 6 8 9 1 7 D D } " > < p 1 4 : c r e a t i o n I d   x m l n s : p 1 4 = " h t t p : / / s c h e m a s . m i c r o s o f t . c o m / o f f i c e / p o w e r p o i n t / 2 0 1 0 / m a i n "   v a l = " 1 6 6 2 5 3 7 2 5 5 3 6 5 " / > < / p : e x t > < / p : e x t L s t > < / p : c S l d > < p : c l r M a p O v r > < a : m a s t e r C l r M a p p i n g / > < / p : c l r M a p O v r > < / p : s l d L a y o u t >
</file>

<file path=ppt/slideLayouts/slideLayout2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b l a n k " > < p : c S l d   n a m e = " B l a n k   -   I n d i a   I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2 0 ; p 6 1 " > < a : e x t L s t > < a : e x t   u r i = " { E D D 1 6 F 0 2 - 0 7 2 8 - 4 9 B 3 - A D 1 3 - 9 3 E 1 F B A 7 1 C C B } " > < a 1 6 : c r e a t i o n I d   x m l n s : a 1 6 = " h t t p : / / s c h e m a s . m i c r o s o f t . c o m / o f f i c e / d r a w i n g / 2 0 1 0 / m a i n "   i d = " { A 8 0 B 7 F 9 F - 5 D 7 4 - 4 0 2 E - 8 7 5 1 - 0 7 2 0 0 B 0 B 8 2 B 7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F B 6 A 4 6 1 F - 1 D A 6 - 4 F 3 E - B 5 E 9 - 0 2 E 9 3 0 7 6 E B D 5 } "   t y p e = " s l i d e n u m " / > < a : e n d P a r a R P r   b = " 1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3 "   n a m e = " G o o g l e   S h a p e ; 3 2 1 ; p 6 1 " > < a : e x t L s t > < a : e x t   u r i = " { C 8 1 2 9 5 6 C - F 9 2 7 - 4 7 B 2 - B B E 7 - 9 F B 9 A D 4 0 6 F 2 2 } " > < a 1 6 : c r e a t i o n I d   x m l n s : a 1 6 = " h t t p : / / s c h e m a s . m i c r o s o f t . c o m / o f f i c e / d r a w i n g / 2 0 1 0 / m a i n "   i d = " { C F D F C 1 5 D - B 0 0 9 - 4 F D 0 - B 9 6 9 - 4 A E 5 9 E A 2 8 0 7 C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9 F D C 0 B 3 5 - 3 7 3 4 - 4 0 0 D - B C 6 9 - 4 E F B 4 6 B F 5 A C 2 } " > < p 1 4 : c r e a t i o n I d   x m l n s : p 1 4 = " h t t p : / / s c h e m a s . m i c r o s o f t . c o m / o f f i c e / p o w e r p o i n t / 2 0 1 0 / m a i n "   v a l = " 1 6 6 2 5 3 7 2 5 5 3 6 8 " / > < / p : e x t > < / p : e x t L s t > < / p : c S l d > < p : c l r M a p O v r > < a : m a s t e r C l r M a p p i n g / > < / p : c l r M a p O v r > < / p : s l d L a y o u t >
</file>

<file path=ppt/slideLayouts/slideLayout2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B l a n k   -   J o d h p u r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2 3 ; p 6 2 " > < a : e x t L s t > < a : e x t   u r i = " { B 7 E F 8 E E 6 - B F A D - 4 8 9 6 - B A 3 F - 7 5 8 B A B B 3 6 0 0 0 } " > < a 1 6 : c r e a t i o n I d   x m l n s : a 1 6 = " h t t p : / / s c h e m a s . m i c r o s o f t . c o m / o f f i c e / d r a w i n g / 2 0 1 0 / m a i n "   i d = " { 5 0 C F 4 3 F 5 - 2 5 8 4 - 4 F 0 E - 8 3 5 C - E 0 0 F 5 1 4 C 5 C D 9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6 8 9 F B A 0 9 - 7 F 7 6 - 4 E 9 0 - B 4 9 4 - 9 F E A 2 2 2 C 5 E 4 0 } "   t y p e = " s l i d e n u m " / > < a : e n d P a r a R P r   b = " 1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3 "   n a m e = " G o o g l e   S h a p e ; 3 2 4 ; p 6 2 " > < a : e x t L s t > < a : e x t   u r i = " { 0 4 9 5 5 9 2 4 - 6 8 0 8 - 4 0 9 0 - B 0 B C - 1 9 4 C 4 F 3 3 1 8 6 D } " > < a 1 6 : c r e a t i o n I d   x m l n s : a 1 6 = " h t t p : / / s c h e m a s . m i c r o s o f t . c o m / o f f i c e / d r a w i n g / 2 0 1 0 / m a i n "   i d = " { 4 5 9 4 E 6 2 8 - 8 6 0 E - 4 0 9 0 - 9 C 9 3 - 0 E B 6 0 F 2 3 C E 3 8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3 B 8 B 1 E D B - 4 6 6 8 - 4 B 9 1 - 9 8 3 D - 7 A 2 3 5 B 8 5 F 8 2 3 } " > < p 1 4 : c r e a t i o n I d   x m l n s : p 1 4 = " h t t p : / / s c h e m a s . m i c r o s o f t . c o m / o f f i c e / p o w e r p o i n t / 2 0 1 0 / m a i n "   v a l = " 1 6 6 2 5 3 7 2 5 5 3 7 0 " / > < / p : e x t > < / p : e x t L s t > < / p : c S l d > < p : c l r M a p O v r > < a : m a s t e r C l r M a p p i n g / > < / p : c l r M a p O v r > < / p : s l d L a y o u t >
</file>

<file path=ppt/slideLayouts/slideLayout2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B l a n k   -   B a s a n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2 6 ; p 6 3 " > < a : e x t L s t > < a : e x t   u r i = " { 9 0 E 4 0 0 F 0 - 0 4 E 6 - 4 1 9 A - 9 4 B 4 - D 9 B 4 8 A 2 F 6 F A 4 } " > < a 1 6 : c r e a t i o n I d   x m l n s : a 1 6 = " h t t p : / / s c h e m a s . m i c r o s o f t . c o m / o f f i c e / d r a w i n g / 2 0 1 0 / m a i n "   i d = " { D 9 7 4 7 5 A 0 - D 1 E B - 4 6 5 2 - 8 9 D 6 - 7 E 2 2 2 E D A F D E 7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9 0 0 "   u = " n o n e " > < a : s o l i d F i l l > < a : s r g b C l r   v a l = " 1 4 1 4 1 4 " / > < / a : s o l i d F i l l > < a : l a t i n   t y p e f a c e = " L a t o " / > < / a : r P r > < a : t > / /   < / a : t > < / a : r > < a : f l d   i d = " { D F 4 5 7 0 6 5 - F 5 0 9 - 4 5 F 3 - 9 8 6 3 - C A 1 6 1 3 0 9 B E F 0 } "   t y p e = " s l i d e n u m " / > < a : e n d P a r a R P r   b = " 1 "   c a p = " n o n e "   d i r t y = " 0 "   i = " 0 "   l a n g = " e n "   s t r i k e = " n o S t r i k e "   s z = " 9 0 0 "   u = " n o n e " > < a : s o l i d F i l l > < a : s r g b C l r   v a l = " 1 4 1 4 1 4 " / > < / a : s o l i d F i l l > < a : l a t i n   t y p e f a c e = " L a t o " / > < / a : e n d P a r a R P r > < / a : p > < / p : t x B o d y > < / p : s p > < p : p i c > < p : n v P i c P r > < p : c N v P r   i d = " 3 "   n a m e = " G o o g l e   S h a p e ; 3 2 7 ; p 6 3 " > < a : e x t L s t > < a : e x t   u r i = " { 9 4 6 C A B C B - 3 1 B E - 4 2 E 8 - A 9 9 1 - 5 7 4 2 0 9 C C 0 A 2 5 } " > < a 1 6 : c r e a t i o n I d   x m l n s : a 1 6 = " h t t p : / / s c h e m a s . m i c r o s o f t . c o m / o f f i c e / d r a w i n g / 2 0 1 0 / m a i n "   i d = " { 4 E F 4 1 5 6 2 - B B 3 C - 4 1 8 C - B 5 7 2 - E 6 9 6 B 9 F C A E E E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3 1 0 F E C 2 F - A 7 9 6 - 4 F A 2 - 8 F 4 2 - 4 2 B B 3 8 5 9 6 E 8 1 } " > < p 1 4 : c r e a t i o n I d   x m l n s : p 1 4 = " h t t p : / / s c h e m a s . m i c r o s o f t . c o m / o f f i c e / p o w e r p o i n t / 2 0 1 0 / m a i n "   v a l = " 1 6 6 2 5 3 7 2 5 5 3 7 2 " / > < / p : e x t > < / p : e x t L s t > < / p : c S l d > < p : c l r M a p O v r > < a : m a s t e r C l r M a p p i n g / > < / p : c l r M a p O v r > < / p : s l d L a y o u t >
</file>

<file path=ppt/slideLayouts/slideLayout2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B l a n k   -   K o h l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2 9 ; p 6 4 " > < a : e x t L s t > < a : e x t   u r i = " { 3 4 B 6 8 6 B 0 - 2 2 6 4 - 4 6 F B - B 3 7 1 - 6 0 4 0 F E 4 8 C 1 D A } " > < a 1 6 : c r e a t i o n I d   x m l n s : a 1 6 = " h t t p : / / s c h e m a s . m i c r o s o f t . c o m / o f f i c e / d r a w i n g / 2 0 1 0 / m a i n "   i d = " { D 1 4 B B 1 C 7 - E 8 2 A - 4 7 0 8 - 9 7 D 8 - 3 E 1 2 8 5 E 2 8 B 9 1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5 3 F 1 3 0 4 C - 1 3 0 0 - 4 0 A 3 - 9 3 1 8 - 8 4 4 E 6 8 6 4 5 2 1 F } "   t y p e = " s l i d e n u m " / > < a : e n d P a r a R P r   b = " 1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p i c > < p : n v P i c P r > < p : c N v P r   i d = " 3 "   n a m e = " G o o g l e   S h a p e ; 3 3 0 ; p 6 4 " > < a : e x t L s t > < a : e x t   u r i = " { 2 6 9 E 6 A D E - D 0 B 1 - 4 5 F 3 - 8 D 0 D - 5 7 C A 0 A D A 9 1 4 B } " > < a 1 6 : c r e a t i o n I d   x m l n s : a 1 6 = " h t t p : / / s c h e m a s . m i c r o s o f t . c o m / o f f i c e / d r a w i n g / 2 0 1 0 / m a i n "   i d = " { E 9 8 3 E B 9 F - A 4 5 C - 4 0 0 9 - 8 5 6 5 - 4 2 5 C 6 F A 0 B 2 A 8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F B B F 6 4 1 B - 8 C 2 1 - 4 1 D 0 - B C B 5 - 5 8 3 9 7 B 5 1 D D 5 D } " > < p 1 4 : c r e a t i o n I d   x m l n s : p 1 4 = " h t t p : / / s c h e m a s . m i c r o s o f t . c o m / o f f i c e / p o w e r p o i n t / 2 0 1 0 / m a i n "   v a l = " 1 6 6 2 5 3 7 2 5 5 3 7 5 " / > < / p : e x t > < / p : e x t L s t > < / p : c S l d > < p : c l r M a p O v r > < a : m a s t e r C l r M a p p i n g / > < / p : c l r M a p O v r > < / p : s l d L a y o u t >
</file>

<file path=ppt/slideLayouts/slideLayout2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B l a n k   -   I n d u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3 2 ; p 6 5 " > < a : e x t L s t > < a : e x t   u r i = " { A E E 8 4 5 C 8 - 7 2 D 4 - 4 8 1 D - A 1 9 1 - 2 4 C E 6 3 F B 9 1 F 5 } " > < a 1 6 : c r e a t i o n I d   x m l n s : a 1 6 = " h t t p : / / s c h e m a s . m i c r o s o f t . c o m / o f f i c e / d r a w i n g / 2 0 1 0 / m a i n "   i d = " { 6 B 5 1 E 2 1 C - 8 7 F 8 - 4 3 B C - A 3 4 9 - 5 E 5 6 8 A B 9 E C 8 0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9 0 0 "   u = " n o n e " > < a : s o l i d F i l l > < a : s r g b C l r   v a l = " 1 4 1 4 1 4 " / > < / a : s o l i d F i l l > < a : l a t i n   t y p e f a c e = " L a t o " / > < / a : r P r > < a : t > / /   < / a : t > < / a : r > < a : f l d   i d = " { 5 9 E E 5 2 0 C - 0 D C 1 - 4 8 0 1 - B B F 5 - 3 0 E A 0 F F 3 9 D C B } "   t y p e = " s l i d e n u m " / > < a : e n d P a r a R P r   b = " 1 "   c a p = " n o n e "   d i r t y = " 0 "   i = " 0 "   l a n g = " e n "   s t r i k e = " n o S t r i k e "   s z = " 9 0 0 "   u = " n o n e " > < a : s o l i d F i l l > < a : s r g b C l r   v a l = " 1 4 1 4 1 4 " / > < / a : s o l i d F i l l > < a : l a t i n   t y p e f a c e = " L a t o " / > < / a : e n d P a r a R P r > < / a : p > < / p : t x B o d y > < / p : s p > < p : p i c > < p : n v P i c P r > < p : c N v P r   i d = " 3 "   n a m e = " G o o g l e   S h a p e ; 3 3 3 ; p 6 5 " > < a : e x t L s t > < a : e x t   u r i = " { 9 F 6 E 3 B 0 8 - 4 F F 3 - 4 0 1 B - 8 0 5 6 - 0 3 A C 0 E C 3 9 A 9 0 } " > < a 1 6 : c r e a t i o n I d   x m l n s : a 1 6 = " h t t p : / / s c h e m a s . m i c r o s o f t . c o m / o f f i c e / d r a w i n g / 2 0 1 0 / m a i n "   i d = " { B 3 E 4 8 3 E F - 7 4 B 8 - 4 2 7 D - 9 5 8 1 - 5 5 7 9 0 C 0 3 6 D C 1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D E 3 C 3 D F E - C 6 3 9 - 4 7 C B - 9 3 B 3 - B 5 D 2 2 0 C 5 0 9 4 E } " > < p 1 4 : c r e a t i o n I d   x m l n s : p 1 4 = " h t t p : / / s c h e m a s . m i c r o s o f t . c o m / o f f i c e / p o w e r p o i n t / 2 0 1 0 / m a i n "   v a l = " 1 6 6 2 5 3 7 2 5 5 3 7 8 " / > < / p : e x t > < / p : e x t L s t > < / p : c S l d > < p : c l r M a p O v r > < a : m a s t e r C l r M a p p i n g / > < / p : c l r M a p O v r > < / p : s l d L a y o u t >
</file>

<file path=ppt/slideLayouts/slideLayout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F i n a l   S l i d e   w i t h   M e s s a g e " > < p : b g > < p : b g P r > < a : b l i p F i l l   d p i = " 0 "   r o t W i t h S h a p e = " 1 " > < a : b l i p   r : e m b e d = " r I d 2 " / > < a : s t r e t c h > < a : f i l l R e c t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7 4 ; p 3 9 " > < a : e x t L s t > < a : e x t   u r i = " { C 0 2 A B 1 4 E - 0 0 0 8 - 4 A 8 0 - 9 1 F 3 - 5 5 3 9 A 4 C 6 8 0 7 D } " > < a 1 6 : c r e a t i o n I d   x m l n s : a 1 6 = " h t t p : / / s c h e m a s . m i c r o s o f t . c o m / o f f i c e / d r a w i n g / 2 0 1 0 / m a i n "   i d = " { 1 3 9 E 2 7 E 7 - 8 7 B 3 - 4 9 2 4 - A 3 2 B - F C A D 3 D 1 E 3 D 2 D } " / > < / a : e x t > < / a : e x t L s t > < / p : c N v P r > < p : c N v S p P r / > < p : n v P r > < p : p h   i d x = " 1 0 "   t y p e = " t i t l e " / > < / p : n v P r > < / p : n v S p P r > < p : s p P r > < a : x f r m   r o t = " 0 " > < a : o f f   x = " 3 3 8 2 7 5 "   y = " 2 6 0 2 7 2 5 " / > < a : e x t   c x = " 8 6 4 9 3 0 0 "   c y = " 8 2 7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6 0 0 " > < a : s o l i d F i l l > < a : s r g b C l r   v a l = " f f f f f f " / > < / a : s o l i d F i l l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6 D 5 7 7 1 8 B - 6 4 8 5 - 4 5 1 A - A E 2 1 - 3 E E F B 3 8 0 6 D E 6 } " > < p 1 4 : c r e a t i o n I d   x m l n s : p 1 4 = " h t t p : / / s c h e m a s . m i c r o s o f t . c o m / o f f i c e / p o w e r p o i n t / 2 0 1 0 / m a i n "   v a l = " 1 6 6 2 5 3 7 2 5 5 2 5 6 " / > < / p : e x t > < / p : e x t L s t > < / p : c S l d > < p : c l r M a p O v r > < a : m a s t e r C l r M a p p i n g / > < / p : c l r M a p O v r > < / p : s l d L a y o u t >
</file>

<file path=ppt/slideLayouts/slideLayout3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O n l y " > < p : c S l d   n a m e = " T i t l e   O n l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9 ; p 1 1 " > < a : e x t L s t > < a : e x t   u r i = " { B D 3 D 6 2 A 9 - E 1 B 9 - 4 1 D B - 9 0 3 8 - 9 B 0 1 1 6 1 C 9 F 4 1 } " > < a 1 6 : c r e a t i o n I d   x m l n s : a 1 6 = " h t t p : / / s c h e m a s . m i c r o s o f t . c o m / o f f i c e / d r a w i n g / 2 0 1 0 / m a i n "   i d = " { 4 7 0 9 4 7 9 2 - A B B 2 - 4 B 8 7 - 8 2 0 5 - 4 D 3 C 3 9 0 B 1 B A 5 } " / > < / a : e x t > < / a : e x t L s t > < / p : c N v P r > < p : c N v S p P r / > < p : n v P r > < p : p h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G o o g l e   S h a p e ; 1 0 ; p 1 1 " > < a : e x t L s t > < a : e x t   u r i = " { 9 9 A 4 6 C 6 7 - B E 4 6 - 4 E 6 B - B 3 3 8 - 5 5 0 2 F 6 9 6 8 2 7 1 } " > < a 1 6 : c r e a t i o n I d   x m l n s : a 1 6 = " h t t p : / / s c h e m a s . m i c r o s o f t . c o m / o f f i c e / d r a w i n g / 2 0 1 0 / m a i n "   i d = " { 7 1 B 9 C E 3 3 - 2 9 8 4 - 4 A A 6 - 8 C 3 B - 2 E A 8 7 0 9 9 A 4 0 1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4 "   n a m e = " G o o g l e   S h a p e ; 1 1 ; p 1 1 " > < a : e x t L s t > < a : e x t   u r i = " { 0 4 B 4 0 3 E C - E 4 9 A - 4 C 1 D - A D 4 0 - 4 3 1 0 5 7 3 2 E 1 7 6 } " > < a 1 6 : c r e a t i o n I d   x m l n s : a 1 6 = " h t t p : / / s c h e m a s . m i c r o s o f t . c o m / o f f i c e / d r a w i n g / 2 0 1 0 / m a i n "   i d = " { 7 9 6 0 C D 3 C - D D A B - 4 4 9 5 - A 0 4 9 - B 2 F 6 A A A F 3 6 2 5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5 "   n a m e = " G o o g l e   S h a p e ; 1 2 ; p 1 1 " > < a : e x t L s t > < a : e x t   u r i = " { A 0 8 2 D D C 1 - 3 F 7 5 - 4 C 0 6 - B D 7 7 - C 5 9 0 A E 3 6 C C 9 4 } " > < a 1 6 : c r e a t i o n I d   x m l n s : a 1 6 = " h t t p : / / s c h e m a s . m i c r o s o f t . c o m / o f f i c e / d r a w i n g / 2 0 1 0 / m a i n "   i d = " { C A 2 D F 6 9 A - A 1 C F - 4 F 8 9 - 9 4 6 C - 4 A 7 A 8 6 A 2 F 6 E F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8 C 6 B B 8 F C - B 2 0 B - 4 6 1 1 - 9 E 7 7 - B 9 E 6 1 0 2 6 3 6 E E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/ p : s p T r e e > < p : e x t L s t > < p : e x t   u r i = " { 3 A 8 8 4 7 E C - A B A 0 - 4 E A 8 - A 6 7 E - 6 E 2 A 9 0 9 A D 8 1 E } " > < p 1 4 : c r e a t i o n I d   x m l n s : p 1 4 = " h t t p : / / s c h e m a s . m i c r o s o f t . c o m / o f f i c e / p o w e r p o i n t / 2 0 1 0 / m a i n "   v a l = " 1 6 6 2 5 3 7 2 5 5 3 8 0 " / > < / p : e x t > < / p : e x t L s t > < / p : c S l d > < p : c l r M a p O v r > < a : m a s t e r C l r M a p p i n g / > < / p : c l r M a p O v r > < / p : s l d L a y o u t >
</file>

<file path=ppt/slideLayouts/slideLayout3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t i t l e " > < p : c S l d   n a m e = " T i t l e   S l i d e   O p t i o n   1 " > < p : b g > < p : b g P r > < a : b l i p F i l l   d p i = " 0 "   r o t W i t h S h a p e = " 1 " > < a : b l i p   r : e m b e d = " r I d 2 " / > < a : s t r e t c h > < a : f i l l R e c t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G o o g l e   S h a p e ; 1 4 ; p 1 4 " > < a : e x t L s t > < a : e x t   u r i = " { F 0 E 1 1 D 8 4 - F E 3 A - 4 D 7 7 - 8 B 7 9 - 4 D C 1 2 F 1 4 6 8 E 8 } " > < a 1 6 : c r e a t i o n I d   x m l n s : a 1 6 = " h t t p : / / s c h e m a s . m i c r o s o f t . c o m / o f f i c e / d r a w i n g / 2 0 1 0 / m a i n "   i d = " { E E E 8 F 0 7 0 - C 9 7 B - 4 E E 8 - B 9 D 2 - 9 3 C 8 5 8 B 0 D 9 5 C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0 "   y = " 4 9 6 9 0 2 4 " / > < a : e x t   c x = " 9 1 4 4 0 0 0 "   c y = " 1 7 4 4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3 "   n a m e = " G o o g l e   S h a p e ; 1 5 ; p 1 4 " > < a : e x t L s t > < a : e x t   u r i = " { 0 4 6 B F 4 0 E - E 9 1 5 - 4 A 8 7 - A A 9 0 - C B 6 6 0 6 D 9 1 F A C } " > < a 1 6 : c r e a t i o n I d   x m l n s : a 1 6 = " h t t p : / / s c h e m a s . m i c r o s o f t . c o m / o f f i c e / d r a w i n g / 2 0 1 0 / m a i n "   i d = " { 4 E 0 B A 7 C 9 - C A 8 E - 4 E 3 F - 9 1 4 0 - 6 D 9 8 F 9 F 3 3 3 D 6 } " / > < / a : e x t > < / a : e x t L s t > < / p : c N v P r > < p : c N v S p P r / > < p : n v P r > < p : p h   t y p e = " t i t l e " / > < / p : n v P r > < / p : n v S p P r > < p : s p P r > < a : x f r m   r o t = " 0 " > < a : o f f   x = " 3 3 8 2 7 5 "   y = " 1 9 1 6 9 2 5 " / > < a : e x t   c x = " 8 6 4 9 3 0 0 "   c y = " 8 2 7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8 0 0 " > < a : s o l i d F i l l > < a : s r g b C l r   v a l = " f f f f f f " / > < / a : s o l i d F i l l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1 6 ; p 1 4 " > < a : e x t L s t > < a : e x t   u r i = " { A 9 9 1 0 E A 2 - 5 8 4 F - 4 6 2 5 - B C 8 5 - 1 4 3 1 4 F 6 0 3 3 7 7 } " > < a 1 6 : c r e a t i o n I d   x m l n s : a 1 6 = " h t t p : / / s c h e m a s . m i c r o s o f t . c o m / o f f i c e / d r a w i n g / 2 0 1 0 / m a i n "   i d = " { A F C E 9 A 4 E - 2 3 E 5 - 4 3 6 F - 8 A D 7 - 6 A B 7 0 5 3 7 9 0 0 8 } " / > < / a : e x t > < / a : e x t L s t > < / p : c N v P r > < p : c N v S p P r / > < p : n v P r > < p : p h   i d x = " 1 "   t y p e = " s u b T i t l e " / > < / p : n v P r > < / p : n v S p P r > < p : s p P r > < a : x f r m   r o t = " 0 " > < a : o f f   x = " 3 3 9 7 1 2 "   y = " 2 7 5 0 6 2 5 " / > < a : e x t   c x = " 4 5 5 9 1 0 0 "   c y = " 3 7 7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5 "   n a m e = " G o o g l e   S h a p e ; 1 7 ; p 1 4 " > < a : e x t L s t > < a : e x t   u r i = " { B 5 B 3 1 1 B B - 3 7 7 8 - 4 C 5 2 - B A 3 7 - 2 F 3 3 F 9 D 5 5 1 B 4 } " > < a 1 6 : c r e a t i o n I d   x m l n s : a 1 6 = " h t t p : / / s c h e m a s . m i c r o s o f t . c o m / o f f i c e / d r a w i n g / 2 0 1 0 / m a i n "   i d = " { 7 0 7 4 F 5 E 0 - C 6 6 4 - 4 7 4 D - 9 1 5 5 - A 1 D E 2 A 8 B 6 1 1 C } " / > < / a : e x t > < / a : e x t L s t > < / p : c N v P r > < p : c N v P i c P r / > < p : n v P r / > < / p : n v P i c P r > < p : b l i p F i l l > < a : b l i p   r : e m b e d = " r I d 4 " / > < a : s r c R e c t   b = " 0 "   l = " 0 "   r = " 0 "   t = " 0 " / > < a : s t r e t c h > < a : f i l l R e c t / > < / a : s t r e t c h > < / p : b l i p F i l l > < p : s p P r > < a : x f r m   r o t = " 0 " > < a : o f f   x = " 6 5 3 0 1 5 "   y = " 9 0 9 9 2 5 " / > < a : e x t   c x = " 1 2 6 0 8 4 4 "   c y = " 3 1 5 2 1 1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F 2 B 2 1 6 0 F - E 4 3 B - 4 C E A - 8 E C E - 9 7 7 F 6 9 0 6 7 D E 7 } " > < p 1 4 : c r e a t i o n I d   x m l n s : p 1 4 = " h t t p : / / s c h e m a s . m i c r o s o f t . c o m / o f f i c e / p o w e r p o i n t / 2 0 1 0 / m a i n "   v a l = " 1 6 6 2 5 3 7 2 5 5 3 8 3 " / > < / p : e x t > < / p : e x t L s t > < / p : c S l d > < p : c l r M a p O v r > < a : m a s t e r C l r M a p p i n g / > < / p : c l r M a p O v r > < / p : s l d L a y o u t >
</file>

<file path=ppt/slideLayouts/slideLayout3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F i n a l   S l i d e   w i t h   M e s s a g e " > < p : b g > < p : b g P r > < a : s o l i d F i l l > < a : s r g b C l r   v a l = " 1 f 1 f 5 0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9 ; p 1 5 " > < a : e x t L s t > < a : e x t   u r i = " { 4 7 0 A 1 1 1 9 - D B 7 E - 4 2 D 6 - A B 8 1 - 0 D 7 B E 9 F 4 8 8 F A } " > < a 1 6 : c r e a t i o n I d   x m l n s : a 1 6 = " h t t p : / / s c h e m a s . m i c r o s o f t . c o m / o f f i c e / d r a w i n g / 2 0 1 0 / m a i n "   i d = " { B 0 A 3 9 5 A B - B 0 8 1 - 4 0 1 2 - 8 A 0 3 - 1 D B C 0 4 1 E D 4 3 C } " / > < / a : e x t > < / a : e x t L s t > < / p : c N v P r > < p : c N v S p P r / > < p : n v P r > < p : p h   i d x = " 1 0 "   t y p e = " t i t l e " / > < / p : n v P r > < / p : n v S p P r > < p : s p P r > < a : x f r m   r o t = " 0 " > < a : o f f   x = " 3 3 8 2 7 5 "   y = " 2 6 0 2 7 2 5 " / > < a : e x t   c x = " 8 6 4 9 3 0 0 "   c y = " 8 2 7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6 0 0 " > < a : s o l i d F i l l > < a : s r g b C l r   v a l = " f f f f f f " / > < / a : s o l i d F i l l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D C 1 A A 8 6 5 - F 8 2 9 - 4 B E 7 - 9 3 4 0 - 6 9 D 7 4 7 3 7 1 B 3 4 } " > < p 1 4 : c r e a t i o n I d   x m l n s : p 1 4 = " h t t p : / / s c h e m a s . m i c r o s o f t . c o m / o f f i c e / p o w e r p o i n t / 2 0 1 0 / m a i n "   v a l = " 1 6 6 2 5 3 7 2 5 5 3 8 6 " / > < / p : e x t > < / p : e x t L s t > < / p : c S l d > < p : c l r M a p O v r > < a : m a s t e r C l r M a p p i n g / > < / p : c l r M a p O v r > < / p : s l d L a y o u t >
</file>

<file path=ppt/slideLayouts/slideLayout3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F i n a l   S t a t i c   L o g o " > < p : b g > < p : b g P r > < a : s o l i d F i l l > < a : s r g b C l r   v a l = " 1 f 1 f 5 0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G o o g l e   S h a p e ; 2 1 ; p 1 6 " > < a : e x t L s t > < a : e x t   u r i = " { 1 2 3 2 D 5 F 8 - 3 2 A 7 - 4 F D 2 - 8 E 8 C - B A 4 6 D B 8 2 C 1 9 C } " > < a 1 6 : c r e a t i o n I d   x m l n s : a 1 6 = " h t t p : / / s c h e m a s . m i c r o s o f t . c o m / o f f i c e / d r a w i n g / 2 0 1 0 / m a i n "   i d = " { 0 5 9 C 1 2 D 3 - 0 C 2 4 - 4 7 D 2 - 9 A 5 7 - 4 8 4 8 0 4 3 0 B A 8 7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3 6 1 9 5 0 0 "   y = " 2 3 3 3 6 2 5 " / > < a : e x t   c x = " 1 9 0 5 0 0 0 "   c y = " 4 7 6 2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3 8 F 8 9 9 1 B - D D F 0 - 4 6 0 0 - B 8 9 C - 6 1 6 4 D 6 7 F 4 2 8 9 } " > < p 1 4 : c r e a t i o n I d   x m l n s : p 1 4 = " h t t p : / / s c h e m a s . m i c r o s o f t . c o m / o f f i c e / p o w e r p o i n t / 2 0 1 0 / m a i n "   v a l = " 1 6 6 2 5 3 7 2 5 5 3 8 9 " / > < / p : e x t > < / p : e x t L s t > < / p : c S l d > < p : c l r M a p O v r > < a : m a s t e r C l r M a p p i n g / > < / p : c l r M a p O v r > < / p : s l d L a y o u t >
</file>

<file path=ppt/slideLayouts/slideLayout3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I m a g e   L e f t   -   T e x t   R i g h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G o o g l e   S h a p e ; 2 3 ; p 1 7 " > < a : e x t L s t > < a : e x t   u r i = " { F C 1 B 6 0 4 B - 4 A D 6 - 4 B 1 8 - 8 1 7 3 - A 6 C 2 9 1 3 7 A 4 6 1 } " > < a 1 6 : c r e a t i o n I d   x m l n s : a 1 6 = " h t t p : / / s c h e m a s . m i c r o s o f t . c o m / o f f i c e / d r a w i n g / 2 0 1 0 / m a i n "   i d = " { 0 2 5 C 1 A 8 1 - 4 A 6 E - 4 E 9 6 - A 9 E 6 - 4 D 8 B 6 8 9 A D E A 1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3 "   n a m e = " G o o g l e   S h a p e ; 2 4 ; p 1 7 " > < a : e x t L s t > < a : e x t   u r i = " { B C 3 4 9 6 5 1 - 8 8 5 A - 4 4 E B - B 7 5 3 - 8 0 5 F 9 2 1 8 E 2 D 8 } " > < a 1 6 : c r e a t i o n I d   x m l n s : a 1 6 = " h t t p : / / s c h e m a s . m i c r o s o f t . c o m / o f f i c e / d r a w i n g / 2 0 1 0 / m a i n "   i d = " { 5 1 5 5 2 2 C C - F 2 D 8 - 4 0 0 3 - B 7 7 4 - 5 3 F 4 D 8 D F 9 6 B 1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4 "   n a m e = " G o o g l e   S h a p e ; 2 5 ; p 1 7 " > < a : e x t L s t > < a : e x t   u r i = " { D A A E 2 0 9 6 - 4 E F A - 4 8 C F - 9 2 9 B - 7 F B 0 6 9 3 6 6 C 3 2 } " > < a 1 6 : c r e a t i o n I d   x m l n s : a 1 6 = " h t t p : / / s c h e m a s . m i c r o s o f t . c o m / o f f i c e / d r a w i n g / 2 0 1 0 / m a i n "   i d = " { 3 2 F 8 8 1 A 9 - 5 D 3 8 - 4 D 3 A - 9 1 C 8 - 3 D C D F 6 7 D 7 F 0 9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7 0 6 3 3 5 E 2 - 7 6 5 9 - 4 B 9 4 - A E E A - 3 A 9 E F C D 0 1 A 8 5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5 "   n a m e = " G o o g l e   S h a p e ; 2 6 ; p 1 7 " > < a : e x t L s t > < a : e x t   u r i = " { D 7 A 7 5 1 3 9 - B A D 0 - 4 7 A 6 - B 0 4 6 - 1 B 6 6 E 2 5 E 5 4 A 5 } " > < a 1 6 : c r e a t i o n I d   x m l n s : a 1 6 = " h t t p : / / s c h e m a s . m i c r o s o f t . c o m / o f f i c e / d r a w i n g / 2 0 1 0 / m a i n "   i d = " { 5 D 8 0 2 4 A 8 - F 3 A F - 4 6 7 8 - 9 1 0 1 - E 2 F 2 3 A 3 E C F E 6 } " / > < / a : e x t > < / a : e x t L s t > < / p : c N v P r > < p : c N v S p P r / > < p : n v P r > < p : p h   i d x = " 1 0 "   t y p e = " t i t l e " / > < / p : n v P r > < / p : n v S p P r > < p : s p P r > < a : x f r m   r o t = " 0 " > < a : o f f   x = " 3 7 2 0 8 8 4 "   y = " 2 2 9 5 5 0 " / > < a : e x t   c x = " 5 2 8 3 6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2 7 ; p 1 7 " > < a : e x t L s t > < a : e x t   u r i = " { 7 9 2 E 9 7 5 7 - 3 D 6 9 - 4 6 7 E - 9 C 8 2 - B 1 8 B 4 1 6 D F A 8 7 } " > < a 1 6 : c r e a t i o n I d   x m l n s : a 1 6 = " h t t p : / / s c h e m a s . m i c r o s o f t . c o m / o f f i c e / d r a w i n g / 2 0 1 0 / m a i n "   i d = " { 4 2 9 9 5 D 6 3 - 5 E 8 2 - 4 9 5 F - 9 F 3 1 - 2 1 F 6 1 B 6 6 E F 6 D } " / > < / a : e x t > < / a : e x t L s t > < / p : c N v P r > < p : c N v S p P r / > < p : n v P r > < p : p h   i d x = " 1 1 "   t y p e = " s u b T i t l e " / > < / p : n v P r > < / p : n v S p P r > < p : s p P r > < a : x f r m   r o t = " 0 " > < a : o f f   x = " 3 7 3 0 1 4 7 "   y = " 7 8 7 5 2 5 " / > < a : e x t   c x = " 4 1 5 1 1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G o o g l e   S h a p e ; 2 8 ; p 1 7 " > < a : e x t L s t > < a : e x t   u r i = " { D A C E 3 4 3 A - 6 E 4 F - 4 A F 4 - 8 D C D - 7 1 9 F B C 1 A 0 6 E D } " > < a 1 6 : c r e a t i o n I d   x m l n s : a 1 6 = " h t t p : / / s c h e m a s . m i c r o s o f t . c o m / o f f i c e / d r a w i n g / 2 0 1 0 / m a i n "   i d = " { B D 8 C 6 A 4 D - 1 F 6 B - 4 7 B 0 - A 6 4 C - B 0 B 8 E 1 3 6 A D E 4 } " / > < / a : e x t > < / a : e x t L s t > < / p : c N v P r > < p : c N v S p P r / > < p : n v P r > < p : p h   i d x = " 1 2 "   t y p e = " b o d y " / > < / p : n v P r > < / p : n v S p P r > < p : s p P r > < a : x f r m   r o t = " 0 " > < a : o f f   x = " 3 7 3 9 1 5 1 "   y = " 1 3 0 3 8 5 0 " / > < a : e x t   c x = " 5 1 6 1 5 0 0 "   c y = " 3 3 9 4 4 9 9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C F F 3 4 6 9 F - 7 8 A 4 - 4 6 8 6 - 8 E 7 5 - 1 1 6 D 9 7 A 1 C 0 8 E } " > < p 1 4 : c r e a t i o n I d   x m l n s : p 1 4 = " h t t p : / / s c h e m a s . m i c r o s o f t . c o m / o f f i c e / p o w e r p o i n t / 2 0 1 0 / m a i n "   v a l = " 1 6 6 2 5 3 7 2 5 5 3 9 1 " / > < / p : e x t > < / p : e x t L s t > < / p : c S l d > < p : c l r M a p O v r > < a : m a s t e r C l r M a p p i n g / > < / p : c l r M a p O v r > < / p : s l d L a y o u t >
</file>

<file path=ppt/slideLayouts/slideLayout3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I m a g e   R i g h t   -   T e x t   L e f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G o o g l e   S h a p e ; 3 0 ; p 1 8 " > < a : e x t L s t > < a : e x t   u r i = " { 2 F 8 A 4 3 5 D - 1 C C 4 - 4 3 5 6 - A 2 C D - 5 5 E 5 A 9 D 6 3 C 8 8 } " > < a 1 6 : c r e a t i o n I d   x m l n s : a 1 6 = " h t t p : / / s c h e m a s . m i c r o s o f t . c o m / o f f i c e / d r a w i n g / 2 0 1 0 / m a i n "   i d = " { 1 2 8 A C 0 3 9 - C 0 8 C - 4 D 9 5 - B C 9 E - 8 1 0 1 0 F 6 3 B 8 6 8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3 "   n a m e = " G o o g l e   S h a p e ; 3 1 ; p 1 8 " > < a : e x t L s t > < a : e x t   u r i = " { 6 0 F A B 3 F 3 - 3 E 1 7 - 4 B 6 2 - 9 9 3 B - 5 C 6 2 C 0 5 2 A 7 9 A } " > < a 1 6 : c r e a t i o n I d   x m l n s : a 1 6 = " h t t p : / / s c h e m a s . m i c r o s o f t . c o m / o f f i c e / d r a w i n g / 2 0 1 0 / m a i n "   i d = " { 0 E 3 9 D F 3 F - 2 9 F 5 - 4 0 4 F - 9 5 6 B - 6 0 5 3 7 E 7 B 2 5 E 5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4 "   n a m e = " G o o g l e   S h a p e ; 3 2 ; p 1 8 " > < a : e x t L s t > < a : e x t   u r i = " { 0 F 9 6 5 9 1 D - F 1 5 F - 4 D 7 5 - 9 3 7 0 - E 0 C C 1 7 8 D A B 8 D } " > < a 1 6 : c r e a t i o n I d   x m l n s : a 1 6 = " h t t p : / / s c h e m a s . m i c r o s o f t . c o m / o f f i c e / d r a w i n g / 2 0 1 0 / m a i n "   i d = " { B A 9 1 1 F F C - 8 D 1 D - 4 D 3 3 - 9 5 3 C - 6 5 E 6 3 6 8 6 8 2 3 5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E 4 9 0 8 5 6 8 - 6 3 7 5 - 4 F B 0 - 8 9 7 1 - 2 A D 4 3 B B 0 D 3 3 F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5 "   n a m e = " G o o g l e   S h a p e ; 3 3 ; p 1 8 " > < a : e x t L s t > < a : e x t   u r i = " { C C 3 E C 7 7 F - 7 D 0 F - 4 C 5 0 - 9 2 B B - 6 F 9 0 6 6 2 1 A 9 D C } " > < a 1 6 : c r e a t i o n I d   x m l n s : a 1 6 = " h t t p : / / s c h e m a s . m i c r o s o f t . c o m / o f f i c e / d r a w i n g / 2 0 1 0 / m a i n "   i d = " { A C 6 C 0 8 C 7 - 3 A F E - 4 6 C 3 - B 6 2 5 - 1 1 0 6 B 2 1 E 1 3 4 F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2 5 "   y = " 2 2 9 5 5 0 " / > < a : e x t   c x = " 4 9 0 0 4 9 9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3 4 ; p 1 8 " > < a : e x t L s t > < a : e x t   u r i = " { B 2 D 8 5 1 7 3 - 8 D C F - 4 F 3 7 - 8 C E 2 - B 1 4 B 1 C 9 3 0 3 0 8 } " > < a 1 6 : c r e a t i o n I d   x m l n s : a 1 6 = " h t t p : / / s c h e m a s . m i c r o s o f t . c o m / o f f i c e / d r a w i n g / 2 0 1 0 / m a i n "   i d = " { 5 7 9 0 E D D B - C 7 7 D - 4 C A 1 - 9 E F D - 4 8 8 F 5 1 E A B A 0 B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5 "   y = " 7 8 7 5 2 5 " / > < a : e x t   c x = " 4 8 9 1 2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G o o g l e   S h a p e ; 3 5 ; p 1 8 " > < a : e x t L s t > < a : e x t   u r i = " { 2 B D F A D A B - 0 D B F - 4 4 7 5 - 8 A 4 D - 0 2 2 3 2 A 7 1 2 7 3 F } " > < a 1 6 : c r e a t i o n I d   x m l n s : a 1 6 = " h t t p : / / s c h e m a s . m i c r o s o f t . c o m / o f f i c e / d r a w i n g / 2 0 1 0 / m a i n "   i d = " { 2 D A 7 1 2 9 0 - B 4 9 8 - 4 D 4 9 - A 7 1 B - 9 8 4 1 E A 3 F 3 7 6 F } " / > < / a : e x t > < / a : e x t L s t > < / p : c N v P r > < p : c N v S p P r / > < p : n v P r > < p : p h   i d x = " 1 2 "   t y p e = " b o d y " / > < / p : n v P r > < / p : n v S p P r > < p : s p P r > < a : x f r m   r o t = " 0 " > < a : o f f   x = " 5 1 2 8 7 5 "   y = " 1 4 5 6 2 5 0 " / > < a : e x t   c x = " 4 8 3 1 8 0 0 "   c y = " 3 3 9 4 4 9 9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B 0 9 4 D B 6 1 - 9 7 F 5 - 4 1 3 5 - A 7 2 0 - B F A C 5 2 9 4 3 0 F 8 } " > < p 1 4 : c r e a t i o n I d   x m l n s : p 1 4 = " h t t p : / / s c h e m a s . m i c r o s o f t . c o m / o f f i c e / p o w e r p o i n t / 2 0 1 0 / m a i n "   v a l = " 1 6 6 2 5 3 7 2 5 5 3 9 5 " / > < / p : e x t > < / p : e x t L s t > < / p : c S l d > < p : c l r M a p O v r > < a : m a s t e r C l r M a p p i n g / > < / p : c l r M a p O v r > < / p : s l d L a y o u t >
</file>

<file path=ppt/slideLayouts/slideLayout3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2   C o l u m n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7 ; p 1 9 " > < a : e x t L s t > < a : e x t   u r i = " { F 1 3 8 3 A 2 B - 3 D 0 B - 4 0 C B - B 2 9 0 - E 5 B 9 E 9 6 0 6 9 6 F } " > < a 1 6 : c r e a t i o n I d   x m l n s : a 1 6 = " h t t p : / / s c h e m a s . m i c r o s o f t . c o m / o f f i c e / d r a w i n g / 2 0 1 0 / m a i n "   i d = " { A F F 3 D 6 7 7 - 6 6 1 1 - 4 8 C 9 - 8 F 0 1 - 8 E 8 D 1 7 9 B 4 D C C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3 8 ; p 1 9 " > < a : e x t L s t > < a : e x t   u r i = " { 9 C 7 F 5 A 5 C - 1 2 5 3 - 4 6 A 7 - B 2 F 5 - 0 F D 1 B 0 7 5 C B 9 6 } " > < a 1 6 : c r e a t i o n I d   x m l n s : a 1 6 = " h t t p : / / s c h e m a s . m i c r o s o f t . c o m / o f f i c e / d r a w i n g / 2 0 1 0 / m a i n "   i d = " { 8 8 6 3 1 6 9 9 - A F A 7 - 4 3 2 B - 8 9 8 8 - 1 B 2 8 2 2 D 9 9 F 0 B } " / > < / a : e x t > < / a : e x t L s t > < / p : c N v P r > < p : c N v S p P r / > < p : n v P r > < p : p h   i d x = " 1 1 "   t y p e = " s u b T i t l e " / > < / p : n v P r > < / p : n v S p P r > < p : s p P r > < a : x f r m   r o t = " 0 " > < a : o f f   x = " 4 9 1 8 0 0 "   y = " 1 1 2 8 7 5 0 " / > < a : e x t   c x = " 3 5 5 3 2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3 9 ; p 1 9 " > < a : e x t L s t > < a : e x t   u r i = " { A F 8 9 B 6 C 9 - 3 B E 2 - 4 4 6 3 - 9 E 0 C - 4 D C 9 6 B 9 6 5 B 0 0 } " > < a 1 6 : c r e a t i o n I d   x m l n s : a 1 6 = " h t t p : / / s c h e m a s . m i c r o s o f t . c o m / o f f i c e / d r a w i n g / 2 0 1 0 / m a i n "   i d = " { E A 5 E C 7 E 9 - B C 9 0 - 4 5 9 6 - 8 8 A 2 - A B A 6 0 6 9 7 2 2 A B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4 0 ; p 1 9 " > < a : e x t L s t > < a : e x t   u r i = " { 2 F 0 0 3 D D 1 - 0 7 D C - 4 6 5 2 - B 9 7 F - 8 2 0 1 1 7 4 6 6 4 C 3 } " > < a 1 6 : c r e a t i o n I d   x m l n s : a 1 6 = " h t t p : / / s c h e m a s . m i c r o s o f t . c o m / o f f i c e / d r a w i n g / 2 0 1 0 / m a i n "   i d = " { 4 B 2 D A C 3 3 - 7 D E 2 - 4 0 3 B - A 4 7 2 - 6 7 5 E 6 6 9 B 4 E 8 7 } " / > < / a : e x t > < / a : e x t L s t > < / p : c N v P r > < p : c N v S p P r / > < p : n v P r > < p : p h   i d x = " 1 2 "   t y p e = " b o d y " / > < / p : n v P r > < / p : n v S p P r > < p : s p P r > < a : x f r m   r o t = " 0 " > < a : o f f   x = " 4 9 7 5 2 4 "   y = " 1 6 7 9 5 2 5 " / > < a : e x t   c x = " 3 7 1 4 0 0 0 "   c y = " 3 0 4 1 1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4 1 ; p 1 9 " > < a : e x t L s t > < a : e x t   u r i = " { 8 C 0 B D 5 A E - 9 A C 1 - 4 9 F C - A D D 4 - B 1 7 D 7 D A 8 3 0 0 8 } " > < a 1 6 : c r e a t i o n I d   x m l n s : a 1 6 = " h t t p : / / s c h e m a s . m i c r o s o f t . c o m / o f f i c e / d r a w i n g / 2 0 1 0 / m a i n "   i d = " { 2 7 A 0 0 2 F E - 9 5 F 7 - 4 1 4 5 - B 7 5 E - 0 9 5 A 5 4 8 D B B 6 2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4 2 ; p 1 9 " > < a : e x t L s t > < a : e x t   u r i = " { 1 3 4 9 3 4 5 4 - E A E 6 - 4 5 4 2 - 8 D 9 C - A 9 6 2 B 9 4 F 3 4 C 1 } " > < a 1 6 : c r e a t i o n I d   x m l n s : a 1 6 = " h t t p : / / s c h e m a s . m i c r o s o f t . c o m / o f f i c e / d r a w i n g / 2 0 1 0 / m a i n "   i d = " { A D 3 6 0 5 F C - 9 6 6 9 - 4 B 7 4 - 9 0 7 D - D A F 5 1 6 C 3 E 1 8 2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3 A 5 6 8 D 3 C - D 4 E C - 4 4 6 5 - B 2 F 6 - F F 0 B 5 7 F 6 5 2 F A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8 "   n a m e = " G o o g l e   S h a p e ; 4 3 ; p 1 9 " > < a : e x t L s t > < a : e x t   u r i = " { 3 2 A E 8 C 2 B - 6 9 B 0 - 4 2 7 3 - 8 5 C C - F F 6 2 8 4 7 2 B 7 F D } " > < a 1 6 : c r e a t i o n I d   x m l n s : a 1 6 = " h t t p : / / s c h e m a s . m i c r o s o f t . c o m / o f f i c e / d r a w i n g / 2 0 1 0 / m a i n "   i d = " { 3 6 A 7 5 E D E - 2 5 E 6 - 4 A E 8 - 9 3 E 2 - E 5 6 4 1 D 6 E 3 D D 1 } " / > < / a : e x t > < / a : e x t L s t > < / p : c N v P r > < p : c N v S p P r / > < p : n v P r > < p : p h   i d x = " 1 3 "   t y p e = " s u b T i t l e " / > < / p : n v P r > < / p : n v S p P r > < p : s p P r > < a : x f r m   r o t = " 0 " > < a : o f f   x = " 4 8 6 1 6 5 0 "   y = " 1 1 2 8 7 5 0 " / > < a : e x t   c x = " 3 5 5 3 2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G o o g l e   S h a p e ; 4 4 ; p 1 9 " > < a : e x t L s t > < a : e x t   u r i = " { 6 E 2 4 D E B F - B 4 3 1 - 4 7 B 9 - B 7 B 5 - F 9 5 1 D 3 9 9 6 2 C 9 } " > < a 1 6 : c r e a t i o n I d   x m l n s : a 1 6 = " h t t p : / / s c h e m a s . m i c r o s o f t . c o m / o f f i c e / d r a w i n g / 2 0 1 0 / m a i n "   i d = " { A D B 2 2 A 1 9 - 8 8 8 0 - 4 C E C - B 7 0 3 - 2 F 5 9 5 7 0 4 8 9 1 D } " / > < / a : e x t > < / a : e x t L s t > < / p : c N v P r > < p : c N v S p P r / > < p : n v P r > < p : p h   i d x = " 1 4 "   t y p e = " b o d y " / > < / p : n v P r > < / p : n v S p P r > < p : s p P r > < a : x f r m   r o t = " 0 " > < a : o f f   x = " 4 8 6 7 3 7 5 "   y = " 1 6 7 9 5 2 5 " / > < a : e x t   c x = " 3 7 1 4 0 0 0 "   c y = " 3 0 4 1 1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B A E 7 9 C E 2 - 3 A C 8 - 4 B 4 B - 9 3 8 2 - 4 D F E 2 8 0 C 7 8 2 8 } " > < p 1 4 : c r e a t i o n I d   x m l n s : p 1 4 = " h t t p : / / s c h e m a s . m i c r o s o f t . c o m / o f f i c e / p o w e r p o i n t / 2 0 1 0 / m a i n "   v a l = " 1 6 6 2 5 3 7 2 5 5 3 9 9 " / > < / p : e x t > < / p : e x t L s t > < / p : c S l d > < p : c l r M a p O v r > < a : m a s t e r C l r M a p p i n g / > < / p : c l r M a p O v r > < / p : s l d L a y o u t >
</file>

<file path=ppt/slideLayouts/slideLayout3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3   C o l u m n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4 6 ; p 2 0 " > < a : e x t L s t > < a : e x t   u r i = " { 4 3 A C A F 8 D - 1 F C B - 4 B 1 3 - B 7 6 A - 2 9 C E 4 6 C 1 F 5 E 5 } " > < a 1 6 : c r e a t i o n I d   x m l n s : a 1 6 = " h t t p : / / s c h e m a s . m i c r o s o f t . c o m / o f f i c e / d r a w i n g / 2 0 1 0 / m a i n "   i d = " { E C 7 A 3 2 9 4 - 6 C 3 9 - 4 B 3 5 - A 5 A B - F F E D 9 1 6 5 5 3 A 7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4 7 ; p 2 0 " > < a : e x t L s t > < a : e x t   u r i = " { 5 E 0 0 C 9 3 E - 3 2 2 8 - 4 9 A D - 8 B F 4 - 8 5 C 6 6 0 6 D 7 5 F 8 } " > < a 1 6 : c r e a t i o n I d   x m l n s : a 1 6 = " h t t p : / / s c h e m a s . m i c r o s o f t . c o m / o f f i c e / d r a w i n g / 2 0 1 0 / m a i n "   i d = " { 6 6 D 6 1 8 0 7 - 5 F A D - 4 5 0 8 - B 9 D A - 9 4 0 A E E 6 0 7 2 1 6 } " / > < / a : e x t > < / a : e x t L s t > < / p : c N v P r > < p : c N v S p P r / > < p : n v P r > < p : p h   i d x = " 1 1 "   t y p e = " s u b T i t l e " / > < / p : n v P r > < / p : n v S p P r > < p : s p P r > < a : x f r m   r o t = " 0 " > < a : o f f   x = " 4 9 1 8 0 0 "   y = " 1 1 2 8 7 5 0 " / > < a : e x t   c x = " 2 3 9 6 7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4 8 ; p 2 0 " > < a : e x t L s t > < a : e x t   u r i = " { F D 5 2 1 F 0 2 - C D 8 1 - 4 9 5 1 - A 5 4 E - 9 E 7 D 2 5 A 8 9 7 A 5 } " > < a 1 6 : c r e a t i o n I d   x m l n s : a 1 6 = " h t t p : / / s c h e m a s . m i c r o s o f t . c o m / o f f i c e / d r a w i n g / 2 0 1 0 / m a i n "   i d = " { F F C F C D A 7 - 7 A E B - 4 C C D - A D A 4 - 0 3 0 E F 0 9 4 F 7 C 5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4 9 ; p 2 0 " > < a : e x t L s t > < a : e x t   u r i = " { B 9 4 2 B 6 A 9 - 0 6 E E - 4 C 6 4 - A 5 1 C - 1 D 5 7 0 3 E A 9 E E B } " > < a 1 6 : c r e a t i o n I d   x m l n s : a 1 6 = " h t t p : / / s c h e m a s . m i c r o s o f t . c o m / o f f i c e / d r a w i n g / 2 0 1 0 / m a i n "   i d = " { 3 E 3 5 E 8 E 9 - 4 8 F 7 - 4 5 1 7 - B 9 E 9 - 2 2 C 5 6 E A 4 5 3 A 6 } " / > < / a : e x t > < / a : e x t L s t > < / p : c N v P r > < p : c N v S p P r / > < p : n v P r > < p : p h   i d x = " 1 2 "   t y p e = " b o d y " / > < / p : n v P r > < / p : n v S p P r > < p : s p P r > < a : x f r m   r o t = " 0 " > < a : o f f   x = " 4 9 5 2 2 5 "   y = " 1 6 6 1 7 2 5 " / > < a : e x t   c x = " 2 3 9 3 7 0 0 "   c y = " 3 1 0 1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5 0 ; p 2 0 " > < a : e x t L s t > < a : e x t   u r i = " { E C C C 5 F 6 6 - E F 1 F - 4 6 4 8 - A 1 8 4 - B E 2 A E B F 7 A 4 F A } " > < a 1 6 : c r e a t i o n I d   x m l n s : a 1 6 = " h t t p : / / s c h e m a s . m i c r o s o f t . c o m / o f f i c e / d r a w i n g / 2 0 1 0 / m a i n "   i d = " { 8 2 8 9 5 1 B 6 - 1 6 9 F - 4 3 7 6 - B E 8 8 - B E 4 A B 9 1 A B B 9 2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5 1 ; p 2 0 " > < a : e x t L s t > < a : e x t   u r i = " { 1 7 B 4 7 D D 7 - F 8 7 6 - 4 8 A 2 - 9 E 0 D - C A 3 7 2 5 8 4 B F E C } " > < a 1 6 : c r e a t i o n I d   x m l n s : a 1 6 = " h t t p : / / s c h e m a s . m i c r o s o f t . c o m / o f f i c e / d r a w i n g / 2 0 1 0 / m a i n "   i d = " { 5 F E 3 2 5 7 8 - 2 0 5 B - 4 4 7 2 - B 5 8 0 - 4 4 2 C 5 5 D 1 6 A 1 9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F A 0 0 2 6 2 8 - 0 5 F F - 4 0 3 2 - A 1 C 9 - 7 E B F 5 4 9 4 0 3 7 8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8 "   n a m e = " G o o g l e   S h a p e ; 5 2 ; p 2 0 " > < a : e x t L s t > < a : e x t   u r i = " { 1 4 4 0 E 3 2 0 - 9 3 9 6 - 4 0 B 8 - A A 0 2 - 8 0 9 7 B 9 C E A 6 4 3 } " > < a 1 6 : c r e a t i o n I d   x m l n s : a 1 6 = " h t t p : / / s c h e m a s . m i c r o s o f t . c o m / o f f i c e / d r a w i n g / 2 0 1 0 / m a i n "   i d = " { D C 4 E E 5 8 F - C 4 1 9 - 4 F F D - A 2 4 B - 4 1 6 C 7 3 C 0 B 8 1 B } " / > < / a : e x t > < / a : e x t L s t > < / p : c N v P r > < p : c N v S p P r / > < p : n v P r > < p : p h   i d x = " 1 3 "   t y p e = " s u b T i t l e " / > < / p : n v P r > < / p : n v S p P r > < p : s p P r > < a : x f r m   r o t = " 0 " > < a : o f f   x = " 6 3 3 9 7 7 5 "   y = " 1 1 2 8 7 5 0 " / > < a : e x t   c x = " 2 3 9 6 7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G o o g l e   S h a p e ; 5 3 ; p 2 0 " > < a : e x t L s t > < a : e x t   u r i = " { F 8 B E 4 D E 3 - 4 9 F 6 - 4 A 1 2 - A B 4 0 - B 2 8 F 6 9 8 F E 7 4 D } " > < a 1 6 : c r e a t i o n I d   x m l n s : a 1 6 = " h t t p : / / s c h e m a s . m i c r o s o f t . c o m / o f f i c e / d r a w i n g / 2 0 1 0 / m a i n "   i d = " { C 4 A D 1 8 E 7 - 4 4 5 2 - 4 C B E - B D E 0 - 9 6 F 6 C 8 A 7 C 2 2 3 } " / > < / a : e x t > < / a : e x t L s t > < / p : c N v P r > < p : c N v S p P r / > < p : n v P r > < p : p h   i d x = " 1 4 "   t y p e = " b o d y " / > < / p : n v P r > < / p : n v S p P r > < p : s p P r > < a : x f r m   r o t = " 0 " > < a : o f f   x = " 6 3 4 3 2 0 0 "   y = " 1 6 6 1 7 2 5 " / > < a : e x t   c x = " 2 3 9 3 7 0 0 "   c y = " 3 1 0 1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G o o g l e   S h a p e ; 5 4 ; p 2 0 " > < a : e x t L s t > < a : e x t   u r i = " { 2 C 1 3 8 4 B A - 6 2 7 5 - 4 3 D C - 9 2 2 6 - 9 E 7 1 B 8 5 3 4 7 7 A } " > < a 1 6 : c r e a t i o n I d   x m l n s : a 1 6 = " h t t p : / / s c h e m a s . m i c r o s o f t . c o m / o f f i c e / d r a w i n g / 2 0 1 0 / m a i n "   i d = " { C 7 C B 2 F 9 5 - D 0 C 3 - 4 2 C 9 - B C 4 6 - 3 D F B 9 3 E E 6 F E 1 } " / > < / a : e x t > < / a : e x t L s t > < / p : c N v P r > < p : c N v S p P r / > < p : n v P r > < p : p h   i d x = " 1 5 "   t y p e = " s u b T i t l e " / > < / p : n v P r > < / p : n v S p P r > < p : s p P r > < a : x f r m   r o t = " 0 " > < a : o f f   x = " 3 4 1 7 5 0 0 "   y = " 1 1 2 8 7 5 0 " / > < a : e x t   c x = " 2 3 9 6 7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G o o g l e   S h a p e ; 5 5 ; p 2 0 " > < a : e x t L s t > < a : e x t   u r i = " { 1 7 D 4 5 D 1 7 - 0 E E 9 - 4 C F A - 8 C E 6 - 8 E D C C B 7 3 0 B 7 C } " > < a 1 6 : c r e a t i o n I d   x m l n s : a 1 6 = " h t t p : / / s c h e m a s . m i c r o s o f t . c o m / o f f i c e / d r a w i n g / 2 0 1 0 / m a i n "   i d = " { 9 1 D 7 E 8 D 7 - 4 0 B 1 - 4 B 6 F - 9 0 A 7 - 7 A 7 D 4 4 6 C B 1 8 7 } " / > < / a : e x t > < / a : e x t L s t > < / p : c N v P r > < p : c N v S p P r / > < p : n v P r > < p : p h   i d x = " 1 6 "   t y p e = " b o d y " / > < / p : n v P r > < / p : n v S p P r > < p : s p P r > < a : x f r m   r o t = " 0 " > < a : o f f   x = " 3 4 2 0 9 2 5 "   y = " 1 6 6 1 7 2 5 " / > < a : e x t   c x = " 2 3 9 3 7 0 0 "   c y = " 3 1 0 1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3 0 2 F 3 A 2 4 - A 0 E 7 - 4 B F 3 - 8 1 F 7 - D C E C 9 2 E E A 7 9 2 } " > < p 1 4 : c r e a t i o n I d   x m l n s : p 1 4 = " h t t p : / / s c h e m a s . m i c r o s o f t . c o m / o f f i c e / p o w e r p o i n t / 2 0 1 0 / m a i n "   v a l = " 1 6 6 2 5 3 7 2 5 5 4 0 4 " / > < / p : e x t > < / p : e x t L s t > < / p : c S l d > < p : c l r M a p O v r > < a : m a s t e r C l r M a p p i n g / > < / p : c l r M a p O v r > < / p : s l d L a y o u t >
</file>

<file path=ppt/slideLayouts/slideLayout3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3   C o l u m n s   w i t h   I m a g e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5 7 ; p 2 1 " > < a : e x t L s t > < a : e x t   u r i = " { 2 E B C 4 8 4 9 - 3 E 0 4 - 4 B D 2 - B 5 D 4 - E 5 2 E 7 F 3 6 F C 9 6 } " > < a 1 6 : c r e a t i o n I d   x m l n s : a 1 6 = " h t t p : / / s c h e m a s . m i c r o s o f t . c o m / o f f i c e / d r a w i n g / 2 0 1 0 / m a i n "   i d = " { E D E 5 8 5 1 2 - 0 C 9 D - 4 E 0 D - A 6 1 6 - B 0 B F 8 0 1 2 3 E 4 2 } " / > < / a : e x t > < / a : e x t L s t > < / p : c N v P r > < p : c N v S p P r / > < p : n v P r > < p : p h   t y p e = " s u b T i t l e " / > < / p : n v P r > < / p : n v S p P r > < p : s p P r > < a : x f r m   r o t = " 0 " > < a : o f f   x = " 1 2 2 1 7 4 "   y = " 2 4 9 1 8 9 1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1 6 0 0 " > < a : s o l i d F i l l > < a : s r g b C l r   v a l = " 0 a 1 8 5 2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G o o g l e   S h a p e ; 5 8 ; p 2 1 " > < a : e x t L s t > < a : e x t   u r i = " { 6 0 B 8 4 6 8 6 - A 2 1 B - 4 5 C 0 - A 9 C A - 3 5 D 7 2 B A D 8 C 9 1 } " > < a 1 6 : c r e a t i o n I d   x m l n s : a 1 6 = " h t t p : / / s c h e m a s . m i c r o s o f t . c o m / o f f i c e / d r a w i n g / 2 0 1 0 / m a i n "   i d = " { 6 A D E 5 3 C 0 - D B 8 4 - 4 A 0 6 - A 6 9 E - 8 3 A A D F C 4 0 E 8 C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4 "   n a m e = " G o o g l e   S h a p e ; 5 9 ; p 2 1 " > < a : e x t L s t > < a : e x t   u r i = " { 6 7 E A 7 0 C 8 - F 7 D 9 - 4 3 D 7 - 8 0 D 3 - 0 6 2 1 C A 3 8 2 1 1 4 } " > < a 1 6 : c r e a t i o n I d   x m l n s : a 1 6 = " h t t p : / / s c h e m a s . m i c r o s o f t . c o m / o f f i c e / d r a w i n g / 2 0 1 0 / m a i n "   i d = " { 2 F E 4 C 0 8 2 - 4 5 F 6 - 4 5 D 4 - 8 B 4 0 - 5 2 4 1 9 1 5 4 8 8 5 1 } " / > < / a : e x t > < / a : e x t L s t > < / p : c N v P r > < p : c N v S p P r / > < p : n v P r > < p : p h   i d x = " 1 "   t y p e = " b o d y " / > < / p : n v P r > < / p : n v S p P r > < p : s p P r > < a : x f r m   r o t = " 0 " > < a : o f f   x = " 1 2 4 2 9 9 "   y = " 2 8 3 4 5 5 2 " / > < a : e x t   c x = " 2 8 0 2 9 0 0 "   c y = " 1 9 8 2 6 9 9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6 0 ; p 2 1 " > < a : e x t L s t > < a : e x t   u r i = " { 8 D 0 0 C E 2 D - F C 4 D - 4 1 B F - 8 8 6 A - 6 7 3 1 E 1 3 1 F D D 9 } " > < a 1 6 : c r e a t i o n I d   x m l n s : a 1 6 = " h t t p : / / s c h e m a s . m i c r o s o f t . c o m / o f f i c e / d r a w i n g / 2 0 1 0 / m a i n "   i d = " { 5 7 E 1 F E F 7 - 2 0 7 3 - 4 C 9 2 - 8 7 4 E - C D A E F 8 B 5 B 2 0 C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6 1 ; p 2 1 " > < a : e x t L s t > < a : e x t   u r i = " { D 8 1 8 A A F A - 5 2 F 7 - 4 E C 1 - B 2 2 8 - C 2 3 5 1 C 3 0 4 1 E F } " > < a 1 6 : c r e a t i o n I d   x m l n s : a 1 6 = " h t t p : / / s c h e m a s . m i c r o s o f t . c o m / o f f i c e / d r a w i n g / 2 0 1 0 / m a i n "   i d = " { D 9 F A A C 5 C - 1 3 D 8 - 4 7 4 6 - A A 8 B - 9 1 D E 1 D 6 D 4 C B 5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4 4 4 D B 2 5 7 - 6 2 E 5 - 4 5 D B - B F 2 9 - 6 9 0 4 E 6 1 C D 9 0 6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6 2 ; p 2 1 " > < a : e x t L s t > < a : e x t   u r i = " { 7 7 A 9 3 7 E 4 - C 6 9 E - 4 6 2 C - 9 3 D 9 - 5 C C 6 9 0 C 9 C 2 D 9 } " > < a 1 6 : c r e a t i o n I d   x m l n s : a 1 6 = " h t t p : / / s c h e m a s . m i c r o s o f t . c o m / o f f i c e / d r a w i n g / 2 0 1 0 / m a i n "   i d = " { F 7 5 4 6 9 D 8 - 1 4 5 1 - 4 D 4 6 - A A 3 D - D 2 7 5 0 1 6 5 B 3 A 9 } " / > < / a : e x t > < / a : e x t L s t > < / p : c N v P r > < p : c N v S p P r / > < p : n v P r > < p : p h   i d x = " 2 "   t y p e = " s u b T i t l e " / > < / p : n v P r > < / p : n v S p P r > < p : s p P r > < a : x f r m   r o t = " 0 " > < a : o f f   x = " 9 2 1 0 0 "   y = " 2 1 1 2 3 1 6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2 4 0 0 " > < a : s o l i d F i l l > < a : s r g b C l r   v a l = " 1 f 1 f 5 0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8 "   n a m e = " G o o g l e   S h a p e ; 6 3 ; p 2 1 " > < a : e x t L s t > < a : e x t   u r i = " { 0 1 0 E 7 6 D 4 - 9 0 F 1 - 4 D 3 4 - B 2 2 E - 6 3 E B 5 A 6 A 4 E 2 0 } " > < a 1 6 : c r e a t i o n I d   x m l n s : a 1 6 = " h t t p : / / s c h e m a s . m i c r o s o f t . c o m / o f f i c e / d r a w i n g / 2 0 1 0 / m a i n "   i d = " { 2 2 B 2 7 7 9 0 - 0 8 F 5 - 4 1 9 D - A 2 D F - 2 5 6 2 5 E 0 B 2 8 2 8 } " / > < / a : e x t > < / a : e x t L s t > < / p : c N v P r > < p : c N v S p P r / > < p : n v P r > < p : p h   i d x = " 3 "   t y p e = " s u b T i t l e " / > < / p : n v P r > < / p : n v S p P r > < p : s p P r > < a : x f r m   r o t = " 0 " > < a : o f f   x = " 3 1 6 9 5 3 8 "   y = " 2 4 9 1 9 2 8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1 6 0 0 " > < a : s o l i d F i l l > < a : s r g b C l r   v a l = " 0 a 1 8 5 2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G o o g l e   S h a p e ; 6 4 ; p 2 1 " > < a : e x t L s t > < a : e x t   u r i = " { B C 4 0 2 D E F - 2 2 5 F - 4 1 8 0 - 9 6 F E - C 7 3 F 2 E A 2 4 9 1 B } " > < a 1 6 : c r e a t i o n I d   x m l n s : a 1 6 = " h t t p : / / s c h e m a s . m i c r o s o f t . c o m / o f f i c e / d r a w i n g / 2 0 1 0 / m a i n "   i d = " { B 9 B D 6 F C 0 - 9 2 7 5 - 4 4 0 1 - A 8 6 7 - 0 E 0 9 7 1 B 0 F 0 D A } " / > < / a : e x t > < / a : e x t L s t > < / p : c N v P r > < p : c N v S p P r / > < p : n v P r > < p : p h   i d x = " 4 "   t y p e = " b o d y " / > < / p : n v P r > < / p : n v S p P r > < p : s p P r > < a : x f r m   r o t = " 0 " > < a : o f f   x = " 3 1 7 1 6 6 7 "   y = " 2 8 3 4 5 7 8 " / > < a : e x t   c x = " 2 8 0 2 9 0 0 "   c y = " 1 9 8 2 6 9 9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G o o g l e   S h a p e ; 6 5 ; p 2 1 " > < a : e x t L s t > < a : e x t   u r i = " { 0 A A E 9 0 9 E - D 8 B 2 - 4 A 0 4 - B 3 E 7 - E 6 B 0 D A 9 B A 0 E B } " > < a 1 6 : c r e a t i o n I d   x m l n s : a 1 6 = " h t t p : / / s c h e m a s . m i c r o s o f t . c o m / o f f i c e / d r a w i n g / 2 0 1 0 / m a i n "   i d = " { C 6 A 2 8 6 7 0 - C 9 6 9 - 4 1 4 D - 8 B 0 6 - 3 A 6 D 8 A B 4 0 A 7 E } " / > < / a : e x t > < / a : e x t L s t > < / p : c N v P r > < p : c N v S p P r / > < p : n v P r > < p : p h   i d x = " 5 "   t y p e = " s u b T i t l e " / > < / p : n v P r > < / p : n v S p P r > < p : s p P r > < a : x f r m   r o t = " 0 " > < a : o f f   x = " 3 1 3 9 4 6 3 "   y = " 2 1 1 2 3 5 2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2 4 0 0 " > < a : s o l i d F i l l > < a : s r g b C l r   v a l = " 1 f 1 f 5 0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G o o g l e   S h a p e ; 6 6 ; p 2 1 " > < a : e x t L s t > < a : e x t   u r i = " { E 2 7 9 4 7 A 9 - C 6 2 F - 4 C 0 F - 9 A 7 A - 3 2 4 7 6 1 C 0 2 F F D } " > < a 1 6 : c r e a t i o n I d   x m l n s : a 1 6 = " h t t p : / / s c h e m a s . m i c r o s o f t . c o m / o f f i c e / d r a w i n g / 2 0 1 0 / m a i n "   i d = " { 8 6 4 9 2 1 E B - A 5 2 A - 4 F B 1 - B 2 7 A - A 0 D 0 6 7 D 2 4 0 F 3 } " / > < / a : e x t > < / a : e x t L s t > < / p : c N v P r > < p : c N v S p P r / > < p : n v P r > < p : p h   i d x = " 6 "   t y p e = " s u b T i t l e " / > < / p : n v P r > < / p : n v S p P r > < p : s p P r > < a : x f r m   r o t = " 0 " > < a : o f f   x = " 6 2 4 6 9 8 8 "   y = " 2 4 7 1 7 9 7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1 6 0 0 " > < a : s o l i d F i l l > < a : s r g b C l r   v a l = " 0 a 1 8 5 2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  s z = " 1 6 0 0 " > < a : s o l i d F i l l > < a : s r g b C l r   v a l = " 0 a 1 8 5 2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2 "   n a m e = " G o o g l e   S h a p e ; 6 7 ; p 2 1 " > < a : e x t L s t > < a : e x t   u r i = " { 9 F C C E A 5 2 - C 1 9 F - 4 0 F 7 - A 3 9 D - F A 7 D 2 8 1 0 C 8 5 3 } " > < a 1 6 : c r e a t i o n I d   x m l n s : a 1 6 = " h t t p : / / s c h e m a s . m i c r o s o f t . c o m / o f f i c e / d r a w i n g / 2 0 1 0 / m a i n "   i d = " { F 6 4 5 3 C A 6 - 4 D C 6 - 4 F 3 2 - B 7 1 0 - 5 7 2 C E 4 7 A 5 E 2 A } " / > < / a : e x t > < / a : e x t L s t > < / p : c N v P r > < p : c N v S p P r / > < p : n v P r > < p : p h   i d x = " 7 "   t y p e = " b o d y " / > < / p : n v P r > < / p : n v S p P r > < p : s p P r > < a : x f r m   r o t = " 0 " > < a : o f f   x = " 6 2 4 9 1 2 0 "   y = " 2 8 2 0 5 7 5 " / > < a : e x t   c x = " 2 8 0 2 9 0 0 "   c y = " 1 9 8 2 6 9 9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3 "   n a m e = " G o o g l e   S h a p e ; 6 8 ; p 2 1 " > < a : e x t L s t > < a : e x t   u r i = " { 0 C 6 F A 7 1 2 - 5 5 0 6 - 4 2 0 3 - A 7 3 4 - B 2 4 E B 6 C A A 6 B 2 } " > < a 1 6 : c r e a t i o n I d   x m l n s : a 1 6 = " h t t p : / / s c h e m a s . m i c r o s o f t . c o m / o f f i c e / d r a w i n g / 2 0 1 0 / m a i n "   i d = " { 0 A 5 0 6 3 5 A - 6 5 B 8 - 4 A 0 B - B 9 4 1 - C A 3 E 9 D D A 5 F 2 F } " / > < / a : e x t > < / a : e x t L s t > < / p : c N v P r > < p : c N v S p P r / > < p : n v P r > < p : p h   i d x = " 8 "   t y p e = " s u b T i t l e " / > < / p : n v P r > < / p : n v S p P r > < p : s p P r > < a : x f r m   r o t = " 0 " > < a : o f f   x = " 6 2 1 6 9 1 2 "   y = " 2 0 9 2 2 2 2 " / > < a : e x t   c x = " 2 8 3 5 0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2 4 0 0 " > < a : s o l i d F i l l > < a : s r g b C l r   v a l = " 1 f 1 f 5 0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A 2 B 9 3 2 1 3 - D E E B - 4 9 D 1 - 8 4 B C - 3 8 5 A 8 3 6 2 5 7 E 2 } " > < p 1 4 : c r e a t i o n I d   x m l n s : p 1 4 = " h t t p : / / s c h e m a s . m i c r o s o f t . c o m / o f f i c e / p o w e r p o i n t / 2 0 1 0 / m a i n "   v a l = " 1 6 6 2 5 3 7 2 5 5 4 0 9 " / > < / p : e x t > < / p : e x t L s t > < / p : c S l d > < p : c l r M a p O v r > < a : m a s t e r C l r M a p p i n g / > < / p : c l r M a p O v r > < / p : s l d L a y o u t >
</file>

<file path=ppt/slideLayouts/slideLayout3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B o d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7 0 ; p 2 2 " > < a : e x t L s t > < a : e x t   u r i = " { 7 6 8 6 2 1 7 3 - 4 2 C B - 4 8 7 D - 9 F 5 F - E A D 6 0 C 7 B 6 5 2 D } " > < a 1 6 : c r e a t i o n I d   x m l n s : a 1 6 = " h t t p : / / s c h e m a s . m i c r o s o f t . c o m / o f f i c e / d r a w i n g / 2 0 1 0 / m a i n "   i d = " { 2 5 B 3 9 C 1 D - D D A B - 4 F B C - A 2 6 0 - 3 2 D 4 5 5 D 4 D B 4 5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7 1 ; p 2 2 " > < a : e x t L s t > < a : e x t   u r i = " { 1 1 A 4 8 4 3 B - 6 2 0 7 - 4 D 7 C - 8 C 3 D - 3 2 E E B 1 E 7 9 C 7 D } " > < a 1 6 : c r e a t i o n I d   x m l n s : a 1 6 = " h t t p : / / s c h e m a s . m i c r o s o f t . c o m / o f f i c e / d r a w i n g / 2 0 1 0 / m a i n "   i d = " { F 1 6 D 9 4 1 8 - 4 D 7 1 - 4 6 3 6 - 8 4 3 E - B D B 5 2 7 B 6 6 5 7 8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2 "   y = " 7 8 7 5 2 5 " / > < a : e x t   c x = " 3 8 8 4 7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7 2 ; p 2 2 " > < a : e x t L s t > < a : e x t   u r i = " { 2 0 1 B 5 7 0 4 - 0 1 2 2 - 4 5 D 5 - B 0 5 1 - A B 6 B 1 C 9 0 E 5 3 8 } " > < a 1 6 : c r e a t i o n I d   x m l n s : a 1 6 = " h t t p : / / s c h e m a s . m i c r o s o f t . c o m / o f f i c e / d r a w i n g / 2 0 1 0 / m a i n "   i d = " { 6 4 1 2 F 9 C 9 - 7 0 6 B - 4 0 7 0 - 8 F C B - 6 E 2 4 2 0 6 6 F A 2 2 } " / > < / a : e x t > < / a : e x t L s t > < / p : c N v P r > < p : c N v S p P r / > < p : n v P r > < p : p h   i d x = " 1 2 "   t y p e = " b o d y " / > < / p : n v P r > < / p : n v S p P r > < p : s p P r > < a : x f r m   r o t = " 0 " > < a : o f f   x = " 5 1 2 8 7 5 "   y = " 1 3 8 0 0 4 9 " / > < a : e x t   c x = " 8 0 9 3 0 9 9 "   c y = " 3 2 9 4 3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5 "   n a m e = " G o o g l e   S h a p e ; 7 3 ; p 2 2 " > < a : e x t L s t > < a : e x t   u r i = " { 8 E D F D 9 5 1 - B E 5 6 - 4 D 6 3 - B 4 5 E - 3 F B 6 E 9 5 7 3 A 5 F } " > < a 1 6 : c r e a t i o n I d   x m l n s : a 1 6 = " h t t p : / / s c h e m a s . m i c r o s o f t . c o m / o f f i c e / d r a w i n g / 2 0 1 0 / m a i n "   i d = " { D 9 6 3 1 7 2 0 - 9 A F 7 - 4 6 E A - A 8 4 B - 8 8 F 0 D 6 F 6 F A 6 3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6 "   n a m e = " G o o g l e   S h a p e ; 7 4 ; p 2 2 " > < a : e x t L s t > < a : e x t   u r i = " { 5 9 9 B 3 8 4 6 - 6 9 0 0 - 4 C A 1 - 9 6 E 1 - 0 5 5 7 8 E B E C 1 1 2 } " > < a 1 6 : c r e a t i o n I d   x m l n s : a 1 6 = " h t t p : / / s c h e m a s . m i c r o s o f t . c o m / o f f i c e / d r a w i n g / 2 0 1 0 / m a i n "   i d = " { C D A 3 F C 6 E - 4 7 5 7 - 4 9 2 E - 9 E 4 5 - 5 3 7 D B B A 4 F C E 9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7 5 ; p 2 2 " > < a : e x t L s t > < a : e x t   u r i = " { 8 3 D 6 A 1 7 F - 7 E E 6 - 4 3 C F - 9 3 3 5 - E D 9 0 A 5 2 6 A 9 1 3 } " > < a 1 6 : c r e a t i o n I d   x m l n s : a 1 6 = " h t t p : / / s c h e m a s . m i c r o s o f t . c o m / o f f i c e / d r a w i n g / 2 0 1 0 / m a i n "   i d = " { F 3 4 D A E C 7 - 4 A B 6 - 4 6 4 C - 9 D B 0 - 3 E 2 C 7 D 4 D 1 1 4 F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3 B 5 F A F 2 7 - A 1 A 8 - 4 2 D 9 - 9 E E 6 - E F D 9 3 3 3 4 D B D 7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/ p : s p T r e e > < p : e x t L s t > < p : e x t   u r i = " { 9 6 7 7 1 8 7 5 - 1 B E 7 - 4 7 7 E - 9 A A 9 - 3 0 8 E 9 0 6 5 4 F F 1 } " > < p 1 4 : c r e a t i o n I d   x m l n s : p 1 4 = " h t t p : / / s c h e m a s . m i c r o s o f t . c o m / o f f i c e / p o w e r p o i n t / 2 0 1 0 / m a i n "   v a l = " 1 6 6 2 5 3 7 2 5 5 4 1 6 " / > < / p : e x t > < / p : e x t L s t > < / p : c S l d > < p : c l r M a p O v r > < a : m a s t e r C l r M a p p i n g / > < / p : c l r M a p O v r > < / p : s l d L a y o u t >
</file>

<file path=ppt/slideLayouts/slideLayout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F i n a l   S l i d e   w i t h   M e s s a g e   +   S i g n a t u r e " > < p : b g > < p : b g P r > < a : b l i p F i l l   d p i = " 0 "   r o t W i t h S h a p e = " 1 " > < a : b l i p   r : e m b e d = " r I d 2 " / > < a : s t r e t c h > < a : f i l l R e c t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7 6 ; p 4 0 " > < a : e x t L s t > < a : e x t   u r i = " { D F 3 0 9 D A 5 - F 3 D D - 4 A B 1 - 8 0 D 1 - F 1 1 D 5 B 5 1 4 A C A } " > < a 1 6 : c r e a t i o n I d   x m l n s : a 1 6 = " h t t p : / / s c h e m a s . m i c r o s o f t . c o m / o f f i c e / d r a w i n g / 2 0 1 0 / m a i n "   i d = " { 7 0 F B 7 A 5 D - 5 6 0 0 - 4 5 F C - 9 1 2 0 - 2 4 B 7 2 8 1 7 E 3 E C } " / > < / a : e x t > < / a : e x t L s t > < / p : c N v P r > < p : c N v S p P r / > < p : n v P r > < p : p h   i d x = " 1 0 "   t y p e = " t i t l e " / > < / p : n v P r > < / p : n v S p P r > < p : s p P r > < a : x f r m   r o t = " 0 " > < a : o f f   x = " 3 3 8 2 7 5 "   y = " 2 6 0 2 7 2 5 " / > < a : e x t   c x = " 8 6 4 9 3 0 0 "   c y = " 8 2 7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6 0 0 " > < a : s o l i d F i l l > < a : s r g b C l r   v a l = " f f f f f f " / > < / a : s o l i d F i l l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1 7 7 ; p 4 0 " > < a : e x t L s t > < a : e x t   u r i = " { 1 A 4 0 B 7 A C - 5 0 9 1 - 4 C 4 0 - 8 7 E B - B 5 5 5 7 9 0 2 0 4 6 7 } " > < a 1 6 : c r e a t i o n I d   x m l n s : a 1 6 = " h t t p : / / s c h e m a s . m i c r o s o f t . c o m / o f f i c e / d r a w i n g / 2 0 1 0 / m a i n "   i d = " { 8 C A 6 C 0 2 6 - D A 9 2 - 4 D B 4 - B 6 F C - 5 1 D E 9 5 E E F D C B } " / > < / a : e x t > < / a : e x t L s t > < / p : c N v P r > < p : c N v S p P r / > < p : n v P r > < p : p h   i d x = " 1 1 "   t y p e = " s u b T i t l e " / > < / p : n v P r > < / p : n v S p P r > < p : s p P r > < a : x f r m   r o t = " 0 " > < a : o f f   x = " 3 4 9 7 7 6 "   y = " 3 2 8 4 0 2 5 " / > < a : e x t   c x = " 4 5 5 9 1 0 0 "   c y = " 3 7 7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5 6 1 0 8 A 7 5 - 0 0 E 0 - 4 5 2 7 - 8 4 3 3 - 1 9 6 5 A 6 E B 8 8 2 B } " > < p 1 4 : c r e a t i o n I d   x m l n s : p 1 4 = " h t t p : / / s c h e m a s . m i c r o s o f t . c o m / o f f i c e / p o w e r p o i n t / 2 0 1 0 / m a i n "   v a l = " 1 6 6 2 5 3 7 2 5 5 2 6 1 " / > < / p : e x t > < / p : e x t L s t > < / p : c S l d > < p : c l r M a p O v r > < a : m a s t e r C l r M a p p i n g / > < / p : c l r M a p O v r > < / p : s l d L a y o u t >
</file>

<file path=ppt/slideLayouts/slideLayout4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B o d y   +  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7 7 ; p 2 3 " > < a : e x t L s t > < a : e x t   u r i = " { D 1 2 5 9 E 4 5 - 7 1 C 1 - 4 8 0 D - A C A 4 - 3 C D A D E 8 D 2 C E 8 } " > < a 1 6 : c r e a t i o n I d   x m l n s : a 1 6 = " h t t p : / / s c h e m a s . m i c r o s o f t . c o m / o f f i c e / d r a w i n g / 2 0 1 0 / m a i n "   i d = " { 7 5 1 1 5 3 D 4 - 0 F 0 B - 4 3 D 3 - A 2 1 D - 0 A 6 5 5 3 D 6 8 F E B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7 8 ; p 2 3 " > < a : e x t L s t > < a : e x t   u r i = " { 9 7 A 0 1 5 E B - C 8 1 D - 4 E C 2 - A D B A - 5 F C F 4 2 6 4 A A E 0 } " > < a 1 6 : c r e a t i o n I d   x m l n s : a 1 6 = " h t t p : / / s c h e m a s . m i c r o s o f t . c o m / o f f i c e / d r a w i n g / 2 0 1 0 / m a i n "   i d = " { B C 9 7 6 2 3 6 - 7 F 1 8 - 4 C 1 0 - 9 1 C 7 - F 8 3 8 B B 0 B 3 8 4 E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6 "   y = " 4 2 4 5 7 5 0 " / > < a : e x t   c x = " 5 3 8 4 4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2 0 0 0 " > < a : s o l i d F i l l > < a : s r g b C l r   v a l = " 1 f 1 f 5 0 " / > < / a : s o l i d F i l l > < a : l a t i n   t y p e f a c e = " + m n - l t " /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b = " 1 "   d i r t y = " 0 "   l a n g = " e n - U S " > < a : l a t i n   t y p e f a c e = " + m n - l t " /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b = " 1 "   d i r t y = " 0 "   l a n g = " e n - U S " > < a : l a t i n   t y p e f a c e = " + m n - l t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7 9 ; p 2 3 " > < a : e x t L s t > < a : e x t   u r i = " { 7 E 8 C 2 7 6 4 - 5 3 4 0 - 4 7 5 5 - B 4 E E - A 1 6 D A 2 F 8 2 D 1 1 } " > < a 1 6 : c r e a t i o n I d   x m l n s : a 1 6 = " h t t p : / / s c h e m a s . m i c r o s o f t . c o m / o f f i c e / d r a w i n g / 2 0 1 0 / m a i n "   i d = " { 5 6 5 1 5 7 1 6 - 1 4 5 B - 4 2 A 4 - 9 7 E F - 9 B 8 A 3 7 C 8 C 5 9 2 } " / > < / a : e x t > < / a : e x t L s t > < / p : c N v P r > < p : c N v S p P r / > < p : n v P r > < p : p h   i d x = " 1 2 "   t y p e = " b o d y " / > < / p : n v P r > < / p : n v S p P r > < p : s p P r > < a : x f r m   r o t = " 0 " > < a : o f f   x = " 5 1 2 8 7 5 "   y = " 9 0 2 7 2 5 " / > < a : e x t   c x = " 8 0 0 2 5 0 0 "   c y = " 2 9 9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5 "   n a m e = " G o o g l e   S h a p e ; 8 0 ; p 2 3 " > < a : e x t L s t > < a : e x t   u r i = " { 6 8 7 1 A D A 1 - 9 1 2 A - 4 9 0 2 - B C F 1 - D D 0 5 0 1 2 9 7 C 6 E } " > < a 1 6 : c r e a t i o n I d   x m l n s : a 1 6 = " h t t p : / / s c h e m a s . m i c r o s o f t . c o m / o f f i c e / d r a w i n g / 2 0 1 0 / m a i n "   i d = " { 1 6 9 B B 1 B 6 - E 4 4 4 - 4 8 E D - 9 4 4 1 - B C A 5 C 4 2 6 6 3 5 E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6 "   n a m e = " G o o g l e   S h a p e ; 8 1 ; p 2 3 " > < a : e x t L s t > < a : e x t   u r i = " { 2 9 5 1 7 B F 9 - 7 5 7 0 - 4 9 4 8 - B F F A - E 1 2 3 5 C 6 A D 9 B 3 } " > < a 1 6 : c r e a t i o n I d   x m l n s : a 1 6 = " h t t p : / / s c h e m a s . m i c r o s o f t . c o m / o f f i c e / d r a w i n g / 2 0 1 0 / m a i n "   i d = " { 7 D D 3 B E B E - 1 A 2 B - 4 3 5 5 - 9 A C 4 - E A 6 1 D 4 A 4 B 5 C 7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8 2 ; p 2 3 " > < a : e x t L s t > < a : e x t   u r i = " { B D D 4 9 E B 6 - E E 4 5 - 4 E 5 D - B F F 5 - 8 1 5 3 8 B C 4 0 A A A } " > < a 1 6 : c r e a t i o n I d   x m l n s : a 1 6 = " h t t p : / / s c h e m a s . m i c r o s o f t . c o m / o f f i c e / d r a w i n g / 2 0 1 0 / m a i n "   i d = " { 2 0 A D 2 A 3 4 - 4 4 7 4 - 4 A A D - 9 8 B 6 - A A 7 0 C A 8 B 3 8 2 9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2 0 B E 8 0 3 4 - 4 3 1 6 - 4 A 5 C - B 1 B 6 - 9 F D 4 9 0 6 B D 8 0 C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/ p : s p T r e e > < p : e x t L s t > < p : e x t   u r i = " { E D F A 8 E E 3 - 1 1 5 D - 4 1 2 8 - B F C C - 5 A E 8 6 D F 4 E A 2 1 } " > < p 1 4 : c r e a t i o n I d   x m l n s : p 1 4 = " h t t p : / / s c h e m a s . m i c r o s o f t . c o m / o f f i c e / p o w e r p o i n t / 2 0 1 0 / m a i n "   v a l = " 1 6 6 2 5 3 7 2 5 5 4 2 0 " / > < / p : e x t > < / p : e x t L s t > < / p : c S l d > < p : c l r M a p O v r > < a : m a s t e r C l r M a p p i n g / > < / p : c l r M a p O v r > < / p : s l d L a y o u t >
</file>

<file path=ppt/slideLayouts/slideLayout4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e x t   B o x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8 4 ; p 2 4 " > < a : e x t L s t > < a : e x t   u r i = " { 7 6 6 9 2 E 7 2 - 4 B 6 4 - 4 A 1 9 - 8 7 1 8 - F 2 B B A 0 E D 8 F 8 1 } " > < a 1 6 : c r e a t i o n I d   x m l n s : a 1 6 = " h t t p : / / s c h e m a s . m i c r o s o f t . c o m / o f f i c e / d r a w i n g / 2 0 1 0 / m a i n "   i d = " { D 3 5 0 B 5 B 6 - 8 B 0 A - 4 9 E B - B 4 D 1 - 4 F 2 4 4 5 F 2 A E 0 9 } " / > < / a : e x t > < / a : e x t L s t > < / p : c N v P r > < p : c N v S p P r / > < p : n v P r > < p : p h   t y p e = " b o d y " / > < / p : n v P r > < / p : n v S p P r > < p : s p P r > < a : x f r m   r o t = " 0 " > < a : o f f   x = " 5 1 2 8 7 5 "   y = " 2 9 3 1 2 0 " / > < a : e x t   c x = " 8 0 0 2 5 0 0 "   c y = " 4 4 1 7 5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G o o g l e   S h a p e ; 8 5 ; p 2 4 " > < a : e x t L s t > < a : e x t   u r i = " { 7 B E 6 D A D 1 - C F 1 1 - 4 E 2 D - 9 0 3 2 - 0 0 3 7 3 8 1 D 0 5 B 8 } " > < a 1 6 : c r e a t i o n I d   x m l n s : a 1 6 = " h t t p : / / s c h e m a s . m i c r o s o f t . c o m / o f f i c e / d r a w i n g / 2 0 1 0 / m a i n "   i d = " { 4 C 4 8 2 9 8 4 - 3 5 B 2 - 4 1 C 2 - B 4 B B - F 2 4 F 2 7 4 E 7 E 1 5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4 "   n a m e = " G o o g l e   S h a p e ; 8 6 ; p 2 4 " > < a : e x t L s t > < a : e x t   u r i = " { 3 4 C 7 3 0 B 6 - 7 F F A - 4 F F 4 - 9 3 C 2 - E 3 8 1 6 1 B A C E 4 0 } " > < a 1 6 : c r e a t i o n I d   x m l n s : a 1 6 = " h t t p : / / s c h e m a s . m i c r o s o f t . c o m / o f f i c e / d r a w i n g / 2 0 1 0 / m a i n "   i d = " { E 3 2 7 C 9 7 1 - E 6 A E - 4 0 5 6 - B D C D - C 4 2 0 0 0 A 6 0 D 4 E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5 "   n a m e = " G o o g l e   S h a p e ; 8 7 ; p 2 4 " > < a : e x t L s t > < a : e x t   u r i = " { C F 2 E 5 E 4 A - 7 5 A 5 - 4 F C F - 8 8 3 A - B 6 4 9 9 D 1 3 8 E E E } " > < a 1 6 : c r e a t i o n I d   x m l n s : a 1 6 = " h t t p : / / s c h e m a s . m i c r o s o f t . c o m / o f f i c e / d r a w i n g / 2 0 1 0 / m a i n "   i d = " { B 7 F F 6 A A 2 - D F C D - 4 C D E - 9 0 B 2 - 3 1 7 D F 9 4 E A B E A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F 5 6 A A 5 6 3 - 1 1 2 F - 4 5 7 3 - 9 E 4 C - D 2 5 E D F 0 9 2 C 3 3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/ p : s p T r e e > < p : e x t L s t > < p : e x t   u r i = " { A 6 4 D C 4 9 D - 3 2 5 5 - 4 3 E 8 - A D 1 0 - 8 F F C 3 0 2 7 3 C 8 2 } " > < p 1 4 : c r e a t i o n I d   x m l n s : p 1 4 = " h t t p : / / s c h e m a s . m i c r o s o f t . c o m / o f f i c e / p o w e r p o i n t / 2 0 1 0 / m a i n "   v a l = " 1 6 6 2 5 3 7 2 5 5 4 2 4 " / > < / p : e x t > < / p : e x t L s t > < / p : c S l d > < p : c l r M a p O v r > < a : m a s t e r C l r M a p p i n g / > < / p : c l r M a p O v r > < / p : s l d L a y o u t >
</file>

<file path=ppt/slideLayouts/slideLayout4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B o d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8 9 ; p 2 5 " > < a : e x t L s t > < a : e x t   u r i = " { 0 6 E 1 9 1 0 7 - E 1 F E - 4 B D C - A E F 3 - 8 F 6 3 A A 6 8 9 5 F 8 } " > < a 1 6 : c r e a t i o n I d   x m l n s : a 1 6 = " h t t p : / / s c h e m a s . m i c r o s o f t . c o m / o f f i c e / d r a w i n g / 2 0 1 0 / m a i n "   i d = " { E 7 C 2 D 6 F 2 - 6 9 8 A - 4 7 1 B - B 0 C C - 4 0 2 2 8 8 B 5 0 F C 3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9 0 ; p 2 5 " > < a : e x t L s t > < a : e x t   u r i = " { 4 4 4 3 8 E 5 C - 0 7 2 8 - 4 3 2 9 - B 6 E 6 - B 2 6 9 1 A 3 1 A 4 6 8 } " > < a 1 6 : c r e a t i o n I d   x m l n s : a 1 6 = " h t t p : / / s c h e m a s . m i c r o s o f t . c o m / o f f i c e / d r a w i n g / 2 0 1 0 / m a i n "   i d = " { A 0 C F 5 3 E 7 - 9 4 6 3 - 4 3 8 6 - 8 C 9 5 - E D 1 5 3 8 7 A 2 A C 4 } " / > < / a : e x t > < / a : e x t L s t > < / p : c N v P r > < p : c N v S p P r / > < p : n v P r > < p : p h   i d x = " 1 1 "   t y p e = " b o d y " / > < / p : n v P r > < / p : n v S p P r > < p : s p P r > < a : x f r m   r o t = " 0 " > < a : o f f   x = " 5 1 2 8 7 5 "   y = " 1 0 5 5 1 2 5 " / > < a : e x t   c x = " 8 0 0 2 5 0 0 "   c y = " 3 6 0 3 3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9 1 ; p 2 5 " > < a : e x t L s t > < a : e x t   u r i = " { 1 B 7 E 7 9 E 4 - 9 B 0 0 - 4 3 9 4 - 9 9 8 0 - D 8 B 8 3 E 1 6 E 4 1 C } " > < a 1 6 : c r e a t i o n I d   x m l n s : a 1 6 = " h t t p : / / s c h e m a s . m i c r o s o f t . c o m / o f f i c e / d r a w i n g / 2 0 1 0 / m a i n "   i d = " { D 7 5 F 2 7 A 4 - 9 5 5 1 - 4 4 5 D - 9 E 5 1 - 3 2 7 B 5 D 8 4 D 6 5 7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9 2 ; p 2 5 " > < a : e x t L s t > < a : e x t   u r i = " { A C 0 A 3 3 D 6 - 6 E C B - 4 9 6 7 - A 3 8 8 - 6 3 1 6 3 9 4 3 E 0 B 4 } " > < a 1 6 : c r e a t i o n I d   x m l n s : a 1 6 = " h t t p : / / s c h e m a s . m i c r o s o f t . c o m / o f f i c e / d r a w i n g / 2 0 1 0 / m a i n "   i d = " { F D B 7 8 A 1 3 - 2 3 2 2 - 4 8 A E - B 2 5 1 - 6 F 6 3 A 3 6 8 0 0 2 7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9 3 ; p 2 5 " > < a : e x t L s t > < a : e x t   u r i = " { 8 0 3 E 2 C 0 C - 1 A 3 E - 4 2 5 1 - A C 5 A - 6 9 6 E 5 3 4 C 1 C D D } " > < a 1 6 : c r e a t i o n I d   x m l n s : a 1 6 = " h t t p : / / s c h e m a s . m i c r o s o f t . c o m / o f f i c e / d r a w i n g / 2 0 1 0 / m a i n "   i d = " { B E 1 D 3 F 3 8 - 3 6 6 6 - 4 6 B 0 - A 9 C B - F A 9 7 B 3 9 8 0 3 C 2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1 1 D 5 B 5 B 7 - B 2 6 6 - 4 0 0 8 - 8 7 F C - A 9 B 6 A 6 5 E 5 8 7 2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/ p : s p T r e e > < p : e x t L s t > < p : e x t   u r i = " { 6 F C E E F 7 9 - 4 7 7 9 - 4 A 0 B - B 2 9 7 - E 3 2 5 3 D F F 6 7 9 9 } " > < p 1 4 : c r e a t i o n I d   x m l n s : p 1 4 = " h t t p : / / s c h e m a s . m i c r o s o f t . c o m / o f f i c e / p o w e r p o i n t / 2 0 1 0 / m a i n "   v a l = " 1 6 6 2 5 3 7 2 5 5 4 2 7 " / > < / p : e x t > < / p : e x t L s t > < / p : c S l d > < p : c l r M a p O v r > < a : m a s t e r C l r M a p p i n g / > < / p : c l r M a p O v r > < / p : s l d L a y o u t >
</file>

<file path=ppt/slideLayouts/slideLayout4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I m a g e   T o p   -   T e x t   B o t t o m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9 5 ; p 2 6 " > < a : e x t L s t > < a : e x t   u r i = " { C 3 D A 2 6 5 6 - 5 E 9 0 - 4 5 D 6 - 8 8 6 E - 3 5 8 F 4 3 0 5 A B 8 1 } " > < a 1 6 : c r e a t i o n I d   x m l n s : a 1 6 = " h t t p : / / s c h e m a s . m i c r o s o f t . c o m / o f f i c e / d r a w i n g / 2 0 1 0 / m a i n "   i d = " { F D B 4 C 3 4 8 - F C E C - 4 E 8 6 - 8 8 D 2 - 4 E 0 2 0 7 4 6 4 2 0 4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9 6 ; p 2 6 " > < a : e x t L s t > < a : e x t   u r i = " { 6 2 1 F 6 0 1 B - 2 D F 2 - 4 6 A 6 - 8 9 0 5 - A E E B E 4 B 7 7 A 7 7 } " > < a 1 6 : c r e a t i o n I d   x m l n s : a 1 6 = " h t t p : / / s c h e m a s . m i c r o s o f t . c o m / o f f i c e / d r a w i n g / 2 0 1 0 / m a i n "   i d = " { 6 9 4 F 1 3 B E - D F 5 D - 4 1 7 3 - 8 B 5 C - 5 D 3 6 2 7 C 2 C 8 4 E } " / > < / a : e x t > < / a : e x t L s t > < / p : c N v P r > < p : c N v S p P r / > < p : n v P r > < p : p h   i d x = " 1 1 "   t y p e = " b o d y " / > < / p : n v P r > < / p : n v S p P r > < p : s p P r > < a : x f r m   r o t = " 0 " > < a : o f f   x = " 5 1 2 8 7 5 "   y = " 2 8 9 0 0 7 5 " / > < a : e x t   c x = " 8 0 0 2 5 0 0 "   c y = " 1 8 3 6 6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9 7 ; p 2 6 " > < a : e x t L s t > < a : e x t   u r i = " { F E 9 E 5 8 7 1 - 8 1 C 1 - 4 2 6 B - 8 2 2 7 - B 8 4 E 6 9 B A 8 2 3 F } " > < a 1 6 : c r e a t i o n I d   x m l n s : a 1 6 = " h t t p : / / s c h e m a s . m i c r o s o f t . c o m / o f f i c e / d r a w i n g / 2 0 1 0 / m a i n "   i d = " { 9 1 5 3 D 5 8 9 - 8 7 0 4 - 4 3 B A - A E 8 8 - 0 0 D 6 C F D 5 8 A 9 E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9 8 ; p 2 6 " > < a : e x t L s t > < a : e x t   u r i = " { B 4 7 C 0 9 C C - 2 D 1 E - 4 A A 1 - A 7 9 2 - 5 F 0 9 5 C 5 1 B 9 7 3 } " > < a 1 6 : c r e a t i o n I d   x m l n s : a 1 6 = " h t t p : / / s c h e m a s . m i c r o s o f t . c o m / o f f i c e / d r a w i n g / 2 0 1 0 / m a i n "   i d = " { 0 3 9 1 4 2 4 6 - 9 0 1 F - 4 A 9 4 - 9 7 E 0 - 0 E F 1 F 3 6 6 3 4 2 1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9 9 ; p 2 6 " > < a : e x t L s t > < a : e x t   u r i = " { D E E 5 9 9 B 6 - 9 B 5 1 - 4 4 B 2 - 8 2 6 2 - 7 1 E 0 3 E 5 C 6 C C A } " > < a 1 6 : c r e a t i o n I d   x m l n s : a 1 6 = " h t t p : / / s c h e m a s . m i c r o s o f t . c o m / o f f i c e / d r a w i n g / 2 0 1 0 / m a i n "   i d = " { A C 1 9 C 3 0 A - 6 F C C - 4 3 0 2 - A 6 A B - 5 F 9 3 4 4 8 8 4 4 1 F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B 3 D 7 8 7 E 1 - 9 0 3 1 - 4 6 6 5 - B 5 6 0 - F 0 E E 4 C D 8 5 0 3 5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/ p : s p T r e e > < p : e x t L s t > < p : e x t   u r i = " { F 3 5 A D 2 2 1 - 4 9 1 9 - 4 F 7 2 - B C A 5 - 4 1 B 3 7 A 2 E B F 7 8 } " > < p 1 4 : c r e a t i o n I d   x m l n s : p 1 4 = " h t t p : / / s c h e m a s . m i c r o s o f t . c o m / o f f i c e / p o w e r p o i n t / 2 0 1 0 / m a i n "   v a l = " 1 6 6 2 5 3 7 2 5 5 4 3 0 " / > < / p : e x t > < / p : e x t L s t > < / p : c S l d > < p : c l r M a p O v r > < a : m a s t e r C l r M a p p i n g / > < / p : c l r M a p O v r > < / p : s l d L a y o u t >
</file>

<file path=ppt/slideLayouts/slideLayout4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s e c H e a d " > < p : c S l d   n a m e = " S e c t i o n   H e a d e r   T e x t   1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0 1 ; p 2 7 " > < a : e x t L s t > < a : e x t   u r i = " { E 5 D C C 6 5 9 - B 1 9 7 - 4 3 1 D - A 8 A 8 - E 9 E E D 4 F 1 D 6 1 1 } " > < a 1 6 : c r e a t i o n I d   x m l n s : a 1 6 = " h t t p : / / s c h e m a s . m i c r o s o f t . c o m / o f f i c e / d r a w i n g / 2 0 1 0 / m a i n "   i d = " { 5 2 3 F C D B 0 - 0 F 6 4 - 4 4 F 0 - B E D 1 - 4 D C A 8 E 7 C C A D C } " / > < / a : e x t > < / a : e x t L s t > < / p : c N v P r > < p : c N v S p P r / > < p : n v P r > < p : p h   t y p e = " t i t l e " / > < / p : n v P r > < / p : n v S p P r > < p : s p P r > < a : x f r m   r o t = " 0 " > < a : o f f   x = " 3 1 1 7 0 0 "   y = " 2 1 5 0 8 5 0 " / > < a : e x t   c x = " 8 5 2 0 6 0 0 "   c y = " 8 4 1 8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8 0 0 " / > < / a : l v l 1 p P r > < a : l v l 2 p P r   a l g n = " c t r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2 p P r > < a : l v l 3 p P r   a l g n = " c t r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3 p P r > < a : l v l 4 p P r   a l g n = " c t r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4 p P r > < a : l v l 5 p P r   a l g n = " c t r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5 p P r > < a : l v l 6 p P r   a l g n = " c t r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6 p P r > < a : l v l 7 p P r   a l g n = " c t r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7 p P r > < a : l v l 8 p P r   a l g n = " c t r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8 p P r > < a : l v l 9 p P r   a l g n = " c t r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3 6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1 0 2 ; p 2 7 " > < a : e x t L s t > < a : e x t   u r i = " { 6 3 7 C 6 D 0 7 - 4 8 5 F - 4 E F E - A 9 C 8 - 5 0 5 E B B 1 C 5 1 5 B } " > < a 1 6 : c r e a t i o n I d   x m l n s : a 1 6 = " h t t p : / / s c h e m a s . m i c r o s o f t . c o m / o f f i c e / d r a w i n g / 2 0 1 0 / m a i n "   i d = " { 7 2 4 4 D 1 B F - E 1 B F - 4 5 7 8 - B 2 F B - 9 3 0 7 2 0 2 E 3 C B A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9 0 0 "   u = " n o n e " > < a : s o l i d F i l l > < a : s r g b C l r   v a l = " 0 a 1 8 5 2 " / > < / a : s o l i d F i l l > < a : l a t i n   t y p e f a c e = " L a t o " / > < / a : r P r > < a : t > / /   < / a : t > < / a : r > < a : f l d   i d = " { 5 1 A 6 8 0 7 C - 2 B 3 4 - 4 5 D 4 - A A B 8 - 4 A E D 5 E E 4 2 4 5 E } "   t y p e = " s l i d e n u m " / > < a : e n d P a r a R P r   b = " 1 "   c a p = " n o n e "   d i r t y = " 0 "   i = " 0 "   l a n g = " e n "   s t r i k e = " n o S t r i k e "   s z = " 9 0 0 "   u = " n o n e " > < a : s o l i d F i l l > < a : s r g b C l r   v a l = " 0 a 1 8 5 2 " / > < / a : s o l i d F i l l > < a : l a t i n   t y p e f a c e = " L a t o " / > < / a : e n d P a r a R P r > < / a : p > < / p : t x B o d y > < / p : s p > < / p : s p T r e e > < p : e x t L s t > < p : e x t   u r i = " { 5 9 A 8 E E E 3 - F 5 5 D - 4 4 B 0 - B 3 1 C - D A B 8 A 2 D C E 0 3 8 } " > < p 1 4 : c r e a t i o n I d   x m l n s : p 1 4 = " h t t p : / / s c h e m a s . m i c r o s o f t . c o m / o f f i c e / p o w e r p o i n t / 2 0 1 0 / m a i n "   v a l = " 1 6 6 2 5 3 7 2 5 5 4 3 3 " / > < / p : e x t > < / p : e x t L s t > < / p : c S l d > < p : c l r M a p O v r > < a : m a s t e r C l r M a p p i n g / > < / p : c l r M a p O v r > < / p : s l d L a y o u t >
</file>

<file path=ppt/slideLayouts/slideLayout4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2   I m a g e s   G r e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0 4 ; p 2 8 " > < a : e x t L s t > < a : e x t   u r i = " { 2 F 9 9 5 C 9 1 - 5 B 2 5 - 4 E D 1 - 8 4 A 0 - B 5 9 9 3 C F 6 F F 4 5 } " > < a 1 6 : c r e a t i o n I d   x m l n s : a 1 6 = " h t t p : / / s c h e m a s . m i c r o s o f t . c o m / o f f i c e / d r a w i n g / 2 0 1 0 / m a i n "   i d = " { D 4 5 5 D E 8 F - 2 9 A 8 - 4 F 4 C - A E 4 D - 0 D 7 0 4 A 9 0 5 8 6 D } " / > < / a : e x t > < / a : e x t L s t > < / p : c N v P r > < p : c N v S p P r / > < p : n v P r / > < / p : n v S p P r > < p : s p P r > < a : x f r m   r o t = " 0 " > < a : o f f   x = " 2 1 0 0 "   y = " - 1 2 5 " / > < a : e x t   c x = " 9 1 4 4 0 0 0 "   c y = " 1 6 8 6 9 0 0 " / > < / a : x f r m > < a : p r s t G e o m   p r s t = " r e c t " > < a : a v L s t / > < / a : p r s t G e o m > < a : s o l i d F i l l > < a : s r g b C l r   v a l = " b 7 b 7 b 7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3 "   n a m e = " G o o g l e   S h a p e ; 1 0 5 ; p 2 8 " > < a : e x t L s t > < a : e x t   u r i = " { 2 6 8 C 4 D 9 2 - C E D E - 4 A 2 4 - 8 7 8 4 - 0 C B 9 7 6 1 E 6 D F D } " > < a 1 6 : c r e a t i o n I d   x m l n s : a 1 6 = " h t t p : / / s c h e m a s . m i c r o s o f t . c o m / o f f i c e / d r a w i n g / 2 0 1 0 / m a i n "   i d = " { 5 B 3 9 F 6 D B - D 6 A D - 4 0 5 8 - 8 6 3 C - 3 3 2 6 1 5 9 0 3 0 2 3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3 8 1 9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1 0 6 ; p 2 8 " > < a : e x t L s t > < a : e x t   u r i = " { B F B 8 0 7 E D - B B 7 3 - 4 C 7 5 - 8 7 B 5 - A 2 4 4 5 C F F 7 A E E } " > < a 1 6 : c r e a t i o n I d   x m l n s : a 1 6 = " h t t p : / / s c h e m a s . m i c r o s o f t . c o m / o f f i c e / d r a w i n g / 2 0 1 0 / m a i n "   i d = " { 6 1 8 4 C E 0 5 - 1 9 0 6 - 4 7 1 3 - B 3 8 2 - F B 7 5 6 B 8 C 1 A A 9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1 0 7 ; p 2 8 " > < a : e x t L s t > < a : e x t   u r i = " { A F 8 C 4 A 2 F - D 8 D A - 4 E A 3 - 8 6 C F - 2 9 9 E 3 D E 4 E 4 1 9 } " > < a 1 6 : c r e a t i o n I d   x m l n s : a 1 6 = " h t t p : / / s c h e m a s . m i c r o s o f t . c o m / o f f i c e / d r a w i n g / 2 0 1 0 / m a i n "   i d = " { 6 F 4 0 3 2 9 3 - D 1 B C - 4 5 A 1 - A 5 6 A - B 8 2 C 4 D C 4 4 D C 5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1 0 8 ; p 2 8 " > < a : e x t L s t > < a : e x t   u r i = " { 6 9 7 3 D 2 A D - 1 8 4 6 - 4 D 4 2 - B 0 0 4 - 9 4 F 0 6 3 8 9 6 C 9 5 } " > < a 1 6 : c r e a t i o n I d   x m l n s : a 1 6 = " h t t p : / / s c h e m a s . m i c r o s o f t . c o m / o f f i c e / d r a w i n g / 2 0 1 0 / m a i n "   i d = " { E C 1 0 4 D 8 E - 8 F 2 6 - 4 0 6 4 - 9 5 F 0 - 8 9 A 1 C F 4 3 7 8 7 B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7 9 B 9 A 8 1 5 - D 8 B F - 4 B F B - A 2 E 8 - C 2 4 1 8 1 7 6 6 3 E F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1 0 9 ; p 2 8 " > < a : e x t L s t > < a : e x t   u r i = " { D 4 0 3 4 C 7 0 - 9 3 8 8 - 4 4 6 8 - B B 4 F - F 4 0 F F 3 C 8 F 1 1 6 } " > < a 1 6 : c r e a t i o n I d   x m l n s : a 1 6 = " h t t p : / / s c h e m a s . m i c r o s o f t . c o m / o f f i c e / d r a w i n g / 2 0 1 0 / m a i n "   i d = " { 6 F 1 6 5 5 B 4 - 8 7 B 6 - 4 A 4 C - B B 1 8 - 1 2 4 2 9 0 D A 0 2 1 9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4 "   y = " 9 3 9 9 2 5 " / > < a : e x t   c x = " 3 6 0 3 0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4 8 9 6 2 A 8 E - 5 9 0 8 - 4 A F A - A 5 4 4 - 9 A A 5 E D 8 E 0 2 F 2 } " > < p 1 4 : c r e a t i o n I d   x m l n s : p 1 4 = " h t t p : / / s c h e m a s . m i c r o s o f t . c o m / o f f i c e / p o w e r p o i n t / 2 0 1 0 / m a i n "   v a l = " 1 6 6 2 5 3 7 2 5 5 4 3 6 " / > < / p : e x t > < / p : e x t L s t > < / p : c S l d > < p : c l r M a p O v r > < a : m a s t e r C l r M a p p i n g / > < / p : c l r M a p O v r > < / p : s l d L a y o u t >
</file>

<file path=ppt/slideLayouts/slideLayout4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3   I m a g e s   G r e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1 1 ; p 2 9 " > < a : e x t L s t > < a : e x t   u r i = " { 4 D 6 3 6 C C A - 5 1 1 7 - 4 7 A 5 - B B 1 4 - 7 9 7 8 2 F 4 8 9 8 D 5 } " > < a 1 6 : c r e a t i o n I d   x m l n s : a 1 6 = " h t t p : / / s c h e m a s . m i c r o s o f t . c o m / o f f i c e / d r a w i n g / 2 0 1 0 / m a i n "   i d = " { 0 C E 4 5 0 7 F - 1 2 7 4 - 4 3 F 6 - 9 7 A 8 - D 1 3 E 2 8 0 7 7 3 9 9 } " / > < / a : e x t > < / a : e x t L s t > < / p : c N v P r > < p : c N v S p P r / > < p : n v P r / > < / p : n v S p P r > < p : s p P r > < a : x f r m   r o t = " 0 " > < a : o f f   x = " 2 1 0 0 "   y = " - 1 2 5 " / > < a : e x t   c x = " 9 1 4 4 0 0 0 "   c y = " 1 6 8 6 9 0 0 " / > < / a : x f r m > < a : p r s t G e o m   p r s t = " r e c t " > < a : a v L s t / > < / a : p r s t G e o m > < a : s o l i d F i l l > < a : s r g b C l r   v a l = " b 7 b 7 b 7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3 "   n a m e = " G o o g l e   S h a p e ; 1 1 2 ; p 2 9 " > < a : e x t L s t > < a : e x t   u r i = " { B 7 F 8 C 2 E C - F 0 B 0 - 4 B 3 4 - A C E D - 9 C 7 3 6 4 B E 0 D 2 A } " > < a 1 6 : c r e a t i o n I d   x m l n s : a 1 6 = " h t t p : / / s c h e m a s . m i c r o s o f t . c o m / o f f i c e / d r a w i n g / 2 0 1 0 / m a i n "   i d = " { E 7 2 C 5 9 D F - 8 7 0 5 - 4 2 A 1 - 8 3 F 1 - B B B 1 D 2 A 8 6 9 1 0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3 8 1 9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1 1 3 ; p 2 9 " > < a : e x t L s t > < a : e x t   u r i = " { 3 6 2 0 3 4 0 A - D 2 0 5 - 4 8 A D - 8 1 0 8 - 7 4 F 1 3 E 4 5 9 4 E 0 } " > < a 1 6 : c r e a t i o n I d   x m l n s : a 1 6 = " h t t p : / / s c h e m a s . m i c r o s o f t . c o m / o f f i c e / d r a w i n g / 2 0 1 0 / m a i n "   i d = " { 1 C 0 B C 8 C E - B 3 6 8 - 4 7 F C - 9 8 D 8 - 3 8 4 B E 7 E 5 2 5 D A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1 1 4 ; p 2 9 " > < a : e x t L s t > < a : e x t   u r i = " { C 9 2 0 5 E F 9 - A 0 8 D - 4 1 2 7 - A C 4 9 - F 4 9 6 2 D 4 2 E 7 A 0 } " > < a 1 6 : c r e a t i o n I d   x m l n s : a 1 6 = " h t t p : / / s c h e m a s . m i c r o s o f t . c o m / o f f i c e / d r a w i n g / 2 0 1 0 / m a i n "   i d = " { C 1 A 9 B B D 3 - 3 1 4 F - 4 3 6 0 - 9 8 2 2 - 2 7 E F 4 0 B 1 B 6 0 4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1 1 5 ; p 2 9 " > < a : e x t L s t > < a : e x t   u r i = " { 0 D 7 7 F 8 9 E - 7 7 D 1 - 4 D 7 5 - B F 1 9 - E F 1 7 4 7 D 8 F 5 C 4 } " > < a 1 6 : c r e a t i o n I d   x m l n s : a 1 6 = " h t t p : / / s c h e m a s . m i c r o s o f t . c o m / o f f i c e / d r a w i n g / 2 0 1 0 / m a i n "   i d = " { 0 1 C 0 3 7 E B - 8 E F 7 - 4 5 2 2 - A B 1 D - E 4 5 8 3 D A 5 A F D 3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D 9 0 D 7 0 5 F - 0 3 9 F - 4 C 7 2 - A 8 3 1 - 7 1 0 5 C 8 2 E D D D 4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1 1 6 ; p 2 9 " > < a : e x t L s t > < a : e x t   u r i = " { F 7 8 3 2 F D F - D A 5 A - 4 0 7 E - 9 6 3 F - 9 2 2 2 5 1 C D 5 2 2 2 } " > < a 1 6 : c r e a t i o n I d   x m l n s : a 1 6 = " h t t p : / / s c h e m a s . m i c r o s o f t . c o m / o f f i c e / d r a w i n g / 2 0 1 0 / m a i n "   i d = " { 8 F E 1 8 3 F 8 - 8 4 4 3 - 4 0 2 5 - A B 7 2 - 7 6 4 C C D 4 4 7 4 D 1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3 "   y = " 9 3 9 9 2 5 " / > < a : e x t   c x = " 3 7 6 5 0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D 4 6 9 5 5 1 6 - E 1 5 C - 4 D 2 5 - 8 D F 6 - 3 E 1 3 A 0 6 C 3 C E E } " > < p 1 4 : c r e a t i o n I d   x m l n s : p 1 4 = " h t t p : / / s c h e m a s . m i c r o s o f t . c o m / o f f i c e / p o w e r p o i n t / 2 0 1 0 / m a i n "   v a l = " 1 6 6 2 5 3 7 2 5 5 4 4 0 " / > < / p : e x t > < / p : e x t L s t > < / p : c S l d > < p : c l r M a p O v r > < a : m a s t e r C l r M a p p i n g / > < / p : c l r M a p O v r > < / p : s l d L a y o u t >
</file>

<file path=ppt/slideLayouts/slideLayout4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1   I m a g e   G r e y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1 8 ; p 3 0 " > < a : e x t L s t > < a : e x t   u r i = " { 7 7 3 E A D 7 7 - 7 7 2 5 - 4 C 6 4 - B F 6 4 - B 6 9 F F 5 6 8 2 5 9 C } " > < a 1 6 : c r e a t i o n I d   x m l n s : a 1 6 = " h t t p : / / s c h e m a s . m i c r o s o f t . c o m / o f f i c e / d r a w i n g / 2 0 1 0 / m a i n "   i d = " { 9 7 E 3 7 5 3 E - 9 8 3 4 - 4 6 E 3 - 9 9 3 0 - D 7 8 8 A 3 8 6 1 B A E } " / > < / a : e x t > < / a : e x t L s t > < / p : c N v P r > < p : c N v S p P r / > < p : n v P r / > < / p : n v S p P r > < p : s p P r > < a : x f r m   r o t = " 0 " > < a : o f f   x = " 2 1 0 0 "   y = " - 1 2 5 " / > < a : e x t   c x = " 9 1 4 4 0 0 0 "   c y = " 1 6 8 6 9 0 0 " / > < / a : x f r m > < a : p r s t G e o m   p r s t = " r e c t " > < a : a v L s t / > < / a : p r s t G e o m > < a : s o l i d F i l l > < a : s r g b C l r   v a l = " b 7 b 7 b 7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3 "   n a m e = " G o o g l e   S h a p e ; 1 1 9 ; p 3 0 " > < a : e x t L s t > < a : e x t   u r i = " { E 4 5 5 0 1 6 2 - 6 9 7 2 - 4 8 5 9 - 8 4 5 D - A 0 8 4 7 7 E 8 F 9 6 B } " > < a 1 6 : c r e a t i o n I d   x m l n s : a 1 6 = " h t t p : / / s c h e m a s . m i c r o s o f t . c o m / o f f i c e / d r a w i n g / 2 0 1 0 / m a i n "   i d = " { 5 5 5 D 2 A D 4 - A 5 E 7 - 4 5 2 E - 9 2 2 8 - 7 F 7 E 2 D E D 8 5 C A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3 8 1 9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1 2 0 ; p 3 0 " > < a : e x t L s t > < a : e x t   u r i = " { C 2 0 D C D 1 A - 9 2 5 3 - 4 9 A 6 - 8 7 1 E - 4 D C B 2 C 8 3 B 5 F E } " > < a 1 6 : c r e a t i o n I d   x m l n s : a 1 6 = " h t t p : / / s c h e m a s . m i c r o s o f t . c o m / o f f i c e / d r a w i n g / 2 0 1 0 / m a i n "   i d = " { B 3 3 D 7 4 0 7 - C F F 4 - 4 3 E 4 - 8 7 C A - 7 9 8 1 1 2 5 9 9 3 5 1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1 2 1 ; p 3 0 " > < a : e x t L s t > < a : e x t   u r i = " { F 0 9 C 2 C 8 D - 5 A A B - 4 2 0 E - B E 5 6 - D 3 1 F 8 E 2 A 0 F D 0 } " > < a 1 6 : c r e a t i o n I d   x m l n s : a 1 6 = " h t t p : / / s c h e m a s . m i c r o s o f t . c o m / o f f i c e / d r a w i n g / 2 0 1 0 / m a i n "   i d = " { 4 4 3 1 F 1 B 7 - 0 1 C 7 - 4 7 F B - A 4 3 B - D F 4 D 4 4 0 C E 2 1 E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1 2 2 ; p 3 0 " > < a : e x t L s t > < a : e x t   u r i = " { 4 1 6 5 1 8 3 B - D 7 1 2 - 4 9 2 D - 9 6 B D - 4 B 6 F 2 A 3 0 3 B 5 7 } " > < a 1 6 : c r e a t i o n I d   x m l n s : a 1 6 = " h t t p : / / s c h e m a s . m i c r o s o f t . c o m / o f f i c e / d r a w i n g / 2 0 1 0 / m a i n "   i d = " { 1 C 0 A 6 A 6 5 - A 4 6 F - 4 8 2 1 - 9 E D C - 5 9 F 1 2 5 B E F 8 6 D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1 1 B C 1 5 3 8 - 5 A B D - 4 7 C E - 8 B E 8 - E 0 F 2 E 7 9 D 4 C 6 2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1 2 3 ; p 3 0 " > < a : e x t L s t > < a : e x t   u r i = " { 4 A B D 9 7 6 1 - 3 9 7 2 - 4 6 8 D - A 4 B 6 - 2 4 5 8 D 4 F B 2 5 C B } " > < a 1 6 : c r e a t i o n I d   x m l n s : a 1 6 = " h t t p : / / s c h e m a s . m i c r o s o f t . c o m / o f f i c e / d r a w i n g / 2 0 1 0 / m a i n "   i d = " { D A B 7 6 6 C 3 - 1 6 A 4 - 4 8 A D - 9 B 2 B - A A D 7 8 2 0 C 8 9 4 8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4 "   y = " 9 3 9 9 2 5 " / > < a : e x t   c x = " 3 4 8 2 1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A 3 5 A 2 4 5 E - 8 C E D - 4 8 1 6 - B D 5 0 - 5 2 B A C 5 3 7 9 9 5 C } " > < p 1 4 : c r e a t i o n I d   x m l n s : p 1 4 = " h t t p : / / s c h e m a s . m i c r o s o f t . c o m / o f f i c e / p o w e r p o i n t / 2 0 1 0 / m a i n "   v a l = " 1 6 6 2 5 3 7 2 5 5 4 4 4 " / > < / p : e x t > < / p : e x t L s t > < / p : c S l d > < p : c l r M a p O v r > < a : m a s t e r C l r M a p p i n g / > < / p : c l r M a p O v r > < / p : s l d L a y o u t >
</file>

<file path=ppt/slideLayouts/slideLayout4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2   I m a g e s   I n d i a   I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2 5 ; p 3 1 " > < a : e x t L s t > < a : e x t   u r i = " { 2 1 2 B F E 1 8 - 6 D E B - 4 6 6 F - 9 E A A - 0 B A 4 E F 6 B 1 4 C 0 } " > < a 1 6 : c r e a t i o n I d   x m l n s : a 1 6 = " h t t p : / / s c h e m a s . m i c r o s o f t . c o m / o f f i c e / d r a w i n g / 2 0 1 0 / m a i n "   i d = " { 9 0 7 7 9 0 5 F - 9 9 5 9 - 4 F C A - 8 D E 6 - F 2 5 7 9 C 9 9 9 5 1 B } " / > < / a : e x t > < / a : e x t L s t > < / p : c N v P r > < p : c N v S p P r / > < p : n v P r / > < / p : n v S p P r > < p : s p P r > < a : x f r m   r o t = " 0 " > < a : o f f   x = " 2 1 0 0 "   y = " - 1 2 5 " / > < a : e x t   c x = " 9 1 4 4 0 0 0 "   c y = " 1 6 8 6 9 0 0 " / > < / a : x f r m > < a : p r s t G e o m   p r s t = " r e c t " > < a : a v L s t / > < / a : p r s t G e o m > < a : s o l i d F i l l > < a : s r g b C l r   v a l = " 1 f 1 f 5 0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3 "   n a m e = " G o o g l e   S h a p e ; 1 2 6 ; p 3 1 " > < a : e x t L s t > < a : e x t   u r i = " { 8 2 8 B 9 6 B 7 - 6 9 9 0 - 4 6 7 D - 9 7 7 9 - B 6 9 C 2 2 B E E 6 1 8 } " > < a 1 6 : c r e a t i o n I d   x m l n s : a 1 6 = " h t t p : / / s c h e m a s . m i c r o s o f t . c o m / o f f i c e / d r a w i n g / 2 0 1 0 / m a i n "   i d = " { A 7 E B 1 9 0 4 - 0 0 2 5 - 4 D D 5 - B D 2 3 - 3 B 6 9 A 5 0 5 E 4 B 0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3 8 1 9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s o l i d F i l l > < a : s r g b C l r   v a l = " f f f f f f " / > < / a : s o l i d F i l l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1 2 7 ; p 3 1 " > < a : e x t L s t > < a : e x t   u r i = " { 9 B 3 5 0 F E E - 5 A 2 3 - 4 A 7 7 - A 2 B 7 - 9 A 0 0 0 3 E 5 5 C F 2 } " > < a 1 6 : c r e a t i o n I d   x m l n s : a 1 6 = " h t t p : / / s c h e m a s . m i c r o s o f t . c o m / o f f i c e / d r a w i n g / 2 0 1 0 / m a i n "   i d = " { 6 6 C C E B 9 2 - 5 E B 5 - 4 0 9 A - B D 5 2 - A 7 5 0 1 8 A B D D D B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1 2 8 ; p 3 1 " > < a : e x t L s t > < a : e x t   u r i = " { C 0 5 E 9 4 9 F - 7 2 A F - 4 D 5 3 - B 2 0 A - F A 3 F 8 E F 5 F C 7 A } " > < a 1 6 : c r e a t i o n I d   x m l n s : a 1 6 = " h t t p : / / s c h e m a s . m i c r o s o f t . c o m / o f f i c e / d r a w i n g / 2 0 1 0 / m a i n "   i d = " { 2 F 4 A C 0 2 7 - 6 3 3 2 - 4 4 3 E - B 8 5 0 - E 7 8 D 5 C 7 8 0 E 1 6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6 "   n a m e = " G o o g l e   S h a p e ; 1 2 9 ; p 3 1 " > < a : e x t L s t > < a : e x t   u r i = " { 8 7 C 4 E E 7 3 - F 6 D 7 - 4 D 7 4 - B 8 1 C - 0 F 2 3 9 6 3 7 0 9 4 D } " > < a 1 6 : c r e a t i o n I d   x m l n s : a 1 6 = " h t t p : / / s c h e m a s . m i c r o s o f t . c o m / o f f i c e / d r a w i n g / 2 0 1 0 / m a i n "   i d = " { 9 8 7 E 7 1 6 1 - B 0 1 D - 4 3 D A - 9 F E 1 - D F 9 8 3 5 B 1 1 C B 7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2 E 1 E E F 3 2 - E 2 1 8 - 4 7 F 0 - 8 0 C 8 - 1 3 3 C F 3 4 B 7 A 0 7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1 3 0 ; p 3 1 " > < a : e x t L s t > < a : e x t   u r i = " { 0 1 9 8 3 C 8 3 - D A 1 7 - 4 C 9 1 - B 1 E D - 3 6 E F F 3 A 7 A A 1 9 } " > < a 1 6 : c r e a t i o n I d   x m l n s : a 1 6 = " h t t p : / / s c h e m a s . m i c r o s o f t . c o m / o f f i c e / d r a w i n g / 2 0 1 0 / m a i n "   i d = " { 9 0 0 7 2 B 5 8 - 6 B 8 3 - 4 1 5 A - B 0 7 B - F 3 A 7 E 0 C F 1 A B 8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3 "   y = " 9 3 9 9 2 5 " / > < a : e x t   c x = " 3 6 6 3 3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8 7 6 8 D 1 2 F - A 7 6 3 - 4 E A D - A A B A - 0 0 8 B 0 8 2 8 F F F 9 } " > < p 1 4 : c r e a t i o n I d   x m l n s : p 1 4 = " h t t p : / / s c h e m a s . m i c r o s o f t . c o m / o f f i c e / p o w e r p o i n t / 2 0 1 0 / m a i n "   v a l = " 1 6 6 2 5 3 7 2 5 5 4 4 8 " / > < / p : e x t > < / p : e x t L s t > < / p : c S l d > < p : c l r M a p O v r > < a : m a s t e r C l r M a p p i n g / > < / p : c l r M a p O v r > < / p : s l d L a y o u t >
</file>

<file path=ppt/slideLayouts/slideLayout4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3   I m a g e s   I n d i a   I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G o o g l e   S h a p e ; 1 3 2 ; p 3 2 " > < a : e x t L s t > < a : e x t   u r i = " { 9 A 5 0 6 4 E A - 6 9 D C - 4 4 F 4 - 8 D 7 6 - 7 D A C E D 6 1 E 2 5 D } " > < a 1 6 : c r e a t i o n I d   x m l n s : a 1 6 = " h t t p : / / s c h e m a s . m i c r o s o f t . c o m / o f f i c e / d r a w i n g / 2 0 1 0 / m a i n "   i d = " { F B C A 6 7 B 9 - B 5 4 2 - 4 7 5 C - 8 4 B F - F C E A 8 C D 3 4 D 7 1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3 "   n a m e = " G o o g l e   S h a p e ; 1 3 3 ; p 3 2 " > < a : e x t L s t > < a : e x t   u r i = " { 0 1 7 1 7 A 1 8 - 3 9 F 6 - 4 D B F - 9 3 5 B - 4 4 3 D 3 4 7 3 1 5 4 3 } " > < a 1 6 : c r e a t i o n I d   x m l n s : a 1 6 = " h t t p : / / s c h e m a s . m i c r o s o f t . c o m / o f f i c e / d r a w i n g / 2 0 1 0 / m a i n "   i d = " { A 5 5 F 7 9 D E - C A 2 4 - 4 1 8 9 - 9 6 C 5 - 3 A 5 0 B C 8 5 B 5 4 9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4 "   n a m e = " G o o g l e   S h a p e ; 1 3 4 ; p 3 2 " > < a : e x t L s t > < a : e x t   u r i = " { B B 3 F 8 7 5 2 - 7 A 8 3 - 4 F D 5 - B 9 7 9 - D 6 7 6 3 F B E D 8 1 B } " > < a 1 6 : c r e a t i o n I d   x m l n s : a 1 6 = " h t t p : / / s c h e m a s . m i c r o s o f t . c o m / o f f i c e / d r a w i n g / 2 0 1 0 / m a i n "   i d = " { B A B 5 D C 9 C - F 6 D B - 4 0 A B - 8 7 9 2 - B 1 0 F E 0 C 4 B 7 8 9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8 D D 6 0 8 5 3 - 1 C F 2 - 4 9 A 1 - 8 7 A 5 - 3 E D 9 1 F E 0 C 3 1 8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5 "   n a m e = " G o o g l e   S h a p e ; 1 3 5 ; p 3 2 " > < a : e x t L s t > < a : e x t   u r i = " { 8 8 D 6 C 5 B 6 - E 4 E 5 - 4 4 D 3 - B B 2 3 - B 8 A 5 F F 1 0 D 5 E A } " > < a 1 6 : c r e a t i o n I d   x m l n s : a 1 6 = " h t t p : / / s c h e m a s . m i c r o s o f t . c o m / o f f i c e / d r a w i n g / 2 0 1 0 / m a i n "   i d = " { 9 E 1 2 2 0 F E - E 2 B 6 - 4 9 0 8 - 9 E C 5 - 7 4 E 9 6 4 9 7 E 7 1 7 } " / > < / a : e x t > < / a : e x t L s t > < / p : c N v P r > < p : c N v S p P r / > < p : n v P r / > < / p : n v S p P r > < p : s p P r > < a : x f r m   r o t = " 0 " > < a : o f f   x = " 2 1 0 0 "   y = " - 1 2 5 " / > < a : e x t   c x = " 9 1 4 4 0 0 0 "   c y = " 1 6 8 6 9 0 0 " / > < / a : x f r m > < a : p r s t G e o m   p r s t = " r e c t " > < a : a v L s t / > < / a : p r s t G e o m > < a : s o l i d F i l l > < a : s r g b C l r   v a l = " 1 f 1 f 5 0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6 "   n a m e = " G o o g l e   S h a p e ; 1 3 6 ; p 3 2 " > < a : e x t L s t > < a : e x t   u r i = " { 4 A A 9 B 9 0 8 - A 7 B A - 4 0 A 7 - A 4 3 7 - 7 A 6 C 7 3 9 2 8 9 2 A } " > < a 1 6 : c r e a t i o n I d   x m l n s : a 1 6 = " h t t p : / / s c h e m a s . m i c r o s o f t . c o m / o f f i c e / d r a w i n g / 2 0 1 0 / m a i n "   i d = " { 8 2 0 B F 9 2 9 - 4 8 9 D - 4 5 D F - A B 3 D - 0 5 5 D 1 5 0 3 4 3 C E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3 8 1 9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s o l i d F i l l > < a : s r g b C l r   v a l = " f f f f f f " / > < / a : s o l i d F i l l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G o o g l e   S h a p e ; 1 3 7 ; p 3 2 " > < a : e x t L s t > < a : e x t   u r i = " { 0 9 A 2 6 2 3 5 - A 4 2 8 - 4 0 9 4 - A C 2 4 - 7 9 D B F F 5 8 E C 7 B } " > < a 1 6 : c r e a t i o n I d   x m l n s : a 1 6 = " h t t p : / / s c h e m a s . m i c r o s o f t . c o m / o f f i c e / d r a w i n g / 2 0 1 0 / m a i n "   i d = " { D E F 1 B A 3 B - 3 4 8 0 - 4 5 A D - A E 3 6 - 0 D D 9 F B 4 2 9 C 9 D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4 "   y = " 9 3 9 9 2 5 " / > < a : e x t   c x = " 3 5 0 2 2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0 D 4 E 7 A 0 D - 6 F D 1 - 4 B 0 A - 9 B 7 1 - 2 F 6 A A 9 7 4 C 4 C 5 } " > < p 1 4 : c r e a t i o n I d   x m l n s : p 1 4 = " h t t p : / / s c h e m a s . m i c r o s o f t . c o m / o f f i c e / p o w e r p o i n t / 2 0 1 0 / m a i n "   v a l = " 1 6 6 2 5 3 7 2 5 5 4 5 2 " / > < / p : e x t > < / p : e x t L s t > < / p : c S l d > < p : c l r M a p O v r > < a : m a s t e r C l r M a p p i n g / > < / p : c l r M a p O v r > < / p : s l d L a y o u t >
</file>

<file path=ppt/slideLayouts/slideLayout5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F i n a l   S t a t i c   L o g o " > < p : b g > < p : b g P r > < a : b l i p F i l l   d p i = " 0 "   r o t W i t h S h a p e = " 1 " > < a : b l i p   r : e m b e d = " r I d 2 " / > < a : s t r e t c h > < a : f i l l R e c t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G o o g l e   S h a p e ; 1 7 9 ; p 4 1 " > < a : e x t L s t > < a : e x t   u r i = " { A F A D D 2 8 3 - 0 A A C - 4 3 3 F - 9 7 E 2 - 4 6 6 7 7 4 8 D D 8 C 8 } " > < a 1 6 : c r e a t i o n I d   x m l n s : a 1 6 = " h t t p : / / s c h e m a s . m i c r o s o f t . c o m / o f f i c e / d r a w i n g / 2 0 1 0 / m a i n "   i d = " { 7 3 4 B D 3 F 6 - 4 2 B 5 - 4 9 2 1 - B A 6 7 - 4 A C 4 D 9 F F C 1 C E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3 6 1 9 5 0 0 "   y = " 2 0 9 5 5 0 0 " / > < a : e x t   c x = " 1 9 0 5 0 0 0 "   c y = " 4 7 6 2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1 1 A 0 9 9 E 2 - 5 B 6 8 - 4 8 4 7 - 8 E C 2 - 4 1 9 1 2 C 5 6 8 F 5 7 } " > < p 1 4 : c r e a t i o n I d   x m l n s : p 1 4 = " h t t p : / / s c h e m a s . m i c r o s o f t . c o m / o f f i c e / p o w e r p o i n t / 2 0 1 0 / m a i n "   v a l = " 1 6 6 2 5 3 7 2 5 5 2 6 5 " / > < / p : e x t > < / p : e x t L s t > < / p : c S l d > < p : c l r M a p O v r > < a : m a s t e r C l r M a p p i n g / > < / p : c l r M a p O v r > < / p : s l d L a y o u t >
</file>

<file path=ppt/slideLayouts/slideLayout50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T i t l e   +   S u b   T i t l e   +   1   I m a g e   I n d i a   I n k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p i c > < p : n v P i c P r > < p : c N v P r   i d = " 2 "   n a m e = " G o o g l e   S h a p e ; 1 3 9 ; p 3 3 " > < a : e x t L s t > < a : e x t   u r i = " { 2 1 9 9 B 1 8 F - 0 7 6 D - 4 9 4 8 - 8 A 1 8 - 6 A D F 0 0 D 6 C 4 6 5 } " > < a 1 6 : c r e a t i o n I d   x m l n s : a 1 6 = " h t t p : / / s c h e m a s . m i c r o s o f t . c o m / o f f i c e / d r a w i n g / 2 0 1 0 / m a i n "   i d = " { 5 5 7 1 2 4 1 F - D E 6 8 - 4 8 4 D - 9 A B 3 - D 7 5 A C E D 3 7 B 9 C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3 "   n a m e = " G o o g l e   S h a p e ; 1 4 0 ; p 3 3 " > < a : e x t L s t > < a : e x t   u r i = " { 5 C D D 5 F 5 7 - C C 5 2 - 4 F 7 4 - 8 B 1 E - B F 3 D 0 9 3 5 7 0 8 9 } " > < a 1 6 : c r e a t i o n I d   x m l n s : a 1 6 = " h t t p : / / s c h e m a s . m i c r o s o f t . c o m / o f f i c e / d r a w i n g / 2 0 1 0 / m a i n "   i d = " { E F 1 D 5 3 4 E - 3 3 4 0 - 4 6 3 0 - 8 4 7 A - 9 E 2 6 B 4 5 0 4 C 4 1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4 "   n a m e = " G o o g l e   S h a p e ; 1 4 1 ; p 3 3 " > < a : e x t L s t > < a : e x t   u r i = " { B D 9 E A C C 1 - 2 A D 6 - 4 C 9 7 - 8 5 4 E - A 7 C 1 0 B E 7 F 2 0 F } " > < a 1 6 : c r e a t i o n I d   x m l n s : a 1 6 = " h t t p : / / s c h e m a s . m i c r o s o f t . c o m / o f f i c e / d r a w i n g / 2 0 1 0 / m a i n "   i d = " { 1 7 3 5 B C 1 0 - 0 5 3 8 - 4 7 7 A - 9 F C C - 5 8 4 4 A E 3 3 E 9 7 7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8 6 4 9 A C F E - 7 8 1 8 - 4 C 3 6 - 9 C 9 6 - 4 9 3 4 D D 6 B 3 9 C 5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5 "   n a m e = " G o o g l e   S h a p e ; 1 4 2 ; p 3 3 " > < a : e x t L s t > < a : e x t   u r i = " { B E E D F E C 7 - C E 0 E - 4 E D 3 - 9 8 C D - 9 A 3 F C C F 5 3 E 0 1 } " > < a 1 6 : c r e a t i o n I d   x m l n s : a 1 6 = " h t t p : / / s c h e m a s . m i c r o s o f t . c o m / o f f i c e / d r a w i n g / 2 0 1 0 / m a i n "   i d = " { 7 C 7 1 D E 9 C - 6 6 5 9 - 4 C 4 D - A 5 E 0 - 7 7 9 5 C C D 2 3 7 1 4 } " / > < / a : e x t > < / a : e x t L s t > < / p : c N v P r > < p : c N v S p P r / > < p : n v P r / > < / p : n v S p P r > < p : s p P r > < a : x f r m   r o t = " 0 " > < a : o f f   x = " 2 1 0 0 "   y = " - 1 2 5 " / > < a : e x t   c x = " 9 1 4 4 0 0 0 "   c y = " 1 6 8 6 9 0 0 " / > < / a : x f r m > < a : p r s t G e o m   p r s t = " r e c t " > < a : a v L s t / > < / a : p r s t G e o m > < a : s o l i d F i l l > < a : s r g b C l r   v a l = " 1 f 1 f 5 0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6 "   n a m e = " G o o g l e   S h a p e ; 1 4 3 ; p 3 3 " > < a : e x t L s t > < a : e x t   u r i = " { 3 7 4 A 3 9 8 A - 0 C C 2 - 4 9 5 F - 9 F 5 6 - 6 2 D 6 E 0 8 9 F 6 D 1 } " > < a 1 6 : c r e a t i o n I d   x m l n s : a 1 6 = " h t t p : / / s c h e m a s . m i c r o s o f t . c o m / o f f i c e / d r a w i n g / 2 0 1 0 / m a i n "   i d = " { C C 9 1 D F 0 1 - 9 4 5 E - 4 4 7 4 - 9 2 3 1 - 7 0 C 2 7 E F F 5 D 8 B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3 8 1 9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s o l i d F i l l > < a : s r g b C l r   v a l = " f f f f f f " / > < / a : s o l i d F i l l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7 "   n a m e = " G o o g l e   S h a p e ; 1 4 4 ; p 3 3 " > < a : e x t L s t > < a : e x t   u r i = " { 8 5 4 B 5 9 2 4 - 2 1 5 B - 4 F 9 D - A 3 9 F - 0 B D E E 2 C 9 C B 3 4 } " > < a 1 6 : c r e a t i o n I d   x m l n s : a 1 6 = " h t t p : / / s c h e m a s . m i c r o s o f t . c o m / o f f i c e / d r a w i n g / 2 0 1 0 / m a i n "   i d = " { 5 3 B 1 E C D 5 - 5 3 8 E - 4 0 F F - 8 E 5 3 - 5 E 9 B 1 4 2 0 0 F 4 E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4 "   y = " 9 3 9 9 2 5 " / > < a : e x t   c x = " 3 5 8 2 9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f f f f f f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p : e x t L s t > < p : e x t   u r i = " { E 6 E 4 0 7 3 0 - 1 3 3 5 - 4 0 2 C - 9 9 3 0 - 8 8 F 7 5 7 F A B D 8 1 } " > < p 1 4 : c r e a t i o n I d   x m l n s : p 1 4 = " h t t p : / / s c h e m a s . m i c r o s o f t . c o m / o f f i c e / p o w e r p o i n t / 2 0 1 0 / m a i n "   v a l = " 1 6 6 2 5 3 7 2 5 5 4 5 6 " / > < / p : e x t > < / p : e x t L s t > < / p : c S l d > < p : c l r M a p O v r > < a : m a s t e r C l r M a p p i n g / > < / p : c l r M a p O v r > < / p : s l d L a y o u t >
</file>

<file path=ppt/slideLayouts/slideLayout51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S e c t i o n   t i t l e   a n d   d e s c r i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4 6 ; p 3 4 " > < a : e x t L s t > < a : e x t   u r i = " { E 6 B A 4 9 4 9 - E 1 0 D - 4 B A 7 - 8 E A E - 8 9 2 4 A 2 3 8 4 6 9 F } " > < a 1 6 : c r e a t i o n I d   x m l n s : a 1 6 = " h t t p : / / s c h e m a s . m i c r o s o f t . c o m / o f f i c e / d r a w i n g / 2 0 1 0 / m a i n "   i d = " { 1 3 C C 9 8 3 B - 4 F B 6 - 4 4 4 5 - B 6 3 B - 5 2 2 F 3 0 8 9 9 D B 2 } " / > < / a : e x t > < / a : e x t L s t > < / p : c N v P r > < p : c N v S p P r / > < p : n v P r / > < / p : n v S p P r > < p : s p P r > < a : x f r m   r o t = " 0 " > < a : o f f   x = " 2 1 0 0 "   y = " - 1 2 5 " / > < a : e x t   c x = " 4 5 7 2 0 0 0 "   c y = " 5 1 4 3 5 0 0 " / > < / a : x f r m > < a : p r s t G e o m   p r s t = " r e c t " > < a : a v L s t / > < / a : p r s t G e o m > < a : s o l i d F i l l > < a : s r g b C l r   v a l = " b 7 b 7 b 7 " / > < / a : s o l i d F i l l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e n d P a r a R P r > < / a : p > < / p : t x B o d y > < / p : s p > < p : s p > < p : n v S p P r > < p : c N v P r   i d = " 3 "   n a m e = " G o o g l e   S h a p e ; 1 4 7 ; p 3 4 " > < a : e x t L s t > < a : e x t   u r i = " { 5 C 0 C C 0 5 2 - 9 9 6 D - 4 C B 2 - B 1 2 2 - 2 6 3 B 2 5 7 8 7 E C 2 } " > < a 1 6 : c r e a t i o n I d   x m l n s : a 1 6 = " h t t p : / / s c h e m a s . m i c r o s o f t . c o m / o f f i c e / d r a w i n g / 2 0 1 0 / m a i n "   i d = " { 8 3 7 D 9 B 6 A - 1 F B D - 4 9 4 6 - A B 4 E - 0 F A A D 7 3 C 6 1 2 5 } " / > < / a : e x t > < / a : e x t L s t > < / p : c N v P r > < p : c N v S p P r / > < p : n v P r > < p : p h   i d x = " 1 0 "   t y p e = " t i t l e " / > < / p : n v P r > < / p : n v S p P r > < p : s p P r > < a : x f r m   r o t = " 0 " > < a : o f f   x = " 2 6 5 5 0 0 "   y = " 1 1 5 6 9 7 5 " / > < a : e x t   c x = " 4 0 4 5 2 0 0 "   c y = " 1 4 8 2 3 0 0 " / > < / a : x f r m > < a : p r s t G e o m   p r s t = " r e c t " > < a : a v L s t / > < / a : p r s t G e o m > < a : n o F i l l / > < a : l n > < a : n o F i l l / > < / a : l n > < / p : s p P r > < p : t x B o d y > < a : b o d y P r   a n c h o r = " b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1 p P r > < a : l v l 2 p P r   a l g n = " c t r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2 p P r > < a : l v l 3 p P r   a l g n = " c t r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3 p P r > < a : l v l 4 p P r   a l g n = " c t r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4 p P r > < a : l v l 5 p P r   a l g n = " c t r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5 p P r > < a : l v l 6 p P r   a l g n = " c t r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6 p P r > < a : l v l 7 p P r   a l g n = " c t r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7 p P r > < a : l v l 8 p P r   a l g n = " c t r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8 p P r > < a : l v l 9 p P r   a l g n = " c t r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4 2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4 "   n a m e = " G o o g l e   S h a p e ; 1 4 8 ; p 3 4 " > < a : e x t L s t > < a : e x t   u r i = " { 1 2 A 7 0 E A 3 - B E 4 9 - 4 7 D E - 9 2 4 C - 8 F 7 3 6 B 4 3 9 B 4 2 } " > < a 1 6 : c r e a t i o n I d   x m l n s : a 1 6 = " h t t p : / / s c h e m a s . m i c r o s o f t . c o m / o f f i c e / d r a w i n g / 2 0 1 0 / m a i n "   i d = " { C 0 5 5 C A D D - 0 6 C 6 - 4 3 A D - 9 2 C 0 - 1 3 9 3 8 7 D B 0 6 7 C } " / > < / a : e x t > < / a : e x t L s t > < / p : c N v P r > < p : c N v S p P r / > < p : n v P r > < p : p h   i d x = " 1 1 "   t y p e = " s u b T i t l e " / > < / p : n v P r > < / p : n v S p P r > < p : s p P r > < a : x f r m   r o t = " 0 " > < a : o f f   x = " 2 6 5 5 0 0 "   y = " 2 7 2 6 8 7 4 " / > < a : e x t   c x = " 4 0 4 5 2 0 0 "   c y = " 1 2 3 5 1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c t r "   l v l = " 0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1 f 1 f 5 0 " / > < / a : b u C l r > < a : b u S z P c t   v a l = " 1 0 0 0 0 0 " / > < a : b u N o n e / > < a : d e f R P r   b = " 1 "   d i r t y = " 0 "   l a n g = " e n - U S "   s z = " 2 0 0 0 " > < a : s o l i d F i l l > < a : s r g b C l r   v a l = " 1 f 1 f 5 0 " / > < / a : s o l i d F i l l > < a : l a t i n   t y p e f a c e = " + m n - l t " / > < / a : d e f R P r > < / a : l v l 1 p P r > < a : l v l 2 p P r   a l g n = " c t r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2 p P r > < a : l v l 3 p P r   a l g n = " c t r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3 p P r > < a : l v l 4 p P r   a l g n = " c t r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4 p P r > < a : l v l 5 p P r   a l g n = " c t r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5 p P r > < a : l v l 6 p P r   a l g n = " c t r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6 p P r > < a : l v l 7 p P r   a l g n = " c t r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7 p P r > < a : l v l 8 p P r   a l g n = " c t r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8 p P r > < a : l v l 9 p P r   a l g n = " c t r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  s z = " 2 1 0 0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1 4 9 ; p 3 4 " > < a : e x t L s t > < a : e x t   u r i = " { D C 8 1 C 5 3 2 - 1 5 1 2 - 4 4 6 5 - 9 6 7 5 - C 8 5 8 5 A 3 E 9 8 D 4 } " > < a 1 6 : c r e a t i o n I d   x m l n s : a 1 6 = " h t t p : / / s c h e m a s . m i c r o s o f t . c o m / o f f i c e / d r a w i n g / 2 0 1 0 / m a i n "   i d = " { F 0 1 7 8 F 4 4 - D B D F - 4 C F A - B B 7 2 - F C 2 4 2 F C 2 B F D 7 } " / > < / a : e x t > < / a : e x t L s t > < / p : c N v P r > < p : c N v S p P r / > < p : n v P r > < p : p h   i d x = " 1 2 "   t y p e = " b o d y " / > < / p : n v P r > < / p : n v S p P r > < p : s p P r > < a : x f r m   r o t = " 0 " > < a : o f f   x = " 4 9 3 9 4 9 9 "   y = " 7 2 4 0 7 5 " / > < a : e x t   c x = " 3 8 3 7 0 0 0 "   c y = " 3 6 9 5 1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1 5 0 ; p 3 4 " > < a : e x t L s t > < a : e x t   u r i = " { 7 7 D 3 F D A 5 - F 7 A 7 - 4 1 F 1 - 8 7 3 5 - 2 2 A 5 7 F B F 4 2 F 0 } " > < a 1 6 : c r e a t i o n I d   x m l n s : a 1 6 = " h t t p : / / s c h e m a s . m i c r o s o f t . c o m / o f f i c e / d r a w i n g / 2 0 1 0 / m a i n "   i d = " { E 1 C 8 0 E E E - 1 1 4 0 - 4 B F E - 8 7 0 2 - B B 2 E 1 0 1 7 5 5 9 9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1 5 1 ; p 3 4 " > < a : e x t L s t > < a : e x t   u r i = " { 9 B 8 5 A 4 9 D - 2 7 9 8 - 4 0 A F - 9 C 2 B - 0 1 4 8 B 8 6 E 5 D 8 B } " > < a 1 6 : c r e a t i o n I d   x m l n s : a 1 6 = " h t t p : / / s c h e m a s . m i c r o s o f t . c o m / o f f i c e / d r a w i n g / 2 0 1 0 / m a i n "   i d = " { 3 7 E 3 A F D 6 - 7 3 4 8 - 4 D F E - B 0 3 D - B 2 1 0 0 E A F 3 D F A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3 D 6 C B E 3 2 - 2 8 5 9 - 4 A 1 5 - B 1 8 6 - 4 9 0 8 D 5 9 8 7 C 9 2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/ p : s p T r e e > < p : e x t L s t > < p : e x t   u r i = " { 9 B 9 D 9 2 6 7 - 3 1 6 9 - 4 2 5 D - A C E 8 - 5 3 F 4 6 0 8 7 E 2 C C } " > < p 1 4 : c r e a t i o n I d   x m l n s : p 1 4 = " h t t p : / / s c h e m a s . m i c r o s o f t . c o m / o f f i c e / p o w e r p o i n t / 2 0 1 0 / m a i n "   v a l = " 1 6 6 2 5 3 7 2 5 5 4 5 9 " / > < / p : e x t > < / p : e x t L s t > < / p : c S l d > < p : c l r M a p O v r > < a : m a s t e r C l r M a p p i n g / > < / p : c l r M a p O v r > < / p : s l d L a y o u t >
</file>

<file path=ppt/slideLayouts/slideLayout52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C a p t i o n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5 3 ; p 3 5 " > < a : e x t L s t > < a : e x t   u r i = " { E 2 4 9 A 8 2 8 - C 6 7 D - 4 5 0 0 - B 5 9 0 - C 8 8 6 1 7 9 3 4 C A 7 } " > < a 1 6 : c r e a t i o n I d   x m l n s : a 1 6 = " h t t p : / / s c h e m a s . m i c r o s o f t . c o m / o f f i c e / d r a w i n g / 2 0 1 0 / m a i n "   i d = " { B 7 C 7 C A 3 4 - 2 1 3 3 - 4 A F 0 - A 6 E 7 - D 1 B 7 D 8 D D 5 4 F 0 } " / > < / a : e x t > < / a : e x t L s t > < / p : c N v P r > < p : c N v S p P r / > < p : n v P r > < p : p h   t y p e = " b o d y " / > < / p : n v P r > < / p : n v S p P r > < p : s p P r > < a : x f r m   r o t = " 0 " > < a : o f f   x = " 3 1 1 7 0 0 "   y = " 4 2 3 0 5 7 5 " / > < a : e x t   c x = " 5 9 9 8 8 0 0 "   c y = " 6 0 5 1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2 2 8 6 0 0 "   l v l = " 0 "   m a r L = " 4 5 7 2 0 0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1 f 1 f 5 0 " / > < / a : b u C l r > < a : b u S z P c t   v a l = " 1 0 0 0 0 0 " / > < a : b u N o n e / > < a : d e f R P r   b = " 1 "   d i r t y = " 0 "   l a n g = " e n - U S " > < a : s o l i d F i l l > < a : s r g b C l r   v a l = " 1 f 1 f 5 0 " / > < / a : s o l i d F i l l > < a : l a t i n   t y p e f a c e = " + m n - l t " / > < / a : d e f R P r > < / a : l v l 1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3 "   n a m e = " G o o g l e   S h a p e ; 1 5 4 ; p 3 5 " > < a : e x t L s t > < a : e x t   u r i = " { 9 9 C E 2 C B F - 8 4 2 3 - 4 6 4 3 - A D C 1 - 1 1 0 B B 1 7 F 8 C 9 D } " > < a 1 6 : c r e a t i o n I d   x m l n s : a 1 6 = " h t t p : / / s c h e m a s . m i c r o s o f t . c o m / o f f i c e / d r a w i n g / 2 0 1 0 / m a i n "   i d = " { C 4 7 1 0 2 0 3 - 1 4 6 D - 4 F A 6 - 8 2 F E - E 8 A 0 D 0 7 A C F 4 C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4 "   n a m e = " G o o g l e   S h a p e ; 1 5 5 ; p 3 5 " > < a : e x t L s t > < a : e x t   u r i = " { 9 5 7 1 1 0 1 A - 1 0 D 8 - 4 5 B A - 9 D 2 B - 7 F C 1 F C 1 E 8 4 9 2 } " > < a 1 6 : c r e a t i o n I d   x m l n s : a 1 6 = " h t t p : / / s c h e m a s . m i c r o s o f t . c o m / o f f i c e / d r a w i n g / 2 0 1 0 / m a i n "   i d = " { D E 7 3 4 F D 2 - 2 F 3 7 - 4 6 7 5 - 8 0 A 2 - 4 C 3 5 8 1 9 C D B 2 0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5 "   n a m e = " G o o g l e   S h a p e ; 1 5 6 ; p 3 5 " > < a : e x t L s t > < a : e x t   u r i = " { E B 3 F 8 1 3 B - 8 A F 0 - 4 0 3 8 - 9 5 3 5 - 6 E 4 8 8 9 4 E C 0 9 F } " > < a 1 6 : c r e a t i o n I d   x m l n s : a 1 6 = " h t t p : / / s c h e m a s . m i c r o s o f t . c o m / o f f i c e / d r a w i n g / 2 0 1 0 / m a i n "   i d = " { 9 4 F 3 5 7 6 6 - E 5 8 2 - 4 7 7 7 - 8 9 E D - 4 7 9 3 3 3 1 5 D D 1 4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E F C 2 B 1 E A - 5 8 3 B - 4 4 D 4 - A 2 B 1 - 2 5 A 7 6 6 4 0 C 7 4 0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/ p : s p T r e e > < p : e x t L s t > < p : e x t   u r i = " { 4 1 5 C 1 7 1 B - 0 0 1 2 - 4 6 8 7 - 8 6 4 5 - B 0 1 A C C A 5 3 6 5 F } " > < p 1 4 : c r e a t i o n I d   x m l n s : p 1 4 = " h t t p : / / s c h e m a s . m i c r o s o f t . c o m / o f f i c e / p o w e r p o i n t / 2 0 1 0 / m a i n "   v a l = " 1 6 6 2 5 3 7 2 5 5 4 6 3 " / > < / p : e x t > < / p : e x t L s t > < / p : c S l d > < p : c l r M a p O v r > < a : m a s t e r C l r M a p p i n g / > < / p : c l r M a p O v r > < / p : s l d L a y o u t >
</file>

<file path=ppt/slideLayouts/slideLayout53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B l a n k   -   J o d h p u r " > < p : b g > < p : b g P r > < a : s o l i d F i l l > < a : s r g b C l r   v a l = " 1 b 2 e 8 5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5 8 ; p 3 6 " > < a : e x t L s t > < a : e x t   u r i = " { 0 1 9 C 2 D 2 A - E 5 3 0 - 4 B E 7 - A 2 A 1 - 6 9 4 1 A E C 6 D 0 F B } " > < a 1 6 : c r e a t i o n I d   x m l n s : a 1 6 = " h t t p : / / s c h e m a s . m i c r o s o f t . c o m / o f f i c e / d r a w i n g / 2 0 1 0 / m a i n "   i d = " { B A B B 1 4 6 C - 0 A 4 0 - 4 0 A B - B 4 E E - 1 0 0 A 2 D 0 4 A C 7 6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F 8 3 0 F 8 1 9 - 7 0 2 E - 4 2 E C - A A 1 7 - 3 E 4 2 4 3 4 A 4 4 C 5 } "   t y p e = " s l i d e n u m " / > < a : e n d P a r a R P r   b = " 1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/ p : s p T r e e > < p : e x t L s t > < p : e x t   u r i = " { 1 E 0 0 8 4 0 3 - 1 4 9 C - 4 D 6 0 - 9 D E 2 - 6 E 1 F D 4 9 F 9 8 F F } " > < p 1 4 : c r e a t i o n I d   x m l n s : p 1 4 = " h t t p : / / s c h e m a s . m i c r o s o f t . c o m / o f f i c e / p o w e r p o i n t / 2 0 1 0 / m a i n "   v a l = " 1 6 6 2 5 3 7 2 5 5 4 6 5 " / > < / p : e x t > < / p : e x t L s t > < / p : c S l d > < p : c l r M a p O v r > < a : m a s t e r C l r M a p p i n g / > < / p : c l r M a p O v r > < / p : s l d L a y o u t >
</file>

<file path=ppt/slideLayouts/slideLayout54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B l a n k   -   I n d u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6 0 ; p 3 7 " > < a : e x t L s t > < a : e x t   u r i = " { 9 F 6 9 B 0 1 D - 9 2 C F - 4 5 D 8 - B A E 4 - E F 9 3 D C 8 A C B F A } " > < a 1 6 : c r e a t i o n I d   x m l n s : a 1 6 = " h t t p : / / s c h e m a s . m i c r o s o f t . c o m / o f f i c e / d r a w i n g / 2 0 1 0 / m a i n "   i d = " { F 8 6 E 3 F 1 3 - E 6 1 4 - 4 C B 0 - 8 A A 1 - F 7 4 F 1 E 5 9 6 3 7 0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9 0 0 "   u = " n o n e " > < a : s o l i d F i l l > < a : s r g b C l r   v a l = " 1 4 1 4 1 4 " / > < / a : s o l i d F i l l > < a : l a t i n   t y p e f a c e = " L a t o " / > < / a : r P r > < a : t > / /   < / a : t > < / a : r > < a : f l d   i d = " { 9 8 5 3 B 7 6 3 - 5 C 6 9 - 4 5 1 A - B 7 8 8 - 1 3 3 2 1 0 F E 4 5 8 A } "   t y p e = " s l i d e n u m " / > < a : e n d P a r a R P r   b = " 1 "   c a p = " n o n e "   d i r t y = " 0 "   i = " 0 "   l a n g = " e n "   s t r i k e = " n o S t r i k e "   s z = " 9 0 0 "   u = " n o n e " > < a : s o l i d F i l l > < a : s r g b C l r   v a l = " 1 4 1 4 1 4 " / > < / a : s o l i d F i l l > < a : l a t i n   t y p e f a c e = " L a t o " / > < / a : e n d P a r a R P r > < / a : p > < / p : t x B o d y > < / p : s p > < / p : s p T r e e > < p : e x t L s t > < p : e x t   u r i = " { B 1 E 4 F C 8 A - 0 1 C 4 - 4 6 9 A - A 5 D 4 - 6 5 1 0 2 6 8 3 8 1 C B } " > < p 1 4 : c r e a t i o n I d   x m l n s : p 1 4 = " h t t p : / / s c h e m a s . m i c r o s o f t . c o m / o f f i c e / p o w e r p o i n t / 2 0 1 0 / m a i n "   v a l = " 1 6 6 2 5 3 7 2 5 5 4 6 7 " / > < / p : e x t > < / p : e x t L s t > < / p : c S l d > < p : c l r M a p O v r > < a : m a s t e r C l r M a p p i n g / > < / p : c l r M a p O v r > < / p : s l d L a y o u t >
</file>

<file path=ppt/slideLayouts/slideLayout6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I m a g e   L e f t   -   T e x t   R i g h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8 1 ; p 4 2 " > < a : e x t L s t > < a : e x t   u r i = " { 0 E F C 3 D 8 4 - 3 5 F 7 - 4 D A E - A F D 4 - 4 2 B 0 8 E 8 9 B 5 B F } " > < a 1 6 : c r e a t i o n I d   x m l n s : a 1 6 = " h t t p : / / s c h e m a s . m i c r o s o f t . c o m / o f f i c e / d r a w i n g / 2 0 1 0 / m a i n "   i d = " { 1 D F 3 2 F 9 A - C D B 0 - 4 4 5 9 - 8 B 7 9 - 8 5 8 6 7 6 5 4 C F 8 5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3 "   n a m e = " G o o g l e   S h a p e ; 1 8 2 ; p 4 2 " > < a : e x t L s t > < a : e x t   u r i = " { E 1 F 0 D B 2 4 - C D 4 A - 4 8 5 0 - 9 C 4 8 - B B 3 5 8 9 E C D D 7 E } " > < a 1 6 : c r e a t i o n I d   x m l n s : a 1 6 = " h t t p : / / s c h e m a s . m i c r o s o f t . c o m / o f f i c e / d r a w i n g / 2 0 1 0 / m a i n "   i d = " { B 9 C 4 6 F 7 4 - 1 B F 4 - 4 E C 1 - 8 F 2 7 - E 1 5 9 A C 4 3 2 7 B 6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E 4 1 3 B 5 5 F - 9 1 3 1 - 4 2 2 6 - 8 D A C - 8 4 C 9 2 2 E F E A 2 E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4 "   n a m e = " G o o g l e   S h a p e ; 1 8 3 ; p 4 2 " > < a : e x t L s t > < a : e x t   u r i = " { 8 5 5 C C A F F - 8 5 5 1 - 4 3 B C - 8 C 1 8 - 2 1 B 4 0 7 8 3 0 F 8 A } " > < a 1 6 : c r e a t i o n I d   x m l n s : a 1 6 = " h t t p : / / s c h e m a s . m i c r o s o f t . c o m / o f f i c e / d r a w i n g / 2 0 1 0 / m a i n "   i d = " { 4 0 6 C 1 A 1 2 - 3 8 D A - 4 1 C 5 - 9 0 8 7 - 5 E 7 7 F 8 1 F 1 7 B F } " / > < / a : e x t > < / a : e x t L s t > < / p : c N v P r > < p : c N v S p P r / > < p : n v P r > < p : p h   i d x = " 1 0 "   t y p e = " t i t l e " / > < / p : n v P r > < / p : n v S p P r > < p : s p P r > < a : x f r m   r o t = " 0 " > < a : o f f   x = " 3 7 2 0 8 8 4 "   y = " 2 2 9 5 5 0 " / > < a : e x t   c x = " 5 2 8 3 6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1 8 4 ; p 4 2 " > < a : e x t L s t > < a : e x t   u r i = " { 8 6 D 8 E F 8 0 - 3 4 5 E - 4 0 A D - 9 C A 8 - D F E 4 E 9 9 4 9 D 9 8 } " > < a 1 6 : c r e a t i o n I d   x m l n s : a 1 6 = " h t t p : / / s c h e m a s . m i c r o s o f t . c o m / o f f i c e / d r a w i n g / 2 0 1 0 / m a i n "   i d = " { 1 9 0 5 A B 6 B - F D E 1 - 4 9 B E - 9 1 9 E - 5 2 3 8 E 2 3 B 0 E 9 7 } " / > < / a : e x t > < / a : e x t L s t > < / p : c N v P r > < p : c N v S p P r / > < p : n v P r > < p : p h   i d x = " 1 1 "   t y p e = " s u b T i t l e " / > < / p : n v P r > < / p : n v S p P r > < p : s p P r > < a : x f r m   r o t = " 0 " > < a : o f f   x = " 3 7 3 0 1 4 7 "   y = " 7 8 7 5 2 5 " / > < a : e x t   c x = " 4 1 5 1 1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1 8 5 ; p 4 2 " > < a : e x t L s t > < a : e x t   u r i = " { 2 E 2 5 9 E A 6 - 1 5 A 0 - 4 F F F - B D 7 C - A F A 7 C 7 C D F C 1 8 } " > < a 1 6 : c r e a t i o n I d   x m l n s : a 1 6 = " h t t p : / / s c h e m a s . m i c r o s o f t . c o m / o f f i c e / d r a w i n g / 2 0 1 0 / m a i n "   i d = " { 7 8 6 0 7 7 0 A - 8 0 F A - 4 D E D - 9 E 8 3 - 4 7 4 0 9 1 B 4 5 1 2 D } " / > < / a : e x t > < / a : e x t L s t > < / p : c N v P r > < p : c N v S p P r / > < p : n v P r > < p : p h   i d x = " 1 2 "   t y p e = " b o d y " / > < / p : n v P r > < / p : n v S p P r > < p : s p P r > < a : x f r m   r o t = " 0 " > < a : o f f   x = " 3 7 3 9 1 5 1 "   y = " 1 3 0 3 8 5 0 " / > < a : e x t   c x = " 5 1 6 1 5 0 0 "   c y = " 3 3 9 4 4 9 9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7 "   n a m e = " G o o g l e   S h a p e ; 1 8 6 ; p 4 2 " > < a : e x t L s t > < a : e x t   u r i = " { 2 A 4 C D 9 3 8 - 7 0 D 5 - 4 2 7 3 - A 9 6 7 - 4 4 6 F A 2 A 1 F 6 8 0 } " > < a 1 6 : c r e a t i o n I d   x m l n s : a 1 6 = " h t t p : / / s c h e m a s . m i c r o s o f t . c o m / o f f i c e / d r a w i n g / 2 0 1 0 / m a i n "   i d = " { F 3 F 0 2 4 1 5 - 0 7 D 5 - 4 7 A 3 - A 8 5 6 - F 7 5 7 9 3 6 F E 6 A 2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0 A 7 9 9 B E B - 5 B 6 1 - 4 6 A 6 - A 8 0 5 - 0 1 D 9 D A 6 E 8 1 7 8 } " > < p 1 4 : c r e a t i o n I d   x m l n s : p 1 4 = " h t t p : / / s c h e m a s . m i c r o s o f t . c o m / o f f i c e / p o w e r p o i n t / 2 0 1 0 / m a i n "   v a l = " 1 6 6 2 5 3 7 2 5 5 2 7 0 " / > < / p : e x t > < / p : e x t L s t > < / p : c S l d > < p : c l r M a p O v r > < a : m a s t e r C l r M a p p i n g / > < / p : c l r M a p O v r > < / p : s l d L a y o u t >
</file>

<file path=ppt/slideLayouts/slideLayout7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I m a g e   R i g h t   -   T e x t   L e f t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8 8 ; p 4 3 " > < a : e x t L s t > < a : e x t   u r i = " { B 0 7 5 9 1 B 3 - 9 E B C - 4 F 8 5 - 9 C A 3 - D 8 9 2 9 8 A 6 D 0 2 B } " > < a 1 6 : c r e a t i o n I d   x m l n s : a 1 6 = " h t t p : / / s c h e m a s . m i c r o s o f t . c o m / o f f i c e / d r a w i n g / 2 0 1 0 / m a i n "   i d = " { 9 D 6 2 B E B 0 - E 7 6 7 - 4 6 1 C - 9 9 0 A - 7 B 0 0 6 B 1 A 5 9 8 C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3 "   n a m e = " G o o g l e   S h a p e ; 1 8 9 ; p 4 3 " > < a : e x t L s t > < a : e x t   u r i = " { F 7 D A B 6 2 5 - C D A 9 - 4 0 F 1 - 8 6 2 D - 7 F 9 2 4 9 3 9 B B A 7 } " > < a 1 6 : c r e a t i o n I d   x m l n s : a 1 6 = " h t t p : / / s c h e m a s . m i c r o s o f t . c o m / o f f i c e / d r a w i n g / 2 0 1 0 / m a i n "   i d = " { B 9 8 7 5 7 3 2 - 9 9 B F - 4 D 0 4 - 9 C 4 4 - C C 5 A D C 1 D 7 1 7 4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3 F B 1 3 B 2 9 - 4 B 8 C - 4 C 7 D - 9 F 4 8 - 3 6 7 A 2 F 1 6 E D B 2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4 "   n a m e = " G o o g l e   S h a p e ; 1 9 0 ; p 4 3 " > < a : e x t L s t > < a : e x t   u r i = " { D 1 8 F 3 E C 3 - 4 0 5 B - 4 7 0 1 - A F 3 B - 4 9 8 D E D 3 6 2 5 8 F } " > < a 1 6 : c r e a t i o n I d   x m l n s : a 1 6 = " h t t p : / / s c h e m a s . m i c r o s o f t . c o m / o f f i c e / d r a w i n g / 2 0 1 0 / m a i n "   i d = " { B 4 F E 1 F 9 7 - F F 2 E - 4 A 8 9 - B 6 C E - C 0 C 7 C B 8 0 8 B 5 D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2 5 "   y = " 2 2 9 5 5 0 " / > < a : e x t   c x = " 4 9 0 0 4 9 9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5 "   n a m e = " G o o g l e   S h a p e ; 1 9 1 ; p 4 3 " > < a : e x t L s t > < a : e x t   u r i = " { D F E A 2 0 2 5 - 2 5 9 D - 4 4 5 3 - 9 C 0 9 - A C A E 4 A 7 A 5 2 0 3 } " > < a 1 6 : c r e a t i o n I d   x m l n s : a 1 6 = " h t t p : / / s c h e m a s . m i c r o s o f t . c o m / o f f i c e / d r a w i n g / 2 0 1 0 / m a i n "   i d = " { 5 A 0 B 1 D C 0 - 8 A 2 0 - 4 7 8 6 - A 6 7 5 - 7 4 1 1 D 6 E 3 7 6 8 9 } " / > < / a : e x t > < / a : e x t L s t > < / p : c N v P r > < p : c N v S p P r / > < p : n v P r > < p : p h   i d x = " 1 1 "   t y p e = " s u b T i t l e " / > < / p : n v P r > < / p : n v S p P r > < p : s p P r > < a : x f r m   r o t = " 0 " > < a : o f f   x = " 5 0 3 8 7 5 "   y = " 7 8 7 5 2 5 " / > < a : e x t   c x = " 4 8 9 1 2 0 0 "   c y = " 3 5 0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1 9 2 ; p 4 3 " > < a : e x t L s t > < a : e x t   u r i = " { 1 D 9 0 D D A F - C 1 9 1 - 4 1 2 7 - A E D 5 - 3 7 F 8 0 3 3 0 A C 2 F } " > < a 1 6 : c r e a t i o n I d   x m l n s : a 1 6 = " h t t p : / / s c h e m a s . m i c r o s o f t . c o m / o f f i c e / d r a w i n g / 2 0 1 0 / m a i n "   i d = " { 4 0 B 0 C 8 E D - F 9 2 9 - 4 C 4 8 - 9 2 F D - 1 C 2 0 9 6 C 2 0 B 7 2 } " / > < / a : e x t > < / a : e x t L s t > < / p : c N v P r > < p : c N v S p P r / > < p : n v P r > < p : p h   i d x = " 1 2 "   t y p e = " b o d y " / > < / p : n v P r > < / p : n v S p P r > < p : s p P r > < a : x f r m   r o t = " 0 " > < a : o f f   x = " 5 1 2 8 7 5 "   y = " 1 4 5 6 2 5 0 " / > < a : e x t   c x = " 4 8 3 1 8 0 0 "   c y = " 3 3 9 4 4 9 9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7 "   n a m e = " G o o g l e   S h a p e ; 1 9 3 ; p 4 3 " > < a : e x t L s t > < a : e x t   u r i = " { 6 A E 0 F C F C - 2 B D 2 - 4 F C 6 - 9 3 7 7 - F 6 0 D 2 8 B 7 2 E 3 0 } " > < a 1 6 : c r e a t i o n I d   x m l n s : a 1 6 = " h t t p : / / s c h e m a s . m i c r o s o f t . c o m / o f f i c e / d r a w i n g / 2 0 1 0 / m a i n "   i d = " { 2 1 B 6 0 9 1 F - 9 4 0 4 - 4 D 5 9 - A 3 4 E - E 0 2 7 C 9 E 9 D 2 6 5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7 5 6 "   y = " 4 9 4 9 0 8 9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5 5 6 1 F 1 1 F - F 6 2 B - 4 4 A B - A 1 4 B - D A 4 A 1 2 C D A 6 8 F } " > < p 1 4 : c r e a t i o n I d   x m l n s : p 1 4 = " h t t p : / / s c h e m a s . m i c r o s o f t . c o m / o f f i c e / p o w e r p o i n t / 2 0 1 0 / m a i n "   v a l = " 1 6 6 2 5 3 7 2 5 5 2 7 6 " / > < / p : e x t > < / p : e x t L s t > < / p : c S l d > < p : c l r M a p O v r > < a : m a s t e r C l r M a p p i n g / > < / p : c l r M a p O v r > < / p : s l d L a y o u t >
</file>

<file path=ppt/slideLayouts/slideLayout8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2   C o l u m n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9 5 ; p 4 4 " > < a : e x t L s t > < a : e x t   u r i = " { B 5 7 8 8 A 3 E - 8 E 1 C - 4 8 7 4 - A F 2 4 - 2 1 C 0 6 A 1 5 9 1 C 0 } " > < a 1 6 : c r e a t i o n I d   x m l n s : a 1 6 = " h t t p : / / s c h e m a s . m i c r o s o f t . c o m / o f f i c e / d r a w i n g / 2 0 1 0 / m a i n "   i d = " { 8 A 0 E B 9 1 9 - E C 3 D - 4 9 2 0 - 9 4 8 A - 2 C 4 5 D 2 1 6 4 0 C 2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1 9 6 ; p 4 4 " > < a : e x t L s t > < a : e x t   u r i = " { D 4 7 F E 1 5 B - 8 0 A A - 4 D E 6 - 9 D C 0 - D 5 9 3 0 8 B 8 9 E 4 5 } " > < a 1 6 : c r e a t i o n I d   x m l n s : a 1 6 = " h t t p : / / s c h e m a s . m i c r o s o f t . c o m / o f f i c e / d r a w i n g / 2 0 1 0 / m a i n "   i d = " { 6 F 9 9 1 F 8 1 - 4 3 A 3 - 4 1 D 7 - A 9 1 5 - D 7 9 F A F 4 5 6 E 3 9 } " / > < / a : e x t > < / a : e x t L s t > < / p : c N v P r > < p : c N v S p P r / > < p : n v P r > < p : p h   i d x = " 1 1 "   t y p e = " s u b T i t l e " / > < / p : n v P r > < / p : n v S p P r > < p : s p P r > < a : x f r m   r o t = " 0 " > < a : o f f   x = " 4 9 1 8 0 0 "   y = " 1 1 2 8 7 5 0 " / > < a : e x t   c x = " 3 5 5 3 2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1 9 7 ; p 4 4 " > < a : e x t L s t > < a : e x t   u r i = " { 2 8 0 C 5 4 4 3 - 6 D 4 E - 4 D 8 9 - 9 E A E - C 2 C A 3 0 2 4 1 F 4 A } " > < a 1 6 : c r e a t i o n I d   x m l n s : a 1 6 = " h t t p : / / s c h e m a s . m i c r o s o f t . c o m / o f f i c e / d r a w i n g / 2 0 1 0 / m a i n "   i d = " { 9 F 3 C C E 5 F - E 9 D B - 4 D 5 D - B 8 8 F - D 4 6 4 0 D A 4 2 2 D 3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1 9 8 ; p 4 4 " > < a : e x t L s t > < a : e x t   u r i = " { 3 2 B 8 7 6 B E - C 2 E A - 4 1 E 2 - 9 7 2 8 - F F 7 B 1 1 E E D A 3 0 } " > < a 1 6 : c r e a t i o n I d   x m l n s : a 1 6 = " h t t p : / / s c h e m a s . m i c r o s o f t . c o m / o f f i c e / d r a w i n g / 2 0 1 0 / m a i n "   i d = " { 4 A 0 3 6 8 F 0 - 8 A 2 C - 4 2 8 7 - A B 5 A - B D 7 3 8 A 6 3 4 2 0 E } " / > < / a : e x t > < / a : e x t L s t > < / p : c N v P r > < p : c N v S p P r / > < p : n v P r > < p : p h   i d x = " 1 2 "   t y p e = " b o d y " / > < / p : n v P r > < / p : n v S p P r > < p : s p P r > < a : x f r m   r o t = " 0 " > < a : o f f   x = " 4 9 7 5 2 4 "   y = " 1 6 7 9 5 2 5 " / > < a : e x t   c x = " 3 7 1 4 0 0 0 "   c y = " 3 0 4 1 1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1 9 9 ; p 4 4 " > < a : e x t L s t > < a : e x t   u r i = " { 6 9 A B C D 9 D - F 5 2 6 - 4 4 D 9 - 8 4 8 3 - 8 6 4 7 A 1 B 2 3 6 8 8 } " > < a 1 6 : c r e a t i o n I d   x m l n s : a 1 6 = " h t t p : / / s c h e m a s . m i c r o s o f t . c o m / o f f i c e / d r a w i n g / 2 0 1 0 / m a i n "   i d = " { 6 2 0 B 6 A E 5 - E E 4 0 - 4 2 5 1 - 9 3 5 5 - A 5 C 4 F 4 C F 2 D 0 4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2 0 0 ; p 4 4 " > < a : e x t L s t > < a : e x t   u r i = " { B 3 D 9 F 4 6 4 - 9 0 8 A - 4 0 C 5 - B 1 2 A - A 7 E 8 7 1 9 C B 7 7 5 } " > < a 1 6 : c r e a t i o n I d   x m l n s : a 1 6 = " h t t p : / / s c h e m a s . m i c r o s o f t . c o m / o f f i c e / d r a w i n g / 2 0 1 0 / m a i n "   i d = " { B 4 7 F E B 7 4 - 8 C E D - 4 B E D - B 0 4 B - 7 9 2 2 F 8 6 D 3 E 3 6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8 0 8 3 7 1 6 D - 9 C 6 8 - 4 E 0 B - B 0 6 3 - B D 2 6 3 2 7 C 2 D A F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8 "   n a m e = " G o o g l e   S h a p e ; 2 0 1 ; p 4 4 " > < a : e x t L s t > < a : e x t   u r i = " { 8 F 3 B 5 B 8 2 - 8 9 3 7 - 4 A 2 7 - A 4 A 0 - D 0 B C 9 3 E 5 0 9 C 7 } " > < a 1 6 : c r e a t i o n I d   x m l n s : a 1 6 = " h t t p : / / s c h e m a s . m i c r o s o f t . c o m / o f f i c e / d r a w i n g / 2 0 1 0 / m a i n "   i d = " { A 5 2 B 7 5 B 7 - 1 B 1 6 - 4 9 1 0 - 9 C 3 C - D F 7 4 E 9 B C 6 2 3 F } " / > < / a : e x t > < / a : e x t L s t > < / p : c N v P r > < p : c N v S p P r / > < p : n v P r > < p : p h   i d x = " 1 3 "   t y p e = " s u b T i t l e " / > < / p : n v P r > < / p : n v S p P r > < p : s p P r > < a : x f r m   r o t = " 0 " > < a : o f f   x = " 4 8 6 1 6 5 0 "   y = " 1 1 2 8 7 5 0 " / > < a : e x t   c x = " 3 5 5 3 2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G o o g l e   S h a p e ; 2 0 2 ; p 4 4 " > < a : e x t L s t > < a : e x t   u r i = " { 8 9 8 0 2 4 5 3 - F 3 6 1 - 4 8 E F - 8 6 9 3 - F 0 C F D B 6 7 C F 1 0 } " > < a 1 6 : c r e a t i o n I d   x m l n s : a 1 6 = " h t t p : / / s c h e m a s . m i c r o s o f t . c o m / o f f i c e / d r a w i n g / 2 0 1 0 / m a i n "   i d = " { 6 1 D E A A 5 B - 7 6 1 7 - 4 8 9 F - A 0 3 5 - 6 0 5 6 2 D 1 D 8 3 3 9 } " / > < / a : e x t > < / a : e x t L s t > < / p : c N v P r > < p : c N v S p P r / > < p : n v P r > < p : p h   i d x = " 1 4 "   t y p e = " b o d y " / > < / p : n v P r > < / p : n v S p P r > < p : s p P r > < a : x f r m   r o t = " 0 " > < a : o f f   x = " 4 8 6 7 3 7 5 "   y = " 1 6 7 9 5 2 5 " / > < a : e x t   c x = " 3 7 1 4 0 0 0 "   c y = " 3 0 4 1 1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1 0 "   n a m e = " G o o g l e   S h a p e ; 2 0 3 ; p 4 4 " > < a : e x t L s t > < a : e x t   u r i = " { 3 D 1 E 1 F 4 4 - 1 7 B D - 4 F 7 3 - B 0 B 7 - 6 1 3 F D 4 2 A 8 C 7 3 } " > < a 1 6 : c r e a t i o n I d   x m l n s : a 1 6 = " h t t p : / / s c h e m a s . m i c r o s o f t . c o m / o f f i c e / d r a w i n g / 2 0 1 0 / m a i n "   i d = " { E 9 5 5 E 3 A 0 - 6 0 E 9 - 4 0 1 5 - 9 1 9 A - 3 5 6 0 F B 0 9 E 7 E F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C 6 4 4 5 6 C 6 - F 8 7 2 - 4 E 3 C - A 9 5 4 - 4 9 3 1 D B 6 D 8 2 D D } " > < p 1 4 : c r e a t i o n I d   x m l n s : p 1 4 = " h t t p : / / s c h e m a s . m i c r o s o f t . c o m / o f f i c e / p o w e r p o i n t / 2 0 1 0 / m a i n "   v a l = " 1 6 6 2 5 3 7 2 5 5 2 8 3 " / > < / p : e x t > < / p : e x t L s t > < / p : c S l d > < p : c l r M a p O v r > < a : m a s t e r C l r M a p p i n g / > < / p : c l r M a p O v r > < / p : s l d L a y o u t >
</file>

<file path=ppt/slideLayouts/slideLayout9.xml>�� < ? x m l   v e r s i o n = " 1 . 0 "   e n c o d i n g = " U T F - 1 6 " ? > < p : s l d L a y o u t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p r e s e r v e = " 1 "   t y p e = " c u s t " > < p : c S l d   n a m e = " 3   C o l u m n s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2 0 5 ; p 4 5 " > < a : e x t L s t > < a : e x t   u r i = " { 0 7 5 8 7 8 5 6 - 8 2 8 E - 4 B 9 F - 8 A 6 4 - 7 A F D B 2 9 6 0 2 E 7 } " > < a 1 6 : c r e a t i o n I d   x m l n s : a 1 6 = " h t t p : / / s c h e m a s . m i c r o s o f t . c o m / o f f i c e / d r a w i n g / 2 0 1 0 / m a i n "   i d = " { 0 C E E D 5 B 9 - B 4 4 0 - 4 C A B - 8 3 2 1 - E 3 3 E D 5 C 5 1 E 5 A } " / > < / a : e x t > < / a : e x t L s t > < / p : c N v P r > < p : c N v S p P r / > < p : n v P r > < p : p h   i d x = " 1 0 "   t y p e = " t i t l e " / > < / p : n v P r > < / p : n v S p P r > < p : s p P r > < a : x f r m   r o t = " 0 " > < a : o f f   x = " 4 9 4 6 1 6 "   y = " 2 2 9 5 5 0 " / > < a : e x t   c x = " 5 6 4 7 5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b = " 1 "   d i r t y = " 0 "   l a n g = " e n - U S "   s z = " 3 0 0 0 " > < a : l a t i n   t y p e f a c e = " L a t o " / > < / a : d e f R P r > < / a : l v l 1 p P r > < a : l v l 2 p P r   a l g n = " l "   l v l = " 1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2 p P r > < a : l v l 3 p P r   a l g n = " l "   l v l = " 2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3 p P r > < a : l v l 4 p P r   a l g n = " l "   l v l = " 3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4 p P r > < a : l v l 5 p P r   a l g n = " l "   l v l = " 4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5 p P r > < a : l v l 6 p P r   a l g n = " l "   l v l = " 5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6 p P r > < a : l v l 7 p P r   a l g n = " l "   l v l = " 6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7 p P r > < a : l v l 8 p P r   a l g n = " l "   l v l = " 7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8 p P r > < a : l v l 9 p P r   a l g n = " l "   l v l = " 8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2 0 6 ; p 4 5 " > < a : e x t L s t > < a : e x t   u r i = " { 6 7 C 6 F B 8 5 - 6 6 4 E - 4 4 4 E - 9 3 3 0 - 9 2 F E 1 B 9 4 5 D 3 C } " > < a 1 6 : c r e a t i o n I d   x m l n s : a 1 6 = " h t t p : / / s c h e m a s . m i c r o s o f t . c o m / o f f i c e / d r a w i n g / 2 0 1 0 / m a i n "   i d = " { E 5 F 6 5 9 8 1 - 8 B E 0 - 4 8 D 3 - 9 5 0 B - D 8 5 9 C 8 3 1 B 0 6 7 } " / > < / a : e x t > < / a : e x t L s t > < / p : c N v P r > < p : c N v S p P r / > < p : n v P r > < p : p h   i d x = " 1 1 "   t y p e = " s u b T i t l e " / > < / p : n v P r > < / p : n v S p P r > < p : s p P r > < a : x f r m   r o t = " 0 " > < a : o f f   x = " 4 9 1 8 0 0 "   y = " 1 1 2 8 7 5 0 " / > < a : e x t   c x = " 2 3 9 6 7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4 "   n a m e = " G o o g l e   S h a p e ; 2 0 7 ; p 4 5 " > < a : e x t L s t > < a : e x t   u r i = " { E 9 E 5 6 4 A E - A C 4 2 - 4 3 9 A - A 6 B 9 - 5 9 8 C 6 5 3 6 9 4 F 7 } " > < a 1 6 : c r e a t i o n I d   x m l n s : a 1 6 = " h t t p : / / s c h e m a s . m i c r o s o f t . c o m / o f f i c e / d r a w i n g / 2 0 1 0 / m a i n "   i d = " { B 0 1 3 1 3 0 2 - 4 8 C 9 - 4 0 B 0 - 9 6 5 C - 7 A C A 0 B 8 A 1 5 7 0 } " / > < / a : e x t > < / a : e x t L s t > < / p : c N v P r > < p : c N v P i c P r / > < p : n v P r / > < / p : n v P i c P r > < p : b l i p F i l l > < a : b l i p   r : e m b e d = " r I d 2 " / > < a : s r c R e c t   b = " 0 "   l = " 0 "   r = " 0 "   t = " 0 " / > < a : s t r e t c h > < a : f i l l R e c t / > < / a : s t r e t c h > < / p : b l i p F i l l > < p : s p P r > < a : x f r m   r o t = " 0 " > < a : o f f   x = " 5 3 1 2 5 "   y = " 4 9 8 9 2 0 0 " / > < a : e x t   c x = " 9 4 6 5 0 0 "   c y = " 1 0 9 7 7 5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5 "   n a m e = " G o o g l e   S h a p e ; 2 0 8 ; p 4 5 " > < a : e x t L s t > < a : e x t   u r i = " { 3 4 5 D 6 3 A D - 8 0 C B - 4 E 1 F - B 5 3 4 - F C 4 F 3 2 B 9 0 2 5 F } " > < a 1 6 : c r e a t i o n I d   x m l n s : a 1 6 = " h t t p : / / s c h e m a s . m i c r o s o f t . c o m / o f f i c e / d r a w i n g / 2 0 1 0 / m a i n "   i d = " { 2 1 E 1 F F E E - 3 E D 0 - 4 2 3 3 - 8 1 C E - 6 4 3 0 D E A 9 2 D 0 D } " / > < / a : e x t > < / a : e x t L s t > < / p : c N v P r > < p : c N v S p P r / > < p : n v P r > < p : p h   i d x = " 1 2 "   t y p e = " b o d y " / > < / p : n v P r > < / p : n v S p P r > < p : s p P r > < a : x f r m   r o t = " 0 " > < a : o f f   x = " 4 9 5 2 2 5 "   y = " 1 6 6 1 7 2 5 " / > < a : e x t   c x = " 2 3 9 3 7 0 0 "   c y = " 3 1 0 1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6 "   n a m e = " G o o g l e   S h a p e ; 2 0 9 ; p 4 5 " > < a : e x t L s t > < a : e x t   u r i = " { A 8 F 7 0 7 3 D - 3 9 4 4 - 4 A 5 7 - B 9 7 4 - 1 F 4 D D 2 D 3 2 A 0 1 } " > < a 1 6 : c r e a t i o n I d   x m l n s : a 1 6 = " h t t p : / / s c h e m a s . m i c r o s o f t . c o m / o f f i c e / d r a w i n g / 2 0 1 0 / m a i n "   i d = " { 7 7 F C 6 3 F C - E C F 4 - 4 5 C F - A 0 C 2 - B 6 5 B 2 9 B 4 B 3 B 1 } " / > < / a : e x t > < / a : e x t L s t > < / p : c N v P r > < p : c N v S p P r   t x B o x = " 1 " / > < p : n v P r / > < / p : n v S p P r > < p : s p P r > < a : x f r m   r o t = " 0 " > < a : o f f   x = " 4 3 3 8 5 9 9 "   y = " 4 9 0 0 0 7 4 " / > < a : e x t   c x = " 4 6 6 8 0 0 "   c y = " 1 9 8 9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 / / 0 1 < / a : t > < / a : r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7 "   n a m e = " G o o g l e   S h a p e ; 2 1 0 ; p 4 5 " > < a : e x t L s t > < a : e x t   u r i = " { 3 5 0 3 4 C B D - A 1 F D - 4 A C A - 9 F 5 6 - 5 1 4 0 1 5 A 3 2 1 9 8 } " > < a 1 6 : c r e a t i o n I d   x m l n s : a 1 6 = " h t t p : / / s c h e m a s . m i c r o s o f t . c o m / o f f i c e / d r a w i n g / 2 0 1 0 / m a i n "   i d = " { E 7 2 1 0 F 0 D - 8 A 7 5 - 4 F 1 F - A B 2 D - C 1 3 3 D 8 D 7 5 9 1 6 } " / > < / a : e x t > < / a : e x t L s t > < / p : c N v P r > < p : c N v S p P r   t x B o x = " 1 " / > < p : n v P r / > < / p : n v S p P r > < p : s p P r > < a : x f r m   r o t = " 0 " > < a : o f f   x = " 4 2 6 8 8 9 5 "   y = " 4 8 5 9 4 4 2 " / > < a : e x t   c x = " 5 4 8 6 9 9 "   c y = " 3 9 3 6 0 0 " / > < / a : x f r m > < a : p r s t G e o m   p r s t = " r e c t " > < a : a v L s t / > < / a : p r s t G e o m > < a : n o F i l l / > < a : l n > < a : n o F i l l / > < / a : l n > < / p : s p P r > < p : t x B o d y > < a : b o d y P r   a n c h o r = " c t r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c t r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r P r > < a : t > / /   < / a : t > < / a : r > < a : f l d   i d = " { 2 4 7 9 F 0 B 1 - 9 E 3 5 - 4 0 8 E - A 0 1 9 - 5 0 A 3 1 5 B A B 7 7 F } "   t y p e = " s l i d e n u m " / > < a : e n d P a r a R P r   b = " 0 "   c a p = " n o n e "   d i r t y = " 0 "   i = " 0 "   l a n g = " e n "   s t r i k e = " n o S t r i k e "   s z = " 9 0 0 "   u = " n o n e " > < a : s o l i d F i l l > < a : s r g b C l r   v a l = " f f f f f f " / > < / a : s o l i d F i l l > < a : l a t i n   t y p e f a c e = " L a t o " / > < / a : e n d P a r a R P r > < / a : p > < / p : t x B o d y > < / p : s p > < p : s p > < p : n v S p P r > < p : c N v P r   i d = " 8 "   n a m e = " G o o g l e   S h a p e ; 2 1 1 ; p 4 5 " > < a : e x t L s t > < a : e x t   u r i = " { 0 8 D 9 D 9 4 4 - 6 2 B 0 - 4 5 1 5 - B 3 8 2 - 2 A 5 9 A 5 A 0 8 3 9 F } " > < a 1 6 : c r e a t i o n I d   x m l n s : a 1 6 = " h t t p : / / s c h e m a s . m i c r o s o f t . c o m / o f f i c e / d r a w i n g / 2 0 1 0 / m a i n "   i d = " { 6 3 E 8 7 F E 7 - 5 2 0 B - 4 B 2 4 - B A 1 7 - B 6 9 D 2 9 6 9 7 F 0 7 } " / > < / a : e x t > < / a : e x t L s t > < / p : c N v P r > < p : c N v S p P r / > < p : n v P r > < p : p h   i d x = " 1 3 "   t y p e = " s u b T i t l e " / > < / p : n v P r > < / p : n v S p P r > < p : s p P r > < a : x f r m   r o t = " 0 " > < a : o f f   x = " 6 3 3 9 7 7 5 "   y = " 1 1 2 8 7 5 0 " / > < a : e x t   c x = " 2 3 9 6 7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9 "   n a m e = " G o o g l e   S h a p e ; 2 1 2 ; p 4 5 " > < a : e x t L s t > < a : e x t   u r i = " { 1 D 2 E 6 5 C 3 - 9 B C 3 - 4 D A 6 - A B F 9 - 2 B A 0 5 1 F 0 A E C 4 } " > < a 1 6 : c r e a t i o n I d   x m l n s : a 1 6 = " h t t p : / / s c h e m a s . m i c r o s o f t . c o m / o f f i c e / d r a w i n g / 2 0 1 0 / m a i n "   i d = " { 0 1 8 7 C 3 C 6 - F F 1 8 - 4 D F 7 - 8 D 7 2 - E 3 4 5 D 9 1 1 4 D 0 5 } " / > < / a : e x t > < / a : e x t L s t > < / p : c N v P r > < p : c N v S p P r / > < p : n v P r > < p : p h   i d x = " 1 4 "   t y p e = " b o d y " / > < / p : n v P r > < / p : n v S p P r > < p : s p P r > < a : x f r m   r o t = " 0 " > < a : o f f   x = " 6 3 4 3 2 0 0 "   y = " 1 6 6 1 7 2 5 " / > < a : e x t   c x = " 2 3 9 3 7 0 0 "   c y = " 3 1 0 1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0 "   n a m e = " G o o g l e   S h a p e ; 2 1 3 ; p 4 5 " > < a : e x t L s t > < a : e x t   u r i = " { E 9 2 4 1 6 3 0 - E 5 2 6 - 4 E 3 5 - B A 2 0 - E 5 F 2 B D B 9 1 E 7 D } " > < a 1 6 : c r e a t i o n I d   x m l n s : a 1 6 = " h t t p : / / s c h e m a s . m i c r o s o f t . c o m / o f f i c e / d r a w i n g / 2 0 1 0 / m a i n "   i d = " { 6 7 F C 8 3 B 5 - C B 8 9 - 4 8 7 9 - B E 8 4 - C B 2 0 D 6 C 8 B 0 B E } " / > < / a : e x t > < / a : e x t L s t > < / p : c N v P r > < p : c N v S p P r / > < p : n v P r > < p : p h   i d x = " 1 5 "   t y p e = " s u b T i t l e " / > < / p : n v P r > < / p : n v S p P r > < p : s p P r > < a : x f r m   r o t = " 0 " > < a : o f f   x = " 3 4 1 7 5 0 0 "   y = " 1 1 2 8 7 5 0 " / > < a : e x t   c x = " 2 3 9 6 7 0 0 "   c y = " 4 4 2 8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1 p P r > < a : l v l 2 p P r   a l g n = " l "   l v l = " 1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2 p P r > < a : l v l 3 p P r   a l g n = " l "   l v l = " 2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3 p P r > < a : l v l 4 p P r   a l g n = " l "   l v l = " 3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4 p P r > < a : l v l 5 p P r   a l g n = " l "   l v l = " 4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5 p P r > < a : l v l 6 p P r   a l g n = " l "   l v l = " 5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6 p P r > < a : l v l 7 p P r   a l g n = " l "   l v l = " 6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7 p P r > < a : l v l 8 p P r   a l g n = " l "   l v l = " 7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8 p P r > < a : l v l 9 p P r   a l g n = " l "   l v l = " 8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N o n e / > < a : d e f R P r   d i r t y = " 0 "   l a n g = " e n - U S " > < a : s o l i d F i l l > < a : s r g b C l r   v a l = " 1 f 1 f 5 0 " / > < / a : s o l i d F i l l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1 1 "   n a m e = " G o o g l e   S h a p e ; 2 1 4 ; p 4 5 " > < a : e x t L s t > < a : e x t   u r i = " { 4 1 8 8 3 1 2 C - 7 1 F E - 4 C A F - 8 9 D F - 6 A 2 8 D 0 8 B B C C D } " > < a 1 6 : c r e a t i o n I d   x m l n s : a 1 6 = " h t t p : / / s c h e m a s . m i c r o s o f t . c o m / o f f i c e / d r a w i n g / 2 0 1 0 / m a i n "   i d = " { 3 0 6 9 1 1 3 2 - 6 3 9 1 - 4 8 D 5 - B 4 0 6 - E C 7 B C 4 4 4 B C B 3 } " / > < / a : e x t > < / a : e x t L s t > < / p : c N v P r > < p : c N v S p P r / > < p : n v P r > < p : p h   i d x = " 1 6 "   t y p e = " b o d y " / > < / p : n v P r > < / p : n v S p P r > < p : s p P r > < a : x f r m   r o t = " 0 " > < a : o f f   x = " 3 4 2 0 9 2 5 "   y = " 1 6 6 1 7 2 5 " / > < a : e x t   c x = " 2 3 9 3 7 0 0 "   c y = " 3 1 0 1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1 7 4 9 9 "   l v l = " 0 "   m a r L = " 4 5 7 2 0 0 " > < a : l n S p c > < a : s p c P c t   v a l = " 1 5 0 0 0 0 " / > < / a : l n S p c > < a : s p c B e f > < a : s p c P t s   v a l = " 0 " / > < / a : s p c B e f > < a : s p c A f t > < a : s p c P t s   v a l = " 0 " / > < / a : s p c A f t > < a : b u S z P c t   v a l = " 1 0 0 0 0 0 " / > < a : b u C h a r   c h a r = "%� " / > < a : d e f R P r   d i r t y = " 0 "   l a n g = " e n - U S "   s z = " 1 4 0 0 " / > < / a : l v l 1 p P r > < a : l v l 2 p P r   a l g n = " l "   i n d e n t = " - 3 1 7 4 9 9 "   l v l = " 1 "   m a r L = " 9 1 4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2 p P r > < a : l v l 3 p P r   a l g n = " l "   i n d e n t = " - 3 1 7 4 9 9 "   l v l = " 2 "   m a r L = " 1 3 7 1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3 p P r > < a : l v l 4 p P r   a l g n = " l "   i n d e n t = " - 3 1 7 4 9 9 "   l v l = " 3 "   m a r L = " 1 8 2 8 8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4 p P r > < a : l v l 5 p P r   a l g n = " l "   i n d e n t = " - 3 1 7 4 9 9 "   l v l = " 4 "   m a r L = " 2 2 8 6 0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5 p P r > < a : l v l 6 p P r   a l g n = " l "   i n d e n t = " - 3 1 7 4 9 9 "   l v l = " 5 "   m a r L = " 2 7 4 3 2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6 p P r > < a : l v l 7 p P r   a l g n = " l "   i n d e n t = " - 3 1 7 4 9 9 "   l v l = " 6 "   m a r L = " 3 2 0 0 4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7 p P r > < a : l v l 8 p P r   a l g n = " l "   i n d e n t = " - 3 1 7 4 9 9 "   l v l = " 7 "   m a r L = " 3 6 5 7 6 0 0 " > < a : l n S p c > < a : s p c P c t   v a l = " 1 5 0 0 0 0 " / > < / a : l n S p c > < a : s p c B e f > < a : s p c P t s   v a l = " 1 6 0 0 " / > < / a : s p c B e f > < a : s p c A f t > < a : s p c P t s   v a l = " 0 " / > < / a : s p c A f t > < a : b u S z P c t   v a l = " 1 0 0 0 0 0 " / > < a : b u C h a r   c h a r = "%� " / > < / a : l v l 8 p P r > < a : l v l 9 p P r   a l g n = " l "   i n d e n t = " - 3 1 7 4 9 9 "   l v l = " 8 "   m a r L = " 4 1 1 4 8 0 0 " > < a : l n S p c > < a : s p c P c t   v a l = " 1 5 0 0 0 0 " / > < / a : l n S p c > < a : s p c B e f > < a : s p c P t s   v a l = " 1 6 0 0 " / > < / a : s p c B e f > < a : s p c A f t > < a : s p c P t s   v a l = " 1 6 0 0 " / > < / a : s p c A f t > < a : b u S z P c t   v a l = " 1 0 0 0 0 0 " / > < a : b u C h a r   c h a r = "%� " /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p i c > < p : n v P i c P r > < p : c N v P r   i d = " 1 2 "   n a m e = " G o o g l e   S h a p e ; 2 1 5 ; p 4 5 " > < a : e x t L s t > < a : e x t   u r i = " { 1 8 5 6 E 5 D 0 - D F 6 2 - 4 5 9 D - A 1 0 3 - 9 6 0 8 E A 5 A 4 1 9 E } " > < a 1 6 : c r e a t i o n I d   x m l n s : a 1 6 = " h t t p : / / s c h e m a s . m i c r o s o f t . c o m / o f f i c e / d r a w i n g / 2 0 1 0 / m a i n "   i d = " { 5 9 5 9 8 C C 0 - F 5 6 8 - 4 D D B - 8 C B D - D 2 D B 0 6 7 A 5 7 7 4 } " / > < / a : e x t > < / a : e x t L s t > < / p : c N v P r > < p : c N v P i c P r / > < p : n v P r / > < / p : n v P i c P r > < p : b l i p F i l l > < a : b l i p   r : e m b e d = " r I d 3 " / > < a : s r c R e c t   b = " 0 "   l = " 0 "   r = " 0 "   t = " 0 " / > < a : s t r e t c h > < a : f i l l R e c t / > < / a : s t r e t c h > < / p : b l i p F i l l > < p : s p P r > < a : x f r m   r o t = " 0 " > < a : o f f   x = " 7 5 6 "   y = " 4 9 3 8 4 5 6 " / > < a : e x t   c x = " 9 1 4 3 2 4 2 "   c y = " 2 0 1 1 5 0 " / > < / a : x f r m > < a : p r s t G e o m   p r s t = " r e c t " > < a : a v L s t / > < / a : p r s t G e o m > < a : n o F i l l / > < a : l n > < a : n o F i l l / > < / a : l n > < / p : s p P r > < / p : p i c > < / p : s p T r e e > < p : e x t L s t > < p : e x t   u r i = " { 4 5 D 5 5 F 8 B - 2 C 7 3 - 4 3 F 3 - A 7 6 B - C B 6 6 A 5 B 9 E 7 D A } " > < p 1 4 : c r e a t i o n I d   x m l n s : p 1 4 = " h t t p : / / s c h e m a s . m i c r o s o f t . c o m / o f f i c e / p o w e r p o i n t / 2 0 1 0 / m a i n "   v a l = " 1 6 6 2 5 3 7 2 5 5 2 9 3 " / > < / p : e x t > < / p : e x t L s t > < / p : c S l d > < p : c l r M a p O v r > < a : m a s t e r C l r M a p p i n g / > < / p : c l r M a p O v r > < / p : s l d L a y o u t >
</file>

<file path=ppt/slideMasters/_rels/slideMaster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2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4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5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6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7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8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9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1 0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1 1 . x m l "   T y p e = " h t t p : / / s c h e m a s . o p e n x m l f o r m a t s . o r g / o f f i c e D o c u m e n t / 2 0 0 6 / r e l a t i o n s h i p s / s l i d e L a y o u t " / > < R e l a t i o n s h i p   I d = " r I d 1 2 "   T a r g e t = " . . / s l i d e L a y o u t s / s l i d e L a y o u t 1 2 . x m l "   T y p e = " h t t p : / / s c h e m a s . o p e n x m l f o r m a t s . o r g / o f f i c e D o c u m e n t / 2 0 0 6 / r e l a t i o n s h i p s / s l i d e L a y o u t " / > < R e l a t i o n s h i p   I d = " r I d 1 3 "   T a r g e t = " . . / s l i d e L a y o u t s / s l i d e L a y o u t 1 3 . x m l "   T y p e = " h t t p : / / s c h e m a s . o p e n x m l f o r m a t s . o r g / o f f i c e D o c u m e n t / 2 0 0 6 / r e l a t i o n s h i p s / s l i d e L a y o u t " / > < R e l a t i o n s h i p   I d = " r I d 1 4 "   T a r g e t = " . . / s l i d e L a y o u t s / s l i d e L a y o u t 1 4 . x m l "   T y p e = " h t t p : / / s c h e m a s . o p e n x m l f o r m a t s . o r g / o f f i c e D o c u m e n t / 2 0 0 6 / r e l a t i o n s h i p s / s l i d e L a y o u t " / > < R e l a t i o n s h i p   I d = " r I d 1 5 "   T a r g e t = " . . / s l i d e L a y o u t s / s l i d e L a y o u t 1 5 . x m l "   T y p e = " h t t p : / / s c h e m a s . o p e n x m l f o r m a t s . o r g / o f f i c e D o c u m e n t / 2 0 0 6 / r e l a t i o n s h i p s / s l i d e L a y o u t " / > < R e l a t i o n s h i p   I d = " r I d 1 6 "   T a r g e t = " . . / s l i d e L a y o u t s / s l i d e L a y o u t 1 6 . x m l "   T y p e = " h t t p : / / s c h e m a s . o p e n x m l f o r m a t s . o r g / o f f i c e D o c u m e n t / 2 0 0 6 / r e l a t i o n s h i p s / s l i d e L a y o u t " / > < R e l a t i o n s h i p   I d = " r I d 1 7 "   T a r g e t = " . . / s l i d e L a y o u t s / s l i d e L a y o u t 1 7 . x m l "   T y p e = " h t t p : / / s c h e m a s . o p e n x m l f o r m a t s . o r g / o f f i c e D o c u m e n t / 2 0 0 6 / r e l a t i o n s h i p s / s l i d e L a y o u t " / > < R e l a t i o n s h i p   I d = " r I d 1 8 "   T a r g e t = " . . / s l i d e L a y o u t s / s l i d e L a y o u t 1 8 . x m l "   T y p e = " h t t p : / / s c h e m a s . o p e n x m l f o r m a t s . o r g / o f f i c e D o c u m e n t / 2 0 0 6 / r e l a t i o n s h i p s / s l i d e L a y o u t " / > < R e l a t i o n s h i p   I d = " r I d 1 9 "   T a r g e t = " . . / s l i d e L a y o u t s / s l i d e L a y o u t 1 9 . x m l "   T y p e = " h t t p : / / s c h e m a s . o p e n x m l f o r m a t s . o r g / o f f i c e D o c u m e n t / 2 0 0 6 / r e l a t i o n s h i p s / s l i d e L a y o u t " / > < R e l a t i o n s h i p   I d = " r I d 2 0 "   T a r g e t = " . . / s l i d e L a y o u t s / s l i d e L a y o u t 2 0 . x m l "   T y p e = " h t t p : / / s c h e m a s . o p e n x m l f o r m a t s . o r g / o f f i c e D o c u m e n t / 2 0 0 6 / r e l a t i o n s h i p s / s l i d e L a y o u t " / > < R e l a t i o n s h i p   I d = " r I d 2 1 "   T a r g e t = " . . / s l i d e L a y o u t s / s l i d e L a y o u t 2 1 . x m l "   T y p e = " h t t p : / / s c h e m a s . o p e n x m l f o r m a t s . o r g / o f f i c e D o c u m e n t / 2 0 0 6 / r e l a t i o n s h i p s / s l i d e L a y o u t " / > < R e l a t i o n s h i p   I d = " r I d 2 2 "   T a r g e t = " . . / s l i d e L a y o u t s / s l i d e L a y o u t 2 2 . x m l "   T y p e = " h t t p : / / s c h e m a s . o p e n x m l f o r m a t s . o r g / o f f i c e D o c u m e n t / 2 0 0 6 / r e l a t i o n s h i p s / s l i d e L a y o u t " / > < R e l a t i o n s h i p   I d = " r I d 2 3 "   T a r g e t = " . . / s l i d e L a y o u t s / s l i d e L a y o u t 2 3 . x m l "   T y p e = " h t t p : / / s c h e m a s . o p e n x m l f o r m a t s . o r g / o f f i c e D o c u m e n t / 2 0 0 6 / r e l a t i o n s h i p s / s l i d e L a y o u t " / > < R e l a t i o n s h i p   I d = " r I d 2 4 "   T a r g e t = " . . / s l i d e L a y o u t s / s l i d e L a y o u t 2 4 . x m l "   T y p e = " h t t p : / / s c h e m a s . o p e n x m l f o r m a t s . o r g / o f f i c e D o c u m e n t / 2 0 0 6 / r e l a t i o n s h i p s / s l i d e L a y o u t " / > < R e l a t i o n s h i p   I d = " r I d 2 5 "   T a r g e t = " . . / s l i d e L a y o u t s / s l i d e L a y o u t 2 5 . x m l "   T y p e = " h t t p : / / s c h e m a s . o p e n x m l f o r m a t s . o r g / o f f i c e D o c u m e n t / 2 0 0 6 / r e l a t i o n s h i p s / s l i d e L a y o u t " / > < R e l a t i o n s h i p   I d = " r I d 2 6 "   T a r g e t = " . . / s l i d e L a y o u t s / s l i d e L a y o u t 2 6 . x m l "   T y p e = " h t t p : / / s c h e m a s . o p e n x m l f o r m a t s . o r g / o f f i c e D o c u m e n t / 2 0 0 6 / r e l a t i o n s h i p s / s l i d e L a y o u t " / > < R e l a t i o n s h i p   I d = " r I d 2 7 "   T a r g e t = " . . / s l i d e L a y o u t s / s l i d e L a y o u t 2 7 . x m l "   T y p e = " h t t p : / / s c h e m a s . o p e n x m l f o r m a t s . o r g / o f f i c e D o c u m e n t / 2 0 0 6 / r e l a t i o n s h i p s / s l i d e L a y o u t " / > < R e l a t i o n s h i p   I d = " r I d 2 8 "   T a r g e t = " . . / s l i d e L a y o u t s / s l i d e L a y o u t 2 8 . x m l "   T y p e = " h t t p : / / s c h e m a s . o p e n x m l f o r m a t s . o r g / o f f i c e D o c u m e n t / 2 0 0 6 / r e l a t i o n s h i p s / s l i d e L a y o u t " / > < R e l a t i o n s h i p   I d = " r I d 2 9 "   T a r g e t = " . . / s l i d e L a y o u t s / s l i d e L a y o u t 2 9 . x m l "   T y p e = " h t t p : / / s c h e m a s . o p e n x m l f o r m a t s . o r g / o f f i c e D o c u m e n t / 2 0 0 6 / r e l a t i o n s h i p s / s l i d e L a y o u t " / > < R e l a t i o n s h i p   I d = " r I d 3 0 "   T a r g e t = " . . / t h e m e / t h e m e 1 . x m l "   T y p e = " h t t p : / / s c h e m a s . o p e n x m l f o r m a t s . o r g / o f f i c e D o c u m e n t / 2 0 0 6 / r e l a t i o n s h i p s / t h e m e " / > < / R e l a t i o n s h i p s >
</file>

<file path=ppt/slideMasters/_rels/slideMaster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0 . x m l "   T y p e = " h t t p : / / s c h e m a s . o p e n x m l f o r m a t s . o r g / o f f i c e D o c u m e n t / 2 0 0 6 / r e l a t i o n s h i p s / s l i d e L a y o u t " / > < R e l a t i o n s h i p   I d = " r I d 2 "   T a r g e t = " . . / s l i d e L a y o u t s / s l i d e L a y o u t 3 1 . x m l "   T y p e = " h t t p : / / s c h e m a s . o p e n x m l f o r m a t s . o r g / o f f i c e D o c u m e n t / 2 0 0 6 / r e l a t i o n s h i p s / s l i d e L a y o u t " / > < R e l a t i o n s h i p   I d = " r I d 3 "   T a r g e t = " . . / s l i d e L a y o u t s / s l i d e L a y o u t 3 2 . x m l "   T y p e = " h t t p : / / s c h e m a s . o p e n x m l f o r m a t s . o r g / o f f i c e D o c u m e n t / 2 0 0 6 / r e l a t i o n s h i p s / s l i d e L a y o u t " / > < R e l a t i o n s h i p   I d = " r I d 4 "   T a r g e t = " . . / s l i d e L a y o u t s / s l i d e L a y o u t 3 3 . x m l "   T y p e = " h t t p : / / s c h e m a s . o p e n x m l f o r m a t s . o r g / o f f i c e D o c u m e n t / 2 0 0 6 / r e l a t i o n s h i p s / s l i d e L a y o u t " / > < R e l a t i o n s h i p   I d = " r I d 5 "   T a r g e t = " . . / s l i d e L a y o u t s / s l i d e L a y o u t 3 4 . x m l "   T y p e = " h t t p : / / s c h e m a s . o p e n x m l f o r m a t s . o r g / o f f i c e D o c u m e n t / 2 0 0 6 / r e l a t i o n s h i p s / s l i d e L a y o u t " / > < R e l a t i o n s h i p   I d = " r I d 6 "   T a r g e t = " . . / s l i d e L a y o u t s / s l i d e L a y o u t 3 5 . x m l "   T y p e = " h t t p : / / s c h e m a s . o p e n x m l f o r m a t s . o r g / o f f i c e D o c u m e n t / 2 0 0 6 / r e l a t i o n s h i p s / s l i d e L a y o u t " / > < R e l a t i o n s h i p   I d = " r I d 7 "   T a r g e t = " . . / s l i d e L a y o u t s / s l i d e L a y o u t 3 6 . x m l "   T y p e = " h t t p : / / s c h e m a s . o p e n x m l f o r m a t s . o r g / o f f i c e D o c u m e n t / 2 0 0 6 / r e l a t i o n s h i p s / s l i d e L a y o u t " / > < R e l a t i o n s h i p   I d = " r I d 8 "   T a r g e t = " . . / s l i d e L a y o u t s / s l i d e L a y o u t 3 7 . x m l "   T y p e = " h t t p : / / s c h e m a s . o p e n x m l f o r m a t s . o r g / o f f i c e D o c u m e n t / 2 0 0 6 / r e l a t i o n s h i p s / s l i d e L a y o u t " / > < R e l a t i o n s h i p   I d = " r I d 9 "   T a r g e t = " . . / s l i d e L a y o u t s / s l i d e L a y o u t 3 8 . x m l "   T y p e = " h t t p : / / s c h e m a s . o p e n x m l f o r m a t s . o r g / o f f i c e D o c u m e n t / 2 0 0 6 / r e l a t i o n s h i p s / s l i d e L a y o u t " / > < R e l a t i o n s h i p   I d = " r I d 1 0 "   T a r g e t = " . . / s l i d e L a y o u t s / s l i d e L a y o u t 3 9 . x m l "   T y p e = " h t t p : / / s c h e m a s . o p e n x m l f o r m a t s . o r g / o f f i c e D o c u m e n t / 2 0 0 6 / r e l a t i o n s h i p s / s l i d e L a y o u t " / > < R e l a t i o n s h i p   I d = " r I d 1 1 "   T a r g e t = " . . / s l i d e L a y o u t s / s l i d e L a y o u t 4 0 . x m l "   T y p e = " h t t p : / / s c h e m a s . o p e n x m l f o r m a t s . o r g / o f f i c e D o c u m e n t / 2 0 0 6 / r e l a t i o n s h i p s / s l i d e L a y o u t " / > < R e l a t i o n s h i p   I d = " r I d 1 2 "   T a r g e t = " . . / s l i d e L a y o u t s / s l i d e L a y o u t 4 1 . x m l "   T y p e = " h t t p : / / s c h e m a s . o p e n x m l f o r m a t s . o r g / o f f i c e D o c u m e n t / 2 0 0 6 / r e l a t i o n s h i p s / s l i d e L a y o u t " / > < R e l a t i o n s h i p   I d = " r I d 1 3 "   T a r g e t = " . . / s l i d e L a y o u t s / s l i d e L a y o u t 4 2 . x m l "   T y p e = " h t t p : / / s c h e m a s . o p e n x m l f o r m a t s . o r g / o f f i c e D o c u m e n t / 2 0 0 6 / r e l a t i o n s h i p s / s l i d e L a y o u t " / > < R e l a t i o n s h i p   I d = " r I d 1 4 "   T a r g e t = " . . / s l i d e L a y o u t s / s l i d e L a y o u t 4 3 . x m l "   T y p e = " h t t p : / / s c h e m a s . o p e n x m l f o r m a t s . o r g / o f f i c e D o c u m e n t / 2 0 0 6 / r e l a t i o n s h i p s / s l i d e L a y o u t " / > < R e l a t i o n s h i p   I d = " r I d 1 5 "   T a r g e t = " . . / s l i d e L a y o u t s / s l i d e L a y o u t 4 4 . x m l "   T y p e = " h t t p : / / s c h e m a s . o p e n x m l f o r m a t s . o r g / o f f i c e D o c u m e n t / 2 0 0 6 / r e l a t i o n s h i p s / s l i d e L a y o u t " / > < R e l a t i o n s h i p   I d = " r I d 1 6 "   T a r g e t = " . . / s l i d e L a y o u t s / s l i d e L a y o u t 4 5 . x m l "   T y p e = " h t t p : / / s c h e m a s . o p e n x m l f o r m a t s . o r g / o f f i c e D o c u m e n t / 2 0 0 6 / r e l a t i o n s h i p s / s l i d e L a y o u t " / > < R e l a t i o n s h i p   I d = " r I d 1 7 "   T a r g e t = " . . / s l i d e L a y o u t s / s l i d e L a y o u t 4 6 . x m l "   T y p e = " h t t p : / / s c h e m a s . o p e n x m l f o r m a t s . o r g / o f f i c e D o c u m e n t / 2 0 0 6 / r e l a t i o n s h i p s / s l i d e L a y o u t " / > < R e l a t i o n s h i p   I d = " r I d 1 8 "   T a r g e t = " . . / s l i d e L a y o u t s / s l i d e L a y o u t 4 7 . x m l "   T y p e = " h t t p : / / s c h e m a s . o p e n x m l f o r m a t s . o r g / o f f i c e D o c u m e n t / 2 0 0 6 / r e l a t i o n s h i p s / s l i d e L a y o u t " / > < R e l a t i o n s h i p   I d = " r I d 1 9 "   T a r g e t = " . . / s l i d e L a y o u t s / s l i d e L a y o u t 4 8 . x m l "   T y p e = " h t t p : / / s c h e m a s . o p e n x m l f o r m a t s . o r g / o f f i c e D o c u m e n t / 2 0 0 6 / r e l a t i o n s h i p s / s l i d e L a y o u t " / > < R e l a t i o n s h i p   I d = " r I d 2 0 "   T a r g e t = " . . / s l i d e L a y o u t s / s l i d e L a y o u t 4 9 . x m l "   T y p e = " h t t p : / / s c h e m a s . o p e n x m l f o r m a t s . o r g / o f f i c e D o c u m e n t / 2 0 0 6 / r e l a t i o n s h i p s / s l i d e L a y o u t " / > < R e l a t i o n s h i p   I d = " r I d 2 1 "   T a r g e t = " . . / s l i d e L a y o u t s / s l i d e L a y o u t 5 0 . x m l "   T y p e = " h t t p : / / s c h e m a s . o p e n x m l f o r m a t s . o r g / o f f i c e D o c u m e n t / 2 0 0 6 / r e l a t i o n s h i p s / s l i d e L a y o u t " / > < R e l a t i o n s h i p   I d = " r I d 2 2 "   T a r g e t = " . . / s l i d e L a y o u t s / s l i d e L a y o u t 5 1 . x m l "   T y p e = " h t t p : / / s c h e m a s . o p e n x m l f o r m a t s . o r g / o f f i c e D o c u m e n t / 2 0 0 6 / r e l a t i o n s h i p s / s l i d e L a y o u t " / > < R e l a t i o n s h i p   I d = " r I d 2 3 "   T a r g e t = " . . / s l i d e L a y o u t s / s l i d e L a y o u t 5 2 . x m l "   T y p e = " h t t p : / / s c h e m a s . o p e n x m l f o r m a t s . o r g / o f f i c e D o c u m e n t / 2 0 0 6 / r e l a t i o n s h i p s / s l i d e L a y o u t " / > < R e l a t i o n s h i p   I d = " r I d 2 4 "   T a r g e t = " . . / s l i d e L a y o u t s / s l i d e L a y o u t 5 3 . x m l "   T y p e = " h t t p : / / s c h e m a s . o p e n x m l f o r m a t s . o r g / o f f i c e D o c u m e n t / 2 0 0 6 / r e l a t i o n s h i p s / s l i d e L a y o u t " / > < R e l a t i o n s h i p   I d = " r I d 2 5 "   T a r g e t = " . . / s l i d e L a y o u t s / s l i d e L a y o u t 5 4 . x m l "   T y p e = " h t t p : / / s c h e m a s . o p e n x m l f o r m a t s . o r g / o f f i c e D o c u m e n t / 2 0 0 6 / r e l a t i o n s h i p s / s l i d e L a y o u t " / > < R e l a t i o n s h i p   I d = " r I d 2 6 "   T a r g e t = " . . / t h e m e / t h e m e 2 . x m l "   T y p e = " h t t p : / / s c h e m a s . o p e n x m l f o r m a t s . o r g / o f f i c e D o c u m e n t / 2 0 0 6 / r e l a t i o n s h i p s / t h e m e " / > < / R e l a t i o n s h i p s >
</file>

<file path=ppt/slideMasters/slideMaster1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2 " > < p : b g > < p : b g P r > < a : s o l i d F i l l > < a : s c h e m e C l r   v a l = " l t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1 6 2 ; p 1 2 " > < a : e x t L s t > < a : e x t   u r i = " { 4 3 7 5 A 6 C 5 - 5 5 6 F - 4 9 4 5 - 9 3 6 B - 4 3 2 8 F F 2 D D 9 9 6 } " > < a 1 6 : c r e a t i o n I d   x m l n s : a 1 6 = " h t t p : / / s c h e m a s . m i c r o s o f t . c o m / o f f i c e / d r a w i n g / 2 0 1 0 / m a i n "   i d = " { 4 C 6 5 2 E 3 D - 8 B B C - 4 B 9 F - 9 1 0 4 - 4 4 1 9 3 D 6 3 3 1 1 3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1 f 1 f 5 0 " / > < / a : b u C l r > < a : b u S z P c t   v a l = " 1 0 0 0 0 0 " / > < a : b u F o n t   t y p e f a c e = " L a t o   B l a c k " / > < a : b u N o n e / > < a : d e f R P r   b = " 0 "   c a p = " n o n e "   d i r t y = " 0 "   i = " 0 "   l a n g = " e n - U S "   s t r i k e = " n o S t r i k e "   s z = " 2 8 0 0 "   u = " n o n e " > < a : s o l i d F i l l > < a : s r g b C l r   v a l = " 1 f 1 f 5 0 " / > < / a : s o l i d F i l l > < a : l a t i n   t y p e f a c e = " L a t o   B l a c k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1 6 3 ; p 1 2 " > < a : e x t L s t > < a : e x t   u r i = " { 4 E 8 8 0 7 A E - 6 D C E - 4 4 3 C - 8 7 4 4 - 5 0 3 3 7 3 D C F 6 6 D } " > < a 1 6 : c r e a t i o n I d   x m l n s : a 1 6 = " h t t p : / / s c h e m a s . m i c r o s o f t . c o m / o f f i c e / d r a w i n g / 2 0 1 0 / m a i n "   i d = " { 0 7 9 C E 1 C 4 - 2 3 C 9 - 4 B A 0 - 9 5 F 4 - 2 B 1 3 4 0 7 E 4 A B 2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1 5 2 4 7 5 " / > < a : e x t   c x = " 8 5 2 0 6 0 0 "   c y = " 3 4 1 6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4 2 9 0 0 "   l v l = " 0 "   m a r L = " 4 5 7 2 0 0 "   m a r R = " 0 "   r t l = " f a l s e " > < a : l n S p c > < a : s p c P c t   v a l = " 1 5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8 0 0 "   u = " n o n e " > < a : s o l i d F i l l > < a : s c h e m e C l r   v a l = " d k 1 " / > < / a : s o l i d F i l l > < a : l a t i n   t y p e f a c e = " L a t o " / > < / a : d e f R P r > < / a : l v l 1 p P r > < a : l v l 2 p P r   a l g n = " l "   i n d e n t = " - 3 1 7 4 9 9 "   l v l = " 1 "   m a r L = " 9 1 4 4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2 p P r > < a : l v l 3 p P r   a l g n = " l "   i n d e n t = " - 3 1 7 4 9 9 "   l v l = " 2 "   m a r L = " 1 3 7 1 6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3 p P r > < a : l v l 4 p P r   a l g n = " l "   i n d e n t = " - 3 1 7 4 9 9 "   l v l = " 3 "   m a r L = " 1 8 2 8 8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4 p P r > < a : l v l 5 p P r   a l g n = " l "   i n d e n t = " - 3 1 7 4 9 9 "   l v l = " 4 "   m a r L = " 2 2 8 6 0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5 p P r > < a : l v l 6 p P r   a l g n = " l "   i n d e n t = " - 3 1 7 4 9 9 "   l v l = " 5 "   m a r L = " 2 7 4 3 2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6 p P r > < a : l v l 7 p P r   a l g n = " l "   i n d e n t = " - 3 1 7 4 9 9 "   l v l = " 6 "   m a r L = " 3 2 0 0 4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7 p P r > < a : l v l 8 p P r   a l g n = " l "   i n d e n t = " - 3 1 7 4 9 9 "   l v l = " 7 "   m a r L = " 3 6 5 7 6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8 p P r > < a : l v l 9 p P r   a l g n = " l "   i n d e n t = " - 3 1 7 4 9 9 "   l v l = " 8 "   m a r L = " 4 1 1 4 8 0 0 "   m a r R = " 0 "   r t l = " f a l s e " > < a : l n S p c > < a : s p c P c t   v a l = " 1 5 0 0 0 0 " / > < / a : l n S p c > < a : s p c B e f > < a : s p c P t s   v a l = " 1 6 0 0 " / > < / a : s p c B e f > < a : s p c A f t > < a : s p c P t s   v a l = " 1 6 0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d k 2 "   f o l H l i n k = " f o l H l i n k "   h l i n k = " h l i n k "   t x 1 = " d k 1 "   t x 2 = " l t 2 " / > < p : s l d L a y o u t I d L s t > < p : s l d L a y o u t I d   i d = " 2 1 4 7 4 8 3 6 4 9 "   r : i d = " r I d 1 " / > < p : s l d L a y o u t I d   i d = " 2 1 4 7 4 8 3 6 5 0 "   r : i d = " r I d 2 " / > < p : s l d L a y o u t I d   i d = " 2 1 4 7 4 8 3 6 5 1 "   r : i d = " r I d 3 " / > < p : s l d L a y o u t I d   i d = " 2 1 4 7 4 8 3 6 5 2 "   r : i d = " r I d 4 " / > < p : s l d L a y o u t I d   i d = " 2 1 4 7 4 8 3 6 5 3 "   r : i d = " r I d 5 " / > < p : s l d L a y o u t I d   i d = " 2 1 4 7 4 8 3 6 5 4 "   r : i d = " r I d 6 " / > < p : s l d L a y o u t I d   i d = " 2 1 4 7 4 8 3 6 5 5 "   r : i d = " r I d 7 " / > < p : s l d L a y o u t I d   i d = " 2 1 4 7 4 8 3 6 5 6 "   r : i d = " r I d 8 " / > < p : s l d L a y o u t I d   i d = " 2 1 4 7 4 8 3 6 5 7 "   r : i d = " r I d 9 " / > < p : s l d L a y o u t I d   i d = " 2 1 4 7 4 8 3 6 5 8 "   r : i d = " r I d 1 0 " / > < p : s l d L a y o u t I d   i d = " 2 1 4 7 4 8 3 6 5 9 "   r : i d = " r I d 1 1 " / > < p : s l d L a y o u t I d   i d = " 2 1 4 7 4 8 3 6 6 0 "   r : i d = " r I d 1 2 " / > < p : s l d L a y o u t I d   i d = " 2 1 4 7 4 8 3 6 6 1 "   r : i d = " r I d 1 3 " / > < p : s l d L a y o u t I d   i d = " 2 1 4 7 4 8 3 6 6 2 "   r : i d = " r I d 1 4 " / > < p : s l d L a y o u t I d   i d = " 2 1 4 7 4 8 3 6 6 3 "   r : i d = " r I d 1 5 " / > < p : s l d L a y o u t I d   i d = " 2 1 4 7 4 8 3 6 6 4 "   r : i d = " r I d 1 6 " / > < p : s l d L a y o u t I d   i d = " 2 1 4 7 4 8 3 6 6 5 "   r : i d = " r I d 1 7 " / > < p : s l d L a y o u t I d   i d = " 2 1 4 7 4 8 3 6 6 6 "   r : i d = " r I d 1 8 " / > < p : s l d L a y o u t I d   i d = " 2 1 4 7 4 8 3 6 6 7 "   r : i d = " r I d 1 9 " / > < p : s l d L a y o u t I d   i d = " 2 1 4 7 4 8 3 6 6 8 "   r : i d = " r I d 2 0 " / > < p : s l d L a y o u t I d   i d = " 2 1 4 7 4 8 3 6 6 9 "   r : i d = " r I d 2 1 " / > < p : s l d L a y o u t I d   i d = " 2 1 4 7 4 8 3 6 7 0 "   r : i d = " r I d 2 2 " / > < p : s l d L a y o u t I d   i d = " 2 1 4 7 4 8 3 6 7 1 "   r : i d = " r I d 2 3 " / > < p : s l d L a y o u t I d   i d = " 2 1 4 7 4 8 3 6 7 2 "   r : i d = " r I d 2 4 " / > < p : s l d L a y o u t I d   i d = " 2 1 4 7 4 8 3 6 7 3 "   r : i d = " r I d 2 5 " / > < p : s l d L a y o u t I d   i d = " 2 1 4 7 4 8 3 6 7 4 "   r : i d = " r I d 2 6 " / > < p : s l d L a y o u t I d   i d = " 2 1 4 7 4 8 3 6 7 5 "   r : i d = " r I d 2 7 " / > < p : s l d L a y o u t I d   i d = " 2 1 4 7 4 8 3 6 7 6 "   r : i d = " r I d 2 8 " / > < p : s l d L a y o u t I d   i d = " 2 1 4 7 4 8 3 6 7 7 "   r : i d = " r I d 2 9 " / > < / p : s l d L a y o u t I d L s t > < p : h f   d t = " 0 "   f t r = " 0 "   h d r = " 0 "   s l d N u m = " 0 " / > < p : t x S t y l e s > < p : t i t l e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t i t l e S t y l e > < p : b o d y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b o d y S t y l e > < p : o t h e r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o t h e r S t y l e > < / p : t x S t y l e s > < / p : s l d M a s t e r >
</file>

<file path=ppt/slideMasters/slideMaster2.xml>�� < ? x m l   v e r s i o n = " 1 . 0 "   e n c o d i n g = " U T F - 1 6 " ? > < p : s l d M a s t e r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M a s t e r 1 " > < p : b g > < p : b g P r > < a : s o l i d F i l l > < a : s c h e m e C l r   v a l = " l t 1 " / > < / a : s o l i d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6 ; p 1 0 " > < a : e x t L s t > < a : e x t   u r i = " { 3 4 5 4 6 1 D 6 - 7 5 6 9 - 4 A 3 D - 8 5 E 7 - 4 4 A 3 C C D 4 9 7 4 1 } " > < a 1 6 : c r e a t i o n I d   x m l n s : a 1 6 = " h t t p : / / s c h e m a s . m i c r o s o f t . c o m / o f f i c e / d r a w i n g / 2 0 1 0 / m a i n "   i d = " { 1 5 E F 7 B A E - 6 4 3 F - 4 9 E 7 - 8 1 6 1 - C 5 5 B 7 0 A 5 4 0 A A } " / > < / a : e x t > < / a : e x t L s t > < / p : c N v P r > < p : c N v S p P r / > < p : n v P r > < p : p h   t y p e = " t i t l e " / > < / p : n v P r > < / p : n v S p P r > < p : s p P r > < a : x f r m   r o t = " 0 " > < a : o f f   x = " 3 1 1 7 0 0 "   y = " 4 4 5 0 2 5 " / > < a : e x t   c x = " 8 5 2 0 6 0 0 "   c y = " 5 7 2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1 f 1 f 5 0 " / > < / a : b u C l r > < a : b u S z P c t   v a l = " 1 0 0 0 0 0 " / > < a : b u F o n t   t y p e f a c e = " L a t o   B l a c k " / > < a : b u N o n e / > < a : d e f R P r   b = " 0 "   c a p = " n o n e "   d i r t y = " 0 "   i = " 0 "   l a n g = " e n - U S "   s t r i k e = " n o S t r i k e "   s z = " 2 8 0 0 "   u = " n o n e " > < a : s o l i d F i l l > < a : s r g b C l r   v a l = " 1 f 1 f 5 0 " / > < / a : s o l i d F i l l > < a : l a t i n   t y p e f a c e = " L a t o   B l a c k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A r i a l " / > < a : b u N o n e / > < a : d e f R P r   b = " 0 "   c a p = " n o n e "   d i r t y = " 0 "   i = " 0 "   l a n g = " e n - U S "   s t r i k e = " n o S t r i k e "   s z = " 2 8 0 0 "   u = " n o n e " > < a : s o l i d F i l l > < a : s c h e m e C l r   v a l = " d k 1 " / > < / a : s o l i d F i l l > < a : l a t i n   t y p e f a c e = " A r i a l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p : s p > < p : n v S p P r > < p : c N v P r   i d = " 3 "   n a m e = " G o o g l e   S h a p e ; 7 ; p 1 0 " > < a : e x t L s t > < a : e x t   u r i = " { 2 C F B 4 8 2 5 - C D 5 3 - 4 C A 5 - 8 B 6 E - 8 5 7 9 F 0 3 C F 2 D 3 } " > < a 1 6 : c r e a t i o n I d   x m l n s : a 1 6 = " h t t p : / / s c h e m a s . m i c r o s o f t . c o m / o f f i c e / d r a w i n g / 2 0 1 0 / m a i n "   i d = " { B 3 B 1 E F 7 7 - 7 D 1 8 - 4 1 C 0 - A 8 D E - 7 6 D 3 4 D C F C 3 9 2 } " / > < / a : e x t > < / a : e x t L s t > < / p : c N v P r > < p : c N v S p P r / > < p : n v P r > < p : p h   i d x = " 1 "   t y p e = " b o d y " / > < / p : n v P r > < / p : n v S p P r > < p : s p P r > < a : x f r m   r o t = " 0 " > < a : o f f   x = " 3 1 1 7 0 0 "   y = " 1 1 5 2 4 7 5 " / > < a : e x t   c x = " 8 5 2 0 6 0 0 "   c y = " 3 4 1 6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> < a : l v l 1 p P r   a l g n = " l "   i n d e n t = " - 3 4 2 9 0 0 "   l v l = " 0 "   m a r L = " 4 5 7 2 0 0 "   m a r R = " 0 "   r t l = " f a l s e " > < a : l n S p c > < a : s p c P c t   v a l = " 1 5 0 0 0 0 " / > < / a : l n S p c > < a : s p c B e f > < a : s p c P t s   v a l = "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8 0 0 "   u = " n o n e " > < a : s o l i d F i l l > < a : s c h e m e C l r   v a l = " d k 1 " / > < / a : s o l i d F i l l > < a : l a t i n   t y p e f a c e = " L a t o " / > < / a : d e f R P r > < / a : l v l 1 p P r > < a : l v l 2 p P r   a l g n = " l "   i n d e n t = " - 3 1 7 4 9 9 "   l v l = " 1 "   m a r L = " 9 1 4 4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2 p P r > < a : l v l 3 p P r   a l g n = " l "   i n d e n t = " - 3 1 7 4 9 9 "   l v l = " 2 "   m a r L = " 1 3 7 1 6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3 p P r > < a : l v l 4 p P r   a l g n = " l "   i n d e n t = " - 3 1 7 4 9 9 "   l v l = " 3 "   m a r L = " 1 8 2 8 8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4 p P r > < a : l v l 5 p P r   a l g n = " l "   i n d e n t = " - 3 1 7 4 9 9 "   l v l = " 4 "   m a r L = " 2 2 8 6 0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5 p P r > < a : l v l 6 p P r   a l g n = " l "   i n d e n t = " - 3 1 7 4 9 9 "   l v l = " 5 "   m a r L = " 2 7 4 3 2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6 p P r > < a : l v l 7 p P r   a l g n = " l "   i n d e n t = " - 3 1 7 4 9 9 "   l v l = " 6 "   m a r L = " 3 2 0 0 4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7 p P r > < a : l v l 8 p P r   a l g n = " l "   i n d e n t = " - 3 1 7 4 9 9 "   l v l = " 7 "   m a r L = " 3 6 5 7 6 0 0 "   m a r R = " 0 "   r t l = " f a l s e " > < a : l n S p c > < a : s p c P c t   v a l = " 1 5 0 0 0 0 " / > < / a : l n S p c > < a : s p c B e f > < a : s p c P t s   v a l = " 1 6 0 0 " / > < / a : s p c B e f > < a : s p c A f t > < a : s p c P t s   v a l = "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8 p P r > < a : l v l 9 p P r   a l g n = " l "   i n d e n t = " - 3 1 7 4 9 9 "   l v l = " 8 "   m a r L = " 4 1 1 4 8 0 0 "   m a r R = " 0 "   r t l = " f a l s e " > < a : l n S p c > < a : s p c P c t   v a l = " 1 5 0 0 0 0 " / > < / a : l n S p c > < a : s p c B e f > < a : s p c P t s   v a l = " 1 6 0 0 " / > < / a : s p c B e f > < a : s p c A f t > < a : s p c P t s   v a l = " 1 6 0 0 " / > < / a : s p c A f t > < a : b u C l r > < a : s c h e m e C l r   v a l = " d k 1 " / > < / a : b u C l r > < a : b u S z P c t   v a l = " 1 0 0 0 0 0 " / > < a : b u F o n t   t y p e f a c e = " L a t o " / > < a : b u C h a r   c h a r = "%� " / > < a : d e f R P r   b = " 0 "   c a p = " n o n e "   d i r t y = " 0 "   i = " 0 "   l a n g = " e n - U S "   s t r i k e = " n o S t r i k e "   s z = " 1 4 0 0 "   u = " n o n e " > < a : s o l i d F i l l > < a : s c h e m e C l r   v a l = " d k 1 " / > < / a : s o l i d F i l l > < a : l a t i n   t y p e f a c e = " L a t o " / > < / a : d e f R P r > < / a : l v l 9 p P r > < / a : l s t S t y l e > < a : p > < a : p P r / > < a : r > < a : r P r   d i r t y = " 0 "   l a n g = " e n - U S " / > < a : t / > < / a : r > < a : e n d P a r a R P r   d i r t y = " 0 "   l a n g = " e n - U S " / > < / a : p > < / p : t x B o d y > < / p : s p > < / p : s p T r e e > < / p : c S l d > < p : c l r M a p   a c c e n t 1 = " a c c e n t 1 "   a c c e n t 2 = " a c c e n t 2 "   a c c e n t 3 = " a c c e n t 3 "   a c c e n t 4 = " a c c e n t 4 "   a c c e n t 5 = " a c c e n t 5 "   a c c e n t 6 = " a c c e n t 6 "   b g 1 = " l t 1 "   b g 2 = " d k 2 "   f o l H l i n k = " f o l H l i n k "   h l i n k = " h l i n k "   t x 1 = " d k 1 "   t x 2 = " l t 2 " / > < p : s l d L a y o u t I d L s t > < p : s l d L a y o u t I d   i d = " 2 1 4 7 4 8 3 6 7 9 "   r : i d = " r I d 1 " / > < p : s l d L a y o u t I d   i d = " 2 1 4 7 4 8 3 6 8 0 "   r : i d = " r I d 2 " / > < p : s l d L a y o u t I d   i d = " 2 1 4 7 4 8 3 6 8 1 "   r : i d = " r I d 3 " / > < p : s l d L a y o u t I d   i d = " 2 1 4 7 4 8 3 6 8 2 "   r : i d = " r I d 4 " / > < p : s l d L a y o u t I d   i d = " 2 1 4 7 4 8 3 6 8 3 "   r : i d = " r I d 5 " / > < p : s l d L a y o u t I d   i d = " 2 1 4 7 4 8 3 6 8 4 "   r : i d = " r I d 6 " / > < p : s l d L a y o u t I d   i d = " 2 1 4 7 4 8 3 6 8 5 "   r : i d = " r I d 7 " / > < p : s l d L a y o u t I d   i d = " 2 1 4 7 4 8 3 6 8 6 "   r : i d = " r I d 8 " / > < p : s l d L a y o u t I d   i d = " 2 1 4 7 4 8 3 6 8 7 "   r : i d = " r I d 9 " / > < p : s l d L a y o u t I d   i d = " 2 1 4 7 4 8 3 6 8 8 "   r : i d = " r I d 1 0 " / > < p : s l d L a y o u t I d   i d = " 2 1 4 7 4 8 3 6 8 9 "   r : i d = " r I d 1 1 " / > < p : s l d L a y o u t I d   i d = " 2 1 4 7 4 8 3 6 9 0 "   r : i d = " r I d 1 2 " / > < p : s l d L a y o u t I d   i d = " 2 1 4 7 4 8 3 6 9 1 "   r : i d = " r I d 1 3 " / > < p : s l d L a y o u t I d   i d = " 2 1 4 7 4 8 3 6 9 2 "   r : i d = " r I d 1 4 " / > < p : s l d L a y o u t I d   i d = " 2 1 4 7 4 8 3 6 9 3 "   r : i d = " r I d 1 5 " / > < p : s l d L a y o u t I d   i d = " 2 1 4 7 4 8 3 6 9 4 "   r : i d = " r I d 1 6 " / > < p : s l d L a y o u t I d   i d = " 2 1 4 7 4 8 3 6 9 5 "   r : i d = " r I d 1 7 " / > < p : s l d L a y o u t I d   i d = " 2 1 4 7 4 8 3 6 9 6 "   r : i d = " r I d 1 8 " / > < p : s l d L a y o u t I d   i d = " 2 1 4 7 4 8 3 6 9 7 "   r : i d = " r I d 1 9 " / > < p : s l d L a y o u t I d   i d = " 2 1 4 7 4 8 3 6 9 8 "   r : i d = " r I d 2 0 " / > < p : s l d L a y o u t I d   i d = " 2 1 4 7 4 8 3 6 9 9 "   r : i d = " r I d 2 1 " / > < p : s l d L a y o u t I d   i d = " 2 1 4 7 4 8 3 7 0 0 "   r : i d = " r I d 2 2 " / > < p : s l d L a y o u t I d   i d = " 2 1 4 7 4 8 3 7 0 1 "   r : i d = " r I d 2 3 " / > < p : s l d L a y o u t I d   i d = " 2 1 4 7 4 8 3 7 0 2 "   r : i d = " r I d 2 4 " / > < p : s l d L a y o u t I d   i d = " 2 1 4 7 4 8 3 7 0 3 "   r : i d = " r I d 2 5 " / > < / p : s l d L a y o u t I d L s t > < p : h f   d t = " 0 "   f t r = " 0 "   h d r = " 0 "   s l d N u m = " 0 " / > < p : t x S t y l e s > < p : t i t l e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t i t l e S t y l e > < p : b o d y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b o d y S t y l e > < p : o t h e r S t y l e > < a : l v l 1 p P r   a l g n = " l "   l v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1 p P r > < a : l v l 2 p P r   a l g n = " l "   l v l = " 1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2 p P r > < a : l v l 3 p P r   a l g n = " l "   l v l = " 2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3 p P r > < a : l v l 4 p P r   a l g n = " l "   l v l = " 3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4 p P r > < a : l v l 5 p P r   a l g n = " l "   l v l = " 4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5 p P r > < a : l v l 6 p P r   a l g n = " l "   l v l = " 5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6 p P r > < a : l v l 7 p P r   a l g n = " l "   l v l = " 6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7 p P r > < a : l v l 8 p P r   a l g n = " l "   l v l = " 7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8 p P r > < a : l v l 9 p P r   a l g n = " l "   l v l = " 8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F o n t   t y p e f a c e = " A r i a l " / > < a : d e f R P r   b = " 0 "   c a p = " n o n e "   d i r t y = " 0 "   i = " 0 "   l a n g = " e n - U S "   s t r i k e = " n o S t r i k e "   s z = " 1 4 0 0 "   u = " n o n e " > < a : s o l i d F i l l > < a : s r g b C l r   v a l = " 0 0 0 0 0 0 " / > < / a : s o l i d F i l l > < a : l a t i n   t y p e f a c e = " A r i a l " / > < / a : d e f R P r > < / a : l v l 9 p P r > < / p : o t h e r S t y l e > < / p : t x S t y l e s > < / p : s l d M a s t e r >
</file>

<file path=ppt/slides/_rels/slide1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2 "   T a r g e t = " . . / m e d i a / i m a g e 7 . p n g "   T y p e = " h t t p : / / s c h e m a s . o p e n x m l f o r m a t s . o r g / o f f i c e D o c u m e n t / 2 0 0 6 / r e l a t i o n s h i p s / i m a g e " / > < R e l a t i o n s h i p   I d = " r I d 3 "   T a r g e t = " . . / m e d i a / i m a g e 8 . p n g "   T y p e = " h t t p : / / s c h e m a s . o p e n x m l f o r m a t s . o r g / o f f i c e D o c u m e n t / 2 0 0 6 / r e l a t i o n s h i p s / i m a g e " / > < R e l a t i o n s h i p   I d = " r I d 1 "   T a r g e t = " . . / s l i d e L a y o u t s / s l i d e L a y o u t 3 0 . x m l "   T y p e = " h t t p : / / s c h e m a s . o p e n x m l f o r m a t s . o r g / o f f i c e D o c u m e n t / 2 0 0 6 / r e l a t i o n s h i p s / s l i d e L a y o u t " / > < R e l a t i o n s h i p   I d = " r I d 4 "   T a r g e t = " . . / n o t e s S l i d e s / n o t e s S l i d e 1 . x m l "   T y p e = " h t t p : / / s c h e m a s . o p e n x m l f o r m a t s . o r g / o f f i c e D o c u m e n t / 2 0 0 6 / r e l a t i o n s h i p s / n o t e s S l i d e " / > < / R e l a t i o n s h i p s >
</file>

<file path=ppt/slides/_rels/slide2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0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2 . x m l "   T y p e = " h t t p : / / s c h e m a s . o p e n x m l f o r m a t s . o r g / o f f i c e D o c u m e n t / 2 0 0 6 / r e l a t i o n s h i p s / n o t e s S l i d e " / > < / R e l a t i o n s h i p s >
</file>

<file path=ppt/slides/_rels/slide3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0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3 . x m l "   T y p e = " h t t p : / / s c h e m a s . o p e n x m l f o r m a t s . o r g / o f f i c e D o c u m e n t / 2 0 0 6 / r e l a t i o n s h i p s / n o t e s S l i d e " / > < / R e l a t i o n s h i p s >
</file>

<file path=ppt/slides/_rels/slide4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0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4 . x m l "   T y p e = " h t t p : / / s c h e m a s . o p e n x m l f o r m a t s . o r g / o f f i c e D o c u m e n t / 2 0 0 6 / r e l a t i o n s h i p s / n o t e s S l i d e " / > < / R e l a t i o n s h i p s >
</file>

<file path=ppt/slides/_rels/slide5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0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5 . x m l "   T y p e = " h t t p : / / s c h e m a s . o p e n x m l f o r m a t s . o r g / o f f i c e D o c u m e n t / 2 0 0 6 / r e l a t i o n s h i p s / n o t e s S l i d e " / > < / R e l a t i o n s h i p s >
</file>

<file path=ppt/slides/_rels/slide6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0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6 . x m l "   T y p e = " h t t p : / / s c h e m a s . o p e n x m l f o r m a t s . o r g / o f f i c e D o c u m e n t / 2 0 0 6 / r e l a t i o n s h i p s / n o t e s S l i d e " / > < / R e l a t i o n s h i p s >
</file>

<file path=ppt/slides/_rels/slide7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0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7 . x m l "   T y p e = " h t t p : / / s c h e m a s . o p e n x m l f o r m a t s . o r g / o f f i c e D o c u m e n t / 2 0 0 6 / r e l a t i o n s h i p s / n o t e s S l i d e " / > < / R e l a t i o n s h i p s >
</file>

<file path=ppt/slides/_rels/slide8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3 0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8 . x m l "   T y p e = " h t t p : / / s c h e m a s . o p e n x m l f o r m a t s . o r g / o f f i c e D o c u m e n t / 2 0 0 6 / r e l a t i o n s h i p s / n o t e s S l i d e " / > < / R e l a t i o n s h i p s >
</file>

<file path=ppt/slides/_rels/slide9.xml.rels>&#65533;&#65533; < ? x m l   v e r s i o n = " 1 . 0 "   e n c o d i n g = " U T F - 1 6 " ? > < R e l a t i o n s h i p s   x m l n s = " h t t p : / / s c h e m a s . o p e n x m l f o r m a t s . o r g / p a c k a g e / 2 0 0 6 / r e l a t i o n s h i p s " > < R e l a t i o n s h i p   I d = " r I d 1 "   T a r g e t = " . . / s l i d e L a y o u t s / s l i d e L a y o u t 1 . x m l "   T y p e = " h t t p : / / s c h e m a s . o p e n x m l f o r m a t s . o r g / o f f i c e D o c u m e n t / 2 0 0 6 / r e l a t i o n s h i p s / s l i d e L a y o u t " / > < R e l a t i o n s h i p   I d = " r I d 2 "   T a r g e t = " . . / n o t e s S l i d e s / n o t e s S l i d e 9 . x m l "   T y p e = " h t t p : / / s c h e m a s . o p e n x m l f o r m a t s . o r g / o f f i c e D o c u m e n t / 2 0 0 6 / r e l a t i o n s h i p s / n o t e s S l i d e " / > < / R e l a t i o n s h i p s >
</file>

<file path=ppt/slides/slide1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1 " > < p : b g > < p : b g P r > < a : b l i p F i l l   d p i = " 0 "   r o t W i t h S h a p e = " 1 " > < a : b l i p   r : e m b e d = " r I d 2 " / > < a : s t r e t c h > < a : f i l l R e c t / > < / a : s t r e t c h > < / a : b l i p F i l l > < a : e f f e c t L s t / > < / p : b g P r > < / p : b g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3 8 ; p 1 " > < a : e x t L s t > < a : e x t   u r i = " { 7 8 4 D 1 5 C 5 - 5 2 F B - 4 9 A 5 - B 9 E 7 - D F F C 3 0 5 8 8 8 0 4 } " > < a 1 6 : c r e a t i o n I d   x m l n s : a 1 6 = " h t t p : / / s c h e m a s . m i c r o s o f t . c o m / o f f i c e / d r a w i n g / 2 0 1 0 / m a i n "   i d = " { 3 B E B 6 C 9 0 - 9 5 0 6 - 4 1 5 6 - 9 3 5 D - D 5 0 9 8 C F B C 4 4 A } " / > < / a : e x t > < / a : e x t L s t > < / p : c N v P r > < p : c N v S p P r / > < p : n v P r > < p : p h   t y p e = " t i t l e " / > < / p : n v P r > < / p : n v S p P r > < p : s p P r > < a : x f r m   r o t = " 0 " > < a : o f f   x = " 0 "   y = " 1 3 7 1 6 0 0 " / > < a : e x t   c x = " 9 1 4 4 0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9 6 5 5 1 " / > < a : b u N o n e / > < / a : p P r > < a : r > < a : r P r   d i r t y = " 0 "   l a n g = " e n "   s z = " 2 9 0 0 "   u = " s n g " > < a : s o l i d F i l l > < a : s c h e m e C l r   v a l = " l t 1 " / > < / a : s o l i d F i l l > < a : l a t i n   t y p e f a c e = " T r e b u c h e t   M S " / > < / a : r P r > < a : t > B a n k   o f   B a r o d a   H a c k a t h o n   -   2 0 2 2                                               < / a : t > < / a : r > < a : e n d P a r a R P r   d i r t y = " 0 "   l a n g = " e n "   s z = " 2 9 0 0 "   u = " s n g " > < a : s o l i d F i l l > < a : s c h e m e C l r   v a l = " l t 1 " / > < / a : s o l i d F i l l > < a : l a t i n   t y p e f a c e = " T r e b u c h e t   M S " / > < / a : e n d P a r a R P r > < / a : p > < / p : t x B o d y > < / p : s p > < p : s p > < p : n v S p P r > < p : c N v P r   i d = " 3 "   n a m e = " G o o g l e   S h a p e ; 3 3 9 ; p 1 " > < a : e x t L s t > < a : e x t   u r i = " { C 2 6 3 8 9 0 7 - D 7 D 5 - 4 E 7 A - 9 D 3 D - 2 9 9 B 0 8 D 5 9 C 0 7 } " > < a 1 6 : c r e a t i o n I d   x m l n s : a 1 6 = " h t t p : / / s c h e m a s . m i c r o s o f t . c o m / o f f i c e / d r a w i n g / 2 0 1 0 / m a i n "   i d = " { 0 C 3 B F 4 A 5 - F 7 B 5 - 4 B 3 C - 8 5 0 B - 2 F 1 A A 5 7 3 D 9 B E } " / > < / a : e x t > < / a : e x t L s t > < / p : c N v P r > < p : c N v S p P r   t x B o x = " 1 " / > < p : n v P r / > < / p : n v S p P r > < p : s p P r > < a : x f r m   r o t = " 0 " > < a : o f f   x = " 0 "   y = " 2 1 6 1 2 7 5 " / > < a : e x t   c x = " 6 1 9 2 3 0 0 "   c y = " 6 3 1 2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s p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2 4 1 3 7 " / > < a : b u F o n t   t y p e f a c e = " A r i a l " / > < a : b u N o n e / > < / a : p P r > < a : r > < a : r P r   b = " 1 "   c a p = " n o n e "   d i r t y = " 0 "   i = " 0 "   l a n g = " e n "   s t r i k e = " n o S t r i k e "   s z = " 2 9 0 0 "   u = " n o n e " > < a : s o l i d F i l l > < a : s c h e m e C l r   v a l = " l t 1 " / > < / a : s o l i d F i l l > < a : l a t i n   t y p e f a c e = " T r e b u c h e t   M S " / > < / a : r P r > < a : t >   T e a m   N a m e   :   < / a : t > < / a : r > < a : r > < a : r P r   b = " 1 "   c a p = " n o n e "   d i r t y = " 0 "   i = " 0 "   l a n g = " e n "   s t r i k e = " n o S t r i k e "   s z = " 2 6 0 0 "   u = " n o n e " > < a : s o l i d F i l l > < a : s c h e m e C l r   v a l = " l t 1 " / > < / a : s o l i d F i l l > < a : l a t i n   t y p e f a c e = " T r e b u c h e t   M S " / > < / a : r P r > < a : t > B l u e N e s h   A l p h a < / a : t > < / a : r > < a : r > < a : r P r   b = " 1 "   c a p = " n o n e "   d i r t y = " 0 "   i = " 0 "   l a n g = " e n "   s t r i k e = " n o S t r i k e "   s z = " 2 9 0 0 "   u = " n o n e " > < a : s o l i d F i l l > < a : s c h e m e C l r   v a l = " l t 1 " / > < / a : s o l i d F i l l > < a : l a t i n   t y p e f a c e = " T r e b u c h e t   M S " / > < / a : r P r > < a : t >   < / a : t > < / a : r > < a : e n d P a r a R P r   b = " 1 "   c a p = " n o n e "   d i r t y = " 0 "   i = " 0 "   l a n g = " e n "   s t r i k e = " n o S t r i k e "   s z = " 2 9 0 0 "   u = " n o n e " > < a : s o l i d F i l l > < a : s c h e m e C l r   v a l = " l t 1 " / > < / a : s o l i d F i l l > < a : l a t i n   t y p e f a c e = " T r e b u c h e t   M S " / > < / a : e n d P a r a R P r > < / a : p > < / p : t x B o d y > < / p : s p > < p : s p > < p : n v S p P r > < p : c N v P r   i d = " 4 "   n a m e = " G o o g l e   S h a p e ; 3 4 0 ; p 1 " > < a : e x t L s t > < a : e x t   u r i = " { 3 0 C 5 7 6 9 5 - F 1 1 5 - 4 E 9 8 - B 3 A A - 4 A 5 9 A 7 A E 1 E C 3 } " > < a 1 6 : c r e a t i o n I d   x m l n s : a 1 6 = " h t t p : / / s c h e m a s . m i c r o s o f t . c o m / o f f i c e / d r a w i n g / 2 0 1 0 / m a i n "   i d = " { C E 5 E 4 5 B 9 - 4 B E B - 4 E A 1 - A 4 C 9 - B E 6 A E 9 4 1 E 2 8 C } " / > < / a : e x t > < / a : e x t L s t > < / p : c N v P r > < p : c N v S p P r   t x B o x = " 1 " / > < p : n v P r / > < / p : n v S p P r > < p : s p P r > < a : x f r m   r o t = " 0 " > < a : o f f   x = " 1 4 9 9 3 3 "   y = " 2 9 7 5 2 4 8 " / > < a : e x t   c x = " 4 5 5 9 1 0 0 "   c y = " 3 7 7 7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5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5 8 8 2 " / > < a : b u F o n t   t y p e f a c e = " A r i a l " / > < a : b u N o n e / > < / a : p P r > < a : r > < a : r P r   c a p = " n o n e "   d i r t y = " 0 "   i = " 0 "   l a n g = " e n "   s t r i k e = " n o S t r i k e "   s z = " 1 7 0 0 "   u = " n o n e " > < a : s o l i d F i l l > < a : s c h e m e C l r   v a l = " l t 1 " / > < / a : s o l i d F i l l > < a : l a t i n   t y p e f a c e = " T r e b u c h e t   M S " / > < / a : r P r > < a : t > Y o u r   t e a m   b i o   :   < / a : t > < / a : r > < a : r > < a : r P r   c a p = " n o n e "   d i r t y = " 0 "   i = " 0 "   l a n g = " e n "   s t r i k e = " n o S t r i k e "   s z = " 1 7 0 0 "   u = " n o n e " > < a : s o l i d F i l l > < a : s c h e m e C l r   v a l = " l t 1 " / > < / a : s o l i d F i l l > < a : l a t i n   t y p e f a c e = " T r e b u c h e t   M S " / > < / a : r P r > < a : t > W e   a r e   a   G r o u p   o f   F o u r   c o l l e g e   s t u d e n t s . < / a : t > < / a : r > < / a : p > < a : p > < a : p P r   a l g n = " l "   i n d e n t = " 0 "   l v l = " 0 "   m a r L = " 0 "   m a r R = " 0 "   r t l = " f a l s e " > < a : l n S p c > < a : s p c P c t   v a l = " 1 5 0 0 0 0 " / > < / a : l n S p c > < a : s p c B e f > < a : s p c P t s   v a l = " 1 6 0 0 " / > < / a : s p c B e f > < a : s p c A f t > < a : s p c P t s   v a l = " 1 6 0 0 " / > < / a : s p c A f t > < a : b u C l r > < a : s r g b C l r   v a l = " 0 0 0 0 0 0 " / > < / a : b u C l r > < a : b u S z P c t   v a l = " 1 0 8 3 3 3 " / > < a : b u F o n t   t y p e f a c e = " A r i a l " / > < a : b u N o n e / > < / a : p P r > < a : r > < a : r P r   c a p = " n o n e "   d i r t y = " 0 "   i = " 0 "   l a n g = " e n "   s t r i k e = " n o S t r i k e "   s z = " 1 2 0 0 "   u = " n o n e " > < a : s o l i d F i l l > < a : s c h e m e C l r   v a l = " l t 1 " / > < / a : s o l i d F i l l > < a : l a t i n   t y p e f a c e = " T r e b u c h e t   M S " / > < / a : r P r > < a : t > D a t e   : < / a : t > < / a : r > < a : e n d P a r a R P r   c a p = " n o n e "   d i r t y = " 0 "   i = " 0 "   l a n g = " e n "   s t r i k e = " n o S t r i k e "   s z = " 1 2 0 0 "   u = " n o n e " > < a : s o l i d F i l l > < a : s c h e m e C l r   v a l = " l t 1 " / > < / a : s o l i d F i l l > < a : l a t i n   t y p e f a c e = " T r e b u c h e t   M S " / > < / a : e n d P a r a R P r > < / a : p > < / p : t x B o d y > < / p : s p > < p : p i c > < p : n v P i c P r > < p : c N v P r   i d = " 5 "   n a m e = " G o o g l e   S h a p e ; 3 4 1 ; p 1 " > < a : e x t L s t > < a : e x t   u r i = " { 0 0 2 F 8 8 0 1 - 9 A 0 2 - 4 0 6 B - 9 8 F 0 - 7 1 4 B 1 C 3 4 9 0 C 9 } " > < a 1 6 : c r e a t i o n I d   x m l n s : a 1 6 = " h t t p : / / s c h e m a s . m i c r o s o f t . c o m / o f f i c e / d r a w i n g / 2 0 1 0 / m a i n "   i d = " { C C F 8 8 F 8 3 - 5 6 E 2 - 4 E A 0 - 9 D B 6 - B 8 5 9 D 0 6 C 7 C 3 5 } " / > < / a : e x t > < / a : e x t L s t > < / p : c N v P r > < p : c N v P i c P r / > < p : n v P r / > < / p : n v P i c P r > < p : b l i p F i l l > < a : b l i p   r : e m b e d = " r I d 3 " / > < a : s t r e t c h > < a : f i l l R e c t / > < / a : s t r e t c h > < / p : b l i p F i l l > < p : s p P r > < a : x f r m   r o t = " 0 " > < a : o f f   x = " 6 8 0 7 4 5 0 "   y = " 2 7 0 3 5 0 " / > < a : e x t   c x = " 2 2 3 5 2 2 8 "   c y = " 7 3 8 8 9 9 " / > < / a : x f r m > < a : p r s t G e o m   p r s t = " r e c t " > < a : a v L s t / > < / a : p r s t G e o m > < a : n o F i l l / > < a : l n > < a : n o F i l l / > < / a : l n > < / p : s p P r > < / p : p i c > < p : s p > < p : n v S p P r > < p : c N v P r   i d = " 6 "   n a m e = " G o o g l e   S h a p e ; 3 4 2 ; p 1 " > < a : e x t L s t > < a : e x t   u r i = " { 0 0 D 1 9 0 E 2 - 4 0 5 7 - 4 3 8 7 - 8 0 B 8 - D C F 7 7 8 A 4 7 F D E } " > < a 1 6 : c r e a t i o n I d   x m l n s : a 1 6 = " h t t p : / / s c h e m a s . m i c r o s o f t . c o m / o f f i c e / d r a w i n g / 2 0 1 0 / m a i n "   i d = " { E A 1 C C C E 3 - E C B F - 4 C A 3 - A 9 B E - 0 B F 1 A 5 3 C 7 D D A } " / > < / a : e x t > < / a : e x t L s t > < / p : c N v P r > < p : c N v S p P r   t x B o x = " 1 " / > < p : n v P r / > < / p : n v S p P r > < p : s p P r > < a : x f r m   r o t = " 0 " > < a : o f f   x = " 6 8 0 7 4 5 0 "   y = " 1 1 7 5 7 5 " / > < a : e x t   c x = " 2 3 8 6 2 0 0 "   c y = " 4 0 0 2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s p A u t o F i t / > < / a : b o d y P r > < a : l s t S t y l e / > < a : p > < a : p P r   a l g n = " c t r "   i n d e n t = " 0 "   l v l = " 0 "   m a r L = " 0 "   r t l = " f a l s e " > < a : l n S p c > < a : s p c P c t   v a l = " 1 5 0 0 0 0 " / > < / a : l n S p c > < a : s p c B e f > < a : s p c P t s   v a l = " 0 " / > < / a : s p c B e f > < a : s p c A f t > < a : s p c P t s   v a l = " 0 " / > < / a : s p c A f t > < a : b u N o n e / > < / a : p P r > < a : r > < a : r P r   d i r t y = " 0 "   l a n g = " e n " > < a : s o l i d F i l l > < a : s c h e m e C l r   v a l = " d k 1 " / > < / a : s o l i d F i l l > < a : l a t i n   t y p e f a c e = " L a t o " / > < / a : r P r > < a : t > T e c h n o l o g y   P a r t n e r < / a : t > < / a : r > < a : e n d P a r a R P r   d i r t y = " 0 "   l a n g = " e n " > < a : s o l i d F i l l > < a : s c h e m e C l r   v a l = " d k 1 " / > < / a : s o l i d F i l l > < a : l a t i n   t y p e f a c e = " L a t o " / > < / a : e n d P a r a R P r > < / a : p > < / p : t x B o d y > < / p : s p > < p : s p > < p : n v S p P r > < p : c N v P r   i d = " 7 "   n a m e = " " > < a : e x t L s t > < a : e x t   u r i = " { 8 6 3 5 9 9 D 1 - C 7 2 E - 4 2 4 C - A 1 F 7 - E 3 D 0 E 6 B E 6 A 5 A } " > < a 1 6 : c r e a t i o n I d   x m l n s : a 1 6 = " h t t p : / / s c h e m a s . m i c r o s o f t . c o m / o f f i c e / d r a w i n g / 2 0 1 0 / m a i n "   i d = " { 3 6 3 7 B 1 7 6 - 9 8 5 6 - 4 C F 4 - 9 5 5 5 - D 3 4 1 3 5 4 E F C A C } " / > < / a : e x t > < / a : e x t L s t > < / p : c N v P r > < p : c N v S p P r   t x B o x = " 1 " / > < p : n v P r / > < / p : n v S p P r > < p : s p P r > < a : x f r m   f l i p H = " f a l s e "   f l i p V = " f a l s e "   r o t = " 0 " > < a : o f f   x = " 7 1 3 8 4 1 "   y = " 4 0 7 8 1 3 8 " / > < a : e x t   c x = " 1 9 0 5 0 0 0 "   c y = " 2 7 8 0 8 2 " / > < / a : x f r m > < a : p r s t G e o m   p r s t = " r e c t " > < a : a v L s t / > < / a : p r s t G e o m > < / p : s p P r > < p : t x B o d y > < a : b o d y P r   a n c h o r = " t "   b I n s = " 4 7 6 2 5 "   l I n s = " 9 5 2 5 0 "   r I n s = " 9 5 2 5 0 "   r t l C o l = " 0 "   t I n s = " 4 7 6 2 5 "   v e r t = " h o r z " > < a : s p A u t o F i t / > < / a : b o d y P r > < a : l s t S t y l e / > < a : p > < a : p P r > < a : d e f R P r   d i r t y = " 0 "   l a n g = " e n - U S "   s z = " 1 4 0 0 " / > < / a : p P r > < a : r > < a : r P r   d i r t y = " 0 "   l a n g = " e n - U S "   s z = " 1 2 0 0 " > < a : s o l i d F i l l > < a : s c h e m e C l r   v a l = " a c c e n t 4 " / > < / a : s o l i d F i l l > < / a : r P r > < a : t > 0 7 - 0 9 - 2 0 2 2 < / a : t > < / a : r > < a : e n d P a r a R P r   d i r t y = " 0 "   l a n g = " e n - U S "   s z = " 1 2 0 0 " > < a : s o l i d F i l l > < a : s c h e m e C l r   v a l = " a c c e n t 4 " / > < / a : s o l i d F i l l > < / a : e n d P a r a R P r > < / a : p > < / p : t x B o d y > < / p : s p > < / p : s p T r e e > < p : e x t L s t > < p : e x t   u r i = " { 3 C E 9 9 3 3 9 - F 2 5 0 - 4 3 E 8 - 8 2 C 1 - 4 7 F 6 5 5 7 3 6 E E F } " > < p 1 4 : c r e a t i o n I d   x m l n s : p 1 4 = " h t t p : / / s c h e m a s . m i c r o s o f t . c o m / o f f i c e / p o w e r p o i n t / 2 0 1 0 / m a i n "   v a l = " 1 6 6 2 5 3 7 2 5 5 4 7 3 " / > < / p : e x t > < / p : e x t L s t > < / p : c S l d > < p : c l r M a p O v r > < a : m a s t e r C l r M a p p i n g / > < / p : c l r M a p O v r > < / p : s l d >
</file>

<file path=ppt/slides/slide2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2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4 7 ; p 2 " > < a : e x t L s t > < a : e x t   u r i = " { 5 3 B 6 D 2 9 B - 9 4 2 A - 4 3 D 1 - 8 5 4 3 - 8 7 3 D 0 C 2 4 D 2 7 8 } " > < a 1 6 : c r e a t i o n I d   x m l n s : a 1 6 = " h t t p : / / s c h e m a s . m i c r o s o f t . c o m / o f f i c e / d r a w i n g / 2 0 1 0 / m a i n "   i d = " { A 2 9 E 7 7 6 D - F E 6 5 - 4 B A 8 - 8 0 3 0 - 4 5 2 7 B C E 2 C 5 9 8 } " / > < / a : e x t > < / a : e x t L s t > < / p : c N v P r > < p : c N v S p P r / > < p : n v P r > < p : p h   t y p e = " t i t l e " / > < / p : n v P r > < / p : n v S p P r > < p : s p P r > < a : x f r m   r o t = " 0 " > < a : o f f   x = " 4 9 4 6 2 8 "   y = " 2 2 9 5 5 0 " / > < a : e x t   c x = " 8 2 8 0 0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4 0 0 0 0 " / > < a : b u N o n e / > < / a : p P r > < a : r > < a : r P r   d i r t y = " 0 "   l a n g = " e n "   s z = " 2 0 0 0 " / > < a : t > P r o b l e m   S t a t e m e n t ? < / a : t > < / a : r > < a : e n d P a r a R P r   d i r t y = " 0 "   l a n g = " e n "   s z = " 2 0 0 0 " / > < / a : p > < / p : t x B o d y > < / p : s p > < p : s p > < p : n v S p P r > < p : c N v P r   i d = " 3 "   n a m e = " G o o g l e   S h a p e ; 3 4 8 ; p 2 " > < a : e x t L s t > < a : e x t   u r i = " { 5 B 0 6 F A 7 A - 9 6 3 8 - 4 A 8 8 - A A 2 B - 8 7 B A F 7 4 F C C 7 7 } " > < a 1 6 : c r e a t i o n I d   x m l n s : a 1 6 = " h t t p : / / s c h e m a s . m i c r o s o f t . c o m / o f f i c e / d r a w i n g / 2 0 1 0 / m a i n "   i d = " { B B 4 9 8 7 C 7 - B 8 1 2 - 4 C 0 B - 8 8 D F - 1 4 C 3 8 9 2 C 4 3 B 9 } " / > < / a : e x t > < / a : e x t L s t > < / p : c N v P r > < p : c N v S p P r   t x B o x = " 1 " / > < p : n v P r / > < / p : n v S p P r > < p : s p P r > < a : x f r m   r o t = " 0 " > < a : o f f   x = " 5 1 2 3 7 4 "   y = " 1 1 5 1 2 9 9 " / > < a : e x t   c x = " 8 2 3 8 6 0 0 "   c y = " 3 4 1 4 3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 W h y   d i d   y o u   d e c i d e   t o   s o l v e   t h i s   P r o b l e m   s t a t e m e n t ? 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 B a n k   h a n d l e s   l a r g e   v o l u m e s   o f   c h e q u e s   i n   t h e   c l e a r i n g   p r o c e s s .   < / a : t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 T h e   p r o c e s s   i n v o l v e s   m a n y   t e c h n i c a l   v e r i f i c a t i o n s   i n c l u d i n g   s i g n a t u r e   v e r i f i c a t i o n .   < / a : t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 S o m e   o f   t h e s e   s t e p s   a r e   m a n u a l   a n d   r e q u i r e   h u m a n   i n t e r v e n t i o n   t o   c o m p l e t e   t h e   p r o c e s s .   < / a : t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 T h e   c u r r e n t   p r o c e s s   r e q u i r e s   l o n g e r   p r o c e s s i n g   t i m e   c o m p a r e d   t o   a r t i f i c i a l   i n t e l l i g e n c e . < / a : t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 S o   w e ' v e   d e c i d e   t o   l o w e r   t h e   a m o u n t   o f   t i m e   t h a t   t h e   b a n k   e m p l o y e e s   s p e n d   o n   < / a : t > < / a :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 c h e q u e     < / a : t > < / a :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 c l e a r i n g   p r o c e s s . < / a : t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- U S "   s t r i k e = " n o S t r i k e "   s z = " 1 4 0 0 "   u = " n o n e " > < a : s o l i d F i l l > < a : s r g b C l r   v a l = " 2 2 2 2 2 2 " / > < / a : s o l i d F i l l > < a : l a t i n   t y p e f a c e = " L a t o " / > < / a : r P r > < a : t / > < / a : r > < a : e n d P a r a R P r   b = " 0 "   c a p = " n o n e "   d i r t y = " 0 "   i = " 0 "   l a n g = " e n - U S "   s t r i k e = " n o S t r i k e "   s z = " 1 4 0 0 "   u = " n o n e " > < a : s o l i d F i l l > < a : s r g b C l r   v a l = " 2 2 2 2 2 2 " / > < / a : s o l i d F i l l > < a : l a t i n   t y p e f a c e = " L a t o " / > < / a : e n d P a r a R P r > < / a : p > < / p : t x B o d y > < / p : s p > < / p : s p T r e e > < p : e x t L s t > < p : e x t   u r i = " { C E 2 4 4 1 3 4 - 4 E C F - 4 B 2 C - 8 B 5 5 - 9 5 B 9 7 A 5 D 5 2 7 A } " > < p 1 4 : c r e a t i o n I d   x m l n s : p 1 4 = " h t t p : / / s c h e m a s . m i c r o s o f t . c o m / o f f i c e / p o w e r p o i n t / 2 0 1 0 / m a i n "   v a l = " 1 6 6 2 5 3 7 2 5 5 4 7 9 " / > < / p : e x t > < / p : e x t L s t > < / p : c S l d > < p : c l r M a p O v r > < a : m a s t e r C l r M a p p i n g / > < / p : c l r M a p O v r > < / p : s l d >
</file>

<file path=ppt/slides/slide3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3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5 3 ; p 3 " > < a : e x t L s t > < a : e x t   u r i = " { C 2 1 2 D 2 3 A - D 1 1 3 - 4 2 2 D - A D 8 F - F 9 C 3 0 3 9 A B 5 B C } " > < a 1 6 : c r e a t i o n I d   x m l n s : a 1 6 = " h t t p : / / s c h e m a s . m i c r o s o f t . c o m / o f f i c e / d r a w i n g / 2 0 1 0 / m a i n "   i d = " { 9 B 1 B 8 2 D 7 - B 6 A 5 - 4 6 1 B - B A C 6 - 0 6 A 5 A 8 0 F 8 8 9 9 } " / > < / a : e x t > < / a : e x t L s t > < / p : c N v P r > < p : c N v S p P r / > < p : n v P r > < p : p h   t y p e = " t i t l e " / > < / p : n v P r > < / p : n v S p P r > < p : s p P r > < a : x f r m   r o t = " 0 " > < a : o f f   x = " 4 9 4 6 2 8 "   y = " 2 2 9 5 5 0 " / > < a : e x t   c x = " 8 2 8 0 0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4 0 0 0 0 " / > < a : b u N o n e / > < / a : p P r > < a : r > < a : r P r   d i r t y = " 0 "   l a n g = " e n "   s z = " 2 0 0 0 " > < a : s o l i d F i l l > < a : s r g b C l r   v a l = " 2 2 2 2 2 2 " / > < / a : s o l i d F i l l > < / a : r P r > < a : t > U s e r   S e g m e n t   & a m p ;   P a i n   P o i n t s < / a : t > < / a : r > < a : e n d P a r a R P r   d i r t y = " 0 "   l a n g = " e n "   s z = " 2 0 0 0 " > < a : s o l i d F i l l > < a : s r g b C l r   v a l = " 2 2 2 2 2 2 " / > < / a : s o l i d F i l l > < / a : e n d P a r a R P r > < / a : p > < / p : t x B o d y > < / p : s p > < p : s p > < p : n v S p P r > < p : c N v P r   i d = " 3 "   n a m e = " G o o g l e   S h a p e ; 3 5 4 ; p 3 " > < a : e x t L s t > < a : e x t   u r i = " { 7 8 F 3 D 9 A 1 - D A C 1 - 4 0 D 4 - B 4 A 7 - 8 0 9 A 4 3 5 A B E 9 7 } " > < a 1 6 : c r e a t i o n I d   x m l n s : a 1 6 = " h t t p : / / s c h e m a s . m i c r o s o f t . c o m / o f f i c e / d r a w i n g / 2 0 1 0 / m a i n "   i d = " { C 4 E 4 8 1 4 F - 6 5 3 0 - 4 8 9 0 - B 5 3 F - F 2 2 6 B 4 5 A 3 B B 7 } " / > < / a : e x t > < / a : e x t L s t > < / p : c N v P r > < p : c N v S p P r   t x B o x = " 1 " / > < p : n v P r / > < / p : n v S p P r > < p : s p P r > < a : x f r m   r o t = " 0 " > < a : o f f   x = " 5 1 2 3 7 4 "   y = " 1 1 5 1 2 9 9 " / > < a : e x t   c x = " 8 2 3 8 6 0 0 "   c y = " 3 4 1 4 3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1 5 0 0 0 " / > < / a : l n S p c > < a : s p c B e f > < a : s p c P t s   v a l = " 1 0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 W h i c h   u s e r   / a d v e r t i s e r   s e g m e n t   w o u l d   b e   e a r l y   a d o p t e r   o f   y o u r   p r o d u c t   & a m p ;   w h y ? < / a : t > < / a : r > < / a : p > < a : p > < a : p P r   a l g n = " l "   i n d e n t = " 0 "   l v l = " 0 "   m a r L = " 0 "   m a r R = " 0 "   r t l = " f a l s e " > < a : l n S p c > < a : s p c P c t   v a l = " 1 1 5 0 0 0 " / > < / a : l n S p c > < a : s p c B e f > < a : s p c P t s   v a l = " 1 0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- 3 4 2 9 0 0 "   l v l = " 0 "   m a r L = " 3 4 2 9 0 0 "   m a r R = " 0 "   r t l = " f a l s e " > < a : l n S p c > < a : s p c P c t   v a l = " 1 1 5 0 0 0 " / > < / a : l n S p c > < a : s p c B e f > < a : s p c P t s   v a l = " 1 0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 O u r   e a r l y   a d o p t e r s   w i l l   b e   t h e   b a n k   e m p l o y e e s   w h o   a r e   i n v o l v e d   i n   t h e   c h e q u e   c l e a r i n g   p r o c e d u r e s . < / a : t > < / a : r > < / a : p > < a : p > < a : p P r   a l g n = " l "   i n d e n t = " - 3 4 2 9 0 0 "   l v l = " 0 "   m a r L = " 3 4 2 9 0 0 "   m a r R = " 0 "   r t l = " f a l s e " > < a : l n S p c > < a : s p c P c t   v a l = " 1 1 5 0 0 0 " / > < / a : l n S p c > < a : s p c B e f > < a : s p c P t s   v a l = " 1 0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 O u r   p r o d u c t   w i l l   m a k e   t h e   p r o c e s s   o f   c l e a r i n g   c h e q u e s   f a s t e r ,   w h i c h   w i l l   b e n e f i t   t h e   b a n k   s t a f f s . < / a : t > < / a : r > < / a : p > < a : p > < a : p P r   a l g n = " l "   i n d e n t = " - 3 4 2 9 0 0 "   l v l = " 0 "   m a r L = " 3 4 2 9 0 0 "   m a r R = " 0 "   r t l = " f a l s e " > < a : l n S p c > < a : s p c P c t   v a l = " 1 1 5 0 0 0 " / > < / a : l n S p c > < a : s p c B e f > < a : s p c P t s   v a l = " 1 0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 W i t h   t h e   h e l p   o f   o u r   s o f t w a r e ,   t h e   b a n k   e m p l o y e e s   w i l l   r e q u i r e   l e s s   h u m a n   e f f o r t   t o   c o m p l e t e   t h e   c h e c k   c l e a r i n g   p r o c e d u r e   a n d   g o   o n   t o   t h e i r   n e x t   t a s k < / a : t > < / a :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 . < / a : t > < / a : r > < / a : p > < a : p > < a : p P r   a l g n = " l "   i n d e n t = " - 3 4 2 9 0 0 "   l v l = " 0 "   m a r L = " 3 4 2 9 0 0 "   m a r R = " 0 "   r t l = " f a l s e " > < a : l n S p c > < a : s p c P c t   v a l = " 1 1 5 0 0 0 " / > < / a : l n S p c > < a : s p c B e f > < a : s p c P t s   v a l = " 1 0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 O u r   p r o d u c t   w o u l d   a l s o   d e t e c t   t h e   f r a u d s t e r s   w h o   f o r g e   t h e   s i g n a t u r e   o n   t h e   c h e q u e . < / a : t > < / a : r > < / a : p > < a : p > < a : p P r   a l g n = " l "   i n d e n t = " - 3 4 2 9 0 0 "   l v l = " 0 "   m a r L = " 3 4 2 9 0 0 "   m a r R = " 0 "   r t l = " f a l s e " > < a : l n S p c > < a : s p c P c t   v a l = " 1 1 5 0 0 0 " / > < / a : l n S p c > < a : s p c B e f > < a : s p c P t s   v a l = " 1 0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- 3 4 2 9 0 0 "   l v l = " 0 "   m a r L = " 3 4 2 9 0 0 "   m a r R = " 0 "   r t l = " f a l s e " > < a : l n S p c > < a : s p c P c t   v a l = " 1 1 5 0 0 0 " / > < / a : l n S p c > < a : s p c B e f > < a : s p c P t s   v a l = " 1 0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- 3 4 2 9 0 0 "   l v l = " 0 "   m a r L = " 3 4 2 9 0 0 "   m a r R = " 0 "   r t l = " f a l s e " > < a : l n S p c > < a : s p c P c t   v a l = " 1 1 5 0 0 0 " / > < / a : l n S p c > < a : s p c B e f > < a : s p c P t s   v a l = " 1 0 0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0 "   l v l = " 0 "   m a r L = " 0 "   m a r R = " 0 "   r t l = " f a l s e " > < a : l n S p c > < a : s p c P c t   v a l = " 1 1 5 0 0 0 " / > < / a : l n S p c > < a : s p c B e f > < a : s p c P t s   v a l = " 1 0 0 0 " / > < / a : s p c B e f > < a : s p c A f t > < a : s p c P t s   v a l = " 1 0 0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2 0 0 "   u = " n o n e " > < a : s o l i d F i l l > < a : s r g b C l r   v a l = " 0 0 0 0 0 0 " / > < / a : s o l i d F i l l > < a : l a t i n   t y p e f a c e = " L a t o " / > < / a : r P r > < a : t / > < / a : r > < a : e n d P a r a R P r   b = " 0 "   c a p = " n o n e "   d i r t y = " 0 "   i = " 0 "   l a n g = " e n - U S "   s t r i k e = " n o S t r i k e "   s z = " 1 2 0 0 "   u = " n o n e " > < a : s o l i d F i l l > < a : s r g b C l r   v a l = " 0 0 0 0 0 0 " / > < / a : s o l i d F i l l > < a : l a t i n   t y p e f a c e = " L a t o " / > < / a : e n d P a r a R P r > < / a : p > < / p : t x B o d y > < / p : s p > < / p : s p T r e e > < p : e x t L s t > < p : e x t   u r i = " { A C C B 0 3 D 4 - 7 A 0 2 - 4 9 8 E - 8 3 1 8 - 8 8 1 9 B E 2 6 6 A 1 F } " > < p 1 4 : c r e a t i o n I d   x m l n s : p 1 4 = " h t t p : / / s c h e m a s . m i c r o s o f t . c o m / o f f i c e / p o w e r p o i n t / 2 0 1 0 / m a i n "   v a l = " 1 6 6 2 5 3 7 2 5 5 4 8 4 " / > < / p : e x t > < / p : e x t L s t > < / p : c S l d > < p : c l r M a p O v r > < a : m a s t e r C l r M a p p i n g / > < / p : c l r M a p O v r > < / p : s l d >
</file>

<file path=ppt/slides/slide4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4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5 9 ; p 4 " > < a : e x t L s t > < a : e x t   u r i = " { E 3 F A B 4 F F - D 8 B 3 - 4 1 1 0 - 9 D 9 E - 7 B 4 A 5 D 0 0 6 2 B 1 } " > < a 1 6 : c r e a t i o n I d   x m l n s : a 1 6 = " h t t p : / / s c h e m a s . m i c r o s o f t . c o m / o f f i c e / d r a w i n g / 2 0 1 0 / m a i n "   i d = " { A 8 8 3 F D C 9 - D 9 9 B - 4 7 0 6 - A 5 5 8 - 0 8 D 3 1 0 B 8 8 6 0 D } " / > < / a : e x t > < / a : e x t L s t > < / p : c N v P r > < p : c N v S p P r   t x B o x = " 1 " / > < p : n v P r / > < / p : n v S p P r > < p : s p P r > < a : x f r m   r o t = " 0 " > < a : o f f   x = " 4 3 6 1 7 5 "   y = " 1 2 2 7 5 0 0 " / > < a : e x t   c x = " 8 2 3 8 6 0 0 "   c y = " 3 4 1 4 3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1 5 0 0 0 " / > < / a : l n S p c > < a : s p c B e f > < a : s p c P t s   v a l = " 1 0 0 0 " / > < / a : s p c B e f > < a : s p c A f t > < a : s p c P t s   v a l = " 1 0 0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 W h a t   a r e   t h e   a l t e r n a t i v e s / c o m p e t i t i v e   p r o d u c t s   f o r   t h e   p r o b l e m   y o u   a r e   s o l v i n g ? < / a : t > < / a : r > < / a : p > < a : p > < a : p P r   a l g n = " l "   i n d e n t = " 0 "   l v l = " 0 "   m a r L = " 0 "   m a r R = " 0 "   r t l = " f a l s e " > < a : l n S p c > < a : s p c P c t   v a l = " 1 1 5 0 0 0 " / > < / a : l n S p c > < a : s p c B e f > < a : s p c P t s   v a l = " 1 0 0 0 " / > < / a : s p c B e f > < a : s p c A f t > < a : s p c P t s   v a l = " 1 0 0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- 3 4 2 9 0 0 "   l v l = " 0 "   m a r L = " 3 4 2 9 0 0 "   m a r R = " 0 "   r t l = " f a l s e " > < a : l n S p c > < a : s p c P c t   v a l = " 1 1 5 0 0 0 " / > < / a : l n S p c > < a : s p c B e f > < a : s p c P t s   v a l = " 1 0 0 0 " / > < / a : s p c B e f > < a : s p c A f t > < a : s p c P t s   v a l = " 1 0 0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- U S "   s t r i k e = " n o S t r i k e "   s z = " 1 4 0 0 "   u = " n o n e " > < a : s o l i d F i l l > < a : s r g b C l r   v a l = " 2 2 2 2 2 2 " / > < / a : s o l i d F i l l > < a : l a t i n   t y p e f a c e = " L a t o " / > < / a : r P r > < a : t > T h e   p r o c e d u r e   o f   c l e a r i n g   < / a : t > < / a : r > < a : r > < a : r P r   b = " 0 "   c a p = " n o n e "   d i r t y = " 0 "   e r r = " 1 "   i = " 0 "   l a n g = " e n - U S "   s t r i k e = " n o S t r i k e "   s z = " 1 4 0 0 "   u = " n o n e " > < a : s o l i d F i l l > < a : s r g b C l r   v a l = " 2 2 2 2 2 2 " / > < / a : s o l i d F i l l > < a : l a t i n   t y p e f a c e = " L a t o " / > < / a : r P r > < a : t > c h e q u e < / a : t > < / a : r > < a : r > < a : r P r   b = " 0 "   c a p = " n o n e "   d i r t y = " 0 "   i = " 0 "   l a n g = " e n - U S "   s t r i k e = " n o S t r i k e "   s z = " 1 4 0 0 "   u = " n o n e " > < a : s o l i d F i l l > < a : s r g b C l r   v a l = " 2 2 2 2 2 2 " / > < / a : s o l i d F i l l > < a : l a t i n   t y p e f a c e = " L a t o " / > < / a : r P r > < a : t > � h a s   u p   u n t i l   n o w   n e e d e d   h u m a n   < / a : t > < / a : r > < a : r > < a : r P r   b = " 0 "   c a p = " n o n e "   d i r t y = " 0 "   e r r = " 1 "   i = " 0 "   l a n g = " e n - U S "   s t r i k e = " n o S t r i k e "   s z = " 1 4 0 0 "   u = " n o n e " > < a : s o l i d F i l l > < a : s r g b C l r   v a l = " 2 2 2 2 2 2 " / > < / a : s o l i d F i l l > < a : l a t i n   t y p e f a c e = " L a t o " / > < / a : r P r > < a : t > l a b o u r < / a : t > < / a : r > < a : r > < a : r P r   b = " 0 "   c a p = " n o n e "   d i r t y = " 0 "   i = " 0 "   l a n g = " e n - U S "   s t r i k e = " n o S t r i k e "   s z = " 1 4 0 0 "   u = " n o n e " > < a : s o l i d F i l l > < a : s r g b C l r   v a l = " 2 2 2 2 2 2 " / > < / a : s o l i d F i l l > < a : l a t i n   t y p e f a c e = " L a t o " / > < / a : r P r > < a : t > . < / a : t > < / a : r > < / a : p > < a : p > < a : p P r   a l g n = " l "   i n d e n t = " - 3 4 2 9 0 0 "   l v l = " 0 "   m a r L = " 3 4 2 9 0 0 "   m a r R = " 0 "   r t l = " f a l s e " > < a : l n S p c > < a : s p c P c t   v a l = " 1 1 5 0 0 0 " / > < / a : l n S p c > < a : s p c B e f > < a : s p c P t s   v a l = " 1 0 0 0 " / > < / a : s p c B e f > < a : s p c A f t > < a : s p c P t s   v a l = " 1 0 0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- U S "   s t r i k e = " n o S t r i k e "   s z = " 1 4 0 0 "   u = " n o n e " > < a : s o l i d F i l l > < a : s r g b C l r   v a l = " 2 2 2 2 2 2 " / > < / a : s o l i d F i l l > < a : l a t i n   t y p e f a c e = " L a t o " / > < / a : r P r > < a : t > T h i s   p r o c e s s   c a n   t h e r e f o r e   b e   c o m p l e t e d   w i t h o u t   t h e   u s e   o f   h u m a n   p o w e r   b e c a u s e   o f   a r t i f i c i a l   i n t e l l i g e n c e . < / a : t > < / a : r > < / a : p > < a : p > < a : p P r   a l g n = " l "   i n d e n t = " - 3 4 2 9 0 0 "   l v l = " 0 "   m a r L = " 3 4 2 9 0 0 "   m a r R = " 0 "   r t l = " f a l s e " > < a : l n S p c > < a : s p c P c t   v a l = " 1 1 5 0 0 0 " / > < / a : l n S p c > < a : s p c B e f > < a : s p c P t s   v a l = " 1 0 0 0 " / > < / a : s p c B e f > < a : s p c A f t > < a : s p c P t s   v a l = " 1 0 0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- U S "   s t r i k e = " n o S t r i k e "   s z = " 1 4 0 0 "   u = " n o n e " > < a : s o l i d F i l l > < a : s r g b C l r   v a l = " 2 2 2 2 2 2 " / > < / a : s o l i d F i l l > < a : l a t i n   t y p e f a c e = " L a t o " / > < / a : r P r > < a : t > < / a : t > < / a : r > < / a : p > < a : p > < a : p P r   a l g n = " l "   i n d e n t = " - 3 4 2 9 0 0 "   l v l = " 0 "   m a r L = " 3 4 2 9 0 0 "   m a r R = " 0 "   r t l = " f a l s e " > < a : l n S p c > < a : s p c P c t   v a l = " 1 1 5 0 0 0 " / > < / a : l n S p c > < a : s p c B e f > < a : s p c P t s   v a l = " 1 0 0 0 " / > < / a : s p c B e f > < a : s p c A f t > < a : s p c P t s   v a l = " 1 0 0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< / a : t > < / a : r > < / a : p > < a : p > < a : p P r   a l g n = " l "   i n d e n t = " 0 "   l v l = " 0 "   m a r L = " 0 "   m a r R = " 0 "   r t l = " f a l s e " > < a : l n S p c > < a : s p c P c t   v a l = " 1 1 5 0 0 0 " / > < / a : l n S p c > < a : s p c B e f > < a : s p c P t s   v a l = " 1 0 0 0 " / > < / a : s p c B e f > < a : s p c A f t > < a : s p c P t s   v a l = " 1 0 0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- 3 4 2 9 0 0 "   l v l = " 0 "   m a r L = " 3 4 2 9 0 0 "   m a r R = " 0 "   r t l = " f a l s e " > < a : l n S p c > < a : s p c P c t   v a l = " 1 1 5 0 0 0 " / > < / a : l n S p c > < a : s p c B e f > < a : s p c P t s   v a l = " 1 0 0 0 " / > < / a : s p c B e f > < a : s p c A f t > < a : s p c P t s   v a l = " 1 0 0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- 3 4 2 9 0 0 "   l v l = " 0 "   m a r L = " 3 4 2 9 0 0 "   m a r R = " 0 "   r t l = " f a l s e " > < a : l n S p c > < a : s p c P c t   v a l = " 1 1 5 0 0 0 " / > < / a : l n S p c > < a : s p c B e f > < a : s p c P t s   v a l = " 1 0 0 0 " / > < / a : s p c B e f > < a : s p c A f t > < a : s p c P t s   v a l = " 1 0 0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a : e n d P a r a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e n d P a r a R P r > < / a : p > < / p : t x B o d y > < / p : s p > < p : s p > < p : n v S p P r > < p : c N v P r   i d = " 3 "   n a m e = " G o o g l e   S h a p e ; 3 6 0 ; p 4 " > < a : e x t L s t > < a : e x t   u r i = " { 2 6 C B 3 1 4 2 - A 9 F 2 - 4 C 1 9 - 8 3 9 8 - 9 4 6 0 D A 7 1 2 F B 7 } " > < a 1 6 : c r e a t i o n I d   x m l n s : a 1 6 = " h t t p : / / s c h e m a s . m i c r o s o f t . c o m / o f f i c e / d r a w i n g / 2 0 1 0 / m a i n "   i d = " { 2 A 0 B C 0 4 4 - E C E F - 4 2 6 2 - A 4 D 0 - 0 9 C 4 E 4 1 9 2 4 8 0 } " / > < / a : e x t > < / a : e x t L s t > < / p : c N v P r > < p : c N v S p P r / > < p : n v P r > < p : p h   t y p e = " t i t l e " / > < / p : n v P r > < / p : n v S p P r > < p : s p P r > < a : x f r m   r o t = " 0 " > < a : o f f   x = " 3 4 2 2 2 9 "   y = " 2 2 9 5 5 0 " / > < a : e x t   c x = " 8 2 8 0 0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4 0 0 0 0 " / > < a : b u N o n e / > < / a : p P r > < a : r > < a : r P r   d i r t y = " 0 "   l a n g = " e n "   s z = " 2 0 0 0 " / > < a : t > P r e - R e q u i s i t e < / a : t > < / a : r > < a : e n d P a r a R P r   d i r t y = " 0 "   l a n g = " e n "   s z = " 2 0 0 0 " / > < / a : p > < / p : t x B o d y > < / p : s p > < / p : s p T r e e > < p : e x t L s t > < p : e x t   u r i = " { 1 C C 3 A D 0 9 - 4 D B B - 4 9 8 B - B 8 7 A - 6 1 5 2 C 7 3 5 D E 7 8 } " > < p 1 4 : c r e a t i o n I d   x m l n s : p 1 4 = " h t t p : / / s c h e m a s . m i c r o s o f t . c o m / o f f i c e / p o w e r p o i n t / 2 0 1 0 / m a i n "   v a l = " 1 6 6 2 5 3 7 2 5 5 4 9 0 " / > < / p : e x t > < / p : e x t L s t > < / p : c S l d > < p : c l r M a p O v r > < a : m a s t e r C l r M a p p i n g / > < / p : c l r M a p O v r > < / p : s l d >
</file>

<file path=ppt/slides/slide5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5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6 5 ; p 5 " > < a : e x t L s t > < a : e x t   u r i = " { E C 5 B E F 1 8 - D F C D - 4 D 9 9 - B 9 9 6 - C F 9 D 1 4 B 2 4 7 3 2 } " > < a 1 6 : c r e a t i o n I d   x m l n s : a 1 6 = " h t t p : / / s c h e m a s . m i c r o s o f t . c o m / o f f i c e / d r a w i n g / 2 0 1 0 / m a i n "   i d = " { A 2 0 0 0 F C 4 - 1 B 8 D - 4 0 3 C - A 7 2 A - 7 E 2 2 6 B A D D E 8 1 } " / > < / a : e x t > < / a : e x t L s t > < / p : c N v P r > < p : c N v S p P r / > < p : n v P r > < p : p h   t y p e = " t i t l e " / > < / p : n v P r > < / p : n v S p P r > < p : s p P r > < a : x f r m   r o t = " 0 " > < a : o f f   x = " 4 "   y = " 8 1 8 6 0 0 " / > < a : e x t   c x = " 8 2 8 0 0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4 0 0 0 0 " / > < a : b u N o n e / > < / a : p P r > < a : r > < a : r P r   d i r t y = " 0 "   l a n g = " e n "   s z = " 2 0 0 0 " > < a : s o l i d F i l l > < a : s r g b C l r   v a l = " 4 a 4 5 4 8 " / > < / a : s o l i d F i l l > < / a : r P r > < a : t > A z u r e   t o o l s   o r   r e s o u r c e s < / a : t > < / a : r > < a : e n d P a r a R P r   d i r t y = " 0 "   l a n g = " e n "   s z = " 2 0 0 0 " > < a : s o l i d F i l l > < a : s r g b C l r   v a l = " 4 a 4 5 4 8 " / > < / a : s o l i d F i l l > < / a : e n d P a r a R P r > < / a : p > < / p : t x B o d y > < / p : s p > < p : s p > < p : n v S p P r > < p : c N v P r   i d = " 3 "   n a m e = " G o o g l e   S h a p e ; 3 6 6 ; p 5 " > < a : e x t L s t > < a : e x t   u r i = " { 9 C 9 A 8 B 3 8 - 9 A 6 4 - 4 7 B E - B 7 F C - A 6 0 2 2 6 7 0 6 C 0 1 } " > < a 1 6 : c r e a t i o n I d   x m l n s : a 1 6 = " h t t p : / / s c h e m a s . m i c r o s o f t . c o m / o f f i c e / d r a w i n g / 2 0 1 0 / m a i n "   i d = " { 6 3 C D B 3 A 6 - 4 A 1 8 - 4 E 3 2 - 9 A 3 F - A A 2 D 2 2 F E E 3 F 5 } " / > < / a : e x t > < / a : e x t L s t > < / p : c N v P r > < p : c N v S p P r / > < p : n v P r > < p : p h   t y p e = " t i t l e " / > < / p : n v P r > < / p : n v S p P r > < p : s p P r > < a : x f r m   r o t = " 0 " > < a : o f f   x = " 0 "   y = " 2 0 1 9 8 2 3 " / > < a : e x t   c x = " 8 2 8 0 0 0 6 "   c y = " 1 7 2 1 4 5 3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2 0 0 0 0 0 " / > < a : b u N o n e / > < / a : p P r > < a : r > < a : r P r   b = " 0 "   d i r t y = " 0 "   l a n g = " e n "   s z = " 1 4 0 0 " > < a : s o l i d F i l l > < a : s r g b C l r   v a l = " 4 a 4 5 4 8 " / > < / a : s o l i d F i l l > < a : l a t i n   t y p e f a c e = " L a t o " / > < / a : r P r > < a : t > A z u r e   t o o l s   o r   r e s o u r c e s   w h i c h   a r e   l i k e l y   t o   b e   u s e d   b y   y o u   f o r   t h e   p r o t o t y p e ,   i f   y o u r   i d e a   g e t s   s e l e c t e d < / a : t > < / a : r > < / a : p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2 0 0 0 0 0 " / > < a : b u N o n e / > < / a : p P r > < a : r > < a : r P r   b = " 0 "   d i r t y = " 0 "   l a n g = " e n "   s z = " 1 4 0 0 " > < a : s o l i d F i l l > < a : s r g b C l r   v a l = " 4 a 4 5 4 8 " / > < / a : s o l i d F i l l > < a : l a t i n   t y p e f a c e = " L a t o " / > < / a : r P r > < a : t / > < / a : r > < / a : p > < a : p > < a : p P r   a l g n = " l "   i n d e n t = " - 3 4 2 9 0 0 "   l v l = " 0 "   m a r L = " 3 4 2 9 0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2 0 0 0 0 0 " / > < a : b u F o n t   t y p e f a c e = " A r i a l " / > < a : b u C h a r   c h a r = " " " / > < / a : p P r > < a : r > < a : r P r   b = " 0 "   d i r t y = " 0 "   l a n g = " e n "   s z = " 1 4 0 0 " > < a : s o l i d F i l l > < a : s r g b C l r   v a l = " 4 a 4 5 4 8 " / > < / a : s o l i d F i l l > < a : l a t i n   t y p e f a c e = " L a t o " / > < / a : r P r > < a : t / > < / a : r > < / a : p > < a : p > < a : p P r   a l g n = " l "   i n d e n t = " - 3 4 2 9 0 0 "   l v l = " 0 "   m a r L = " 3 4 2 9 0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2 0 0 0 0 0 " / > < a : b u F o n t   t y p e f a c e = " A r i a l " / > < a : b u C h a r   c h a r = " " " / > < / a : p P r > < a : r > < a : r P r   b = " 0 "   d i r t y = " 0 "   l a n g = " e n "   s z = " 1 4 0 0 " > < a : s o l i d F i l l > < a : s r g b C l r   v a l = " 4 a 4 5 4 8 " / > < / a : s o l i d F i l l > < a : l a t i n   t y p e f a c e = " L a t o " / > < / a : r P r > < a : t > T h e   A z u r e   D a t a b a s e   S e r v i c e s   w i l l   b e   n e e d e d   t o   s t o r e   t h e   c u s t o m e r   s i g n a t u r e ,   a c c o u n t   d e t a i l s ,   i m a g e   o f   t h e   c u s t o m e r . < / a : t > < / a : r > < a : e n d P a r a R P r   b = " 0 "   d i r t y = " 0 "   l a n g = " e n "   s z = " 1 4 0 0 " > < a : s o l i d F i l l > < a : s r g b C l r   v a l = " 4 a 4 5 4 8 " / > < / a : s o l i d F i l l > < a : l a t i n   t y p e f a c e = " L a t o " / > < / a : e n d P a r a R P r > < / a : p > < / p : t x B o d y > < / p : s p > < / p : s p T r e e > < p : e x t L s t > < p : e x t   u r i = " { C 7 B 3 6 8 3 A - B A E D - 4 6 8 B - A 7 4 A - 2 8 E 9 A 6 5 3 4 3 8 A } " > < p 1 4 : c r e a t i o n I d   x m l n s : p 1 4 = " h t t p : / / s c h e m a s . m i c r o s o f t . c o m / o f f i c e / p o w e r p o i n t / 2 0 1 0 / m a i n "   v a l = " 1 6 6 2 5 3 7 2 5 5 4 9 5 " / > < / p : e x t > < / p : e x t L s t > < / p : c S l d > < p : c l r M a p O v r > < a : m a s t e r C l r M a p p i n g / > < / p : c l r M a p O v r > < / p : s l d >
</file>

<file path=ppt/slides/slide6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6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7 1 ; p 6 " > < a : e x t L s t > < a : e x t   u r i = " { C 0 E F F 1 1 8 - 5 B 3 3 - 4 8 0 2 - 8 D 8 C - 1 9 E 7 6 1 6 8 E 8 4 C } " > < a 1 6 : c r e a t i o n I d   x m l n s : a 1 6 = " h t t p : / / s c h e m a s . m i c r o s o f t . c o m / o f f i c e / d r a w i n g / 2 0 1 0 / m a i n "   i d = " { 6 5 F 6 D B 2 5 - 3 E B A - 4 2 8 8 - 9 0 2 D - E 0 A 2 6 6 2 5 4 1 4 8 } " / > < / a : e x t > < / a : e x t L s t > < / p : c N v P r > < p : c N v S p P r / > < p : n v P r > < p : p h   t y p e = " t i t l e " / > < / p : n v P r > < / p : n v S p P r > < p : s p P r > < a : x f r m   r o t = " 0 " > < a : o f f   x = " 4 9 4 6 2 8 "   y = " 2 2 9 5 5 0 " / > < a : e x t   c x = " 8 2 8 0 0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4 0 0 0 0 " / > < a : b u N o n e / > < / a : p P r > < a : r > < a : r P r   d i r t y = " 0 "   l a n g = " e n "   s z = " 2 0 0 0 " / > < a : t > A n y   S u p p o r t i n g   F u n c t i o n a l   D o c u m e n t s < / a : t > < / a : r > < a : e n d P a r a R P r   d i r t y = " 0 "   l a n g = " e n "   s z = " 2 0 0 0 " / > < / a : p > < / p : t x B o d y > < / p : s p > < p : s p > < p : n v S p P r > < p : c N v P r   i d = " 3 "   n a m e = " G o o g l e   S h a p e ; 3 7 2 ; p 6 " > < a : e x t L s t > < a : e x t   u r i = " { D 5 9 5 1 E 3 7 - 2 4 3 1 - 4 1 1 F - 8 2 4 8 - 1 9 0 8 F 3 E 3 9 7 1 2 } " > < a 1 6 : c r e a t i o n I d   x m l n s : a 1 6 = " h t t p : / / s c h e m a s . m i c r o s o f t . c o m / o f f i c e / d r a w i n g / 2 0 1 0 / m a i n "   i d = " { 8 9 0 D 7 F C 0 - 9 F 5 5 - 4 8 4 6 - B C 9 2 - 6 C F 7 0 E 3 5 A 6 6 D } " / > < / a : e x t > < / a : e x t L s t > < / p : c N v P r > < p : c N v S p P r   t x B o x = " 1 " / > < p : n v P r / > < / p : n v S p P r > < p : s p P r > < a : x f r m   r o t = " 0 " > < a : o f f   x = " 5 1 2 3 7 4 "   y = " 1 1 5 1 2 9 9 " / > < a : e x t   c x = " 8 2 3 8 6 0 0 "   c y = " 3 4 1 4 3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 P r e s e n t   y o u r   s o l u t i o n ,   t a l k   a b o u t   m e t h o d o l o g y ,   a r c h i t e c t u r e   & a m p ;   s c a l a b i l i < / a : t > < / a :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 t y 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 W e   c r e a t e   a n   a p p l i c a t i o n   t o   s c a n   t h e   c h e q u e . < / a : t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 T o   s t o r e   t h e   c l i e n t   d a t a ,   w e   u t i l i s e   M i c r o s o f t   A z u r e   D a t a b a s e . < / a : t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 O u r   i n t e r n a l   a r c h i t e c t u r e   u s e s   t h e   M i c r o s o f t   A z u r e   D a t a b a s e   t o   c o l l e c t   d a t a . < / a : t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 W e   c o n t r a s t   t h e   s i g n a t u r e   o n   t h e   c h e c k   w i t h   t h e   o n e   t h a t   i s   s t o r e d   i n   t h e   d a t a b a s e . < / a : t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 T h e   t r a n s a c t i o n   w i l l   p r o c e e d   i f   t h e   a c c u r a c y   i s   9 5 %   o r   a b o v e . < / a : t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 I f   t h e   a c c u r a c y   i s   l o w e r ,   t h e   t r a n s a c t i o n   w i l l   n o t   b e   c o m p l e t e d . < / a : t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 I f   t h e   a c c u r a c y   i s   p o o r ,   w e   w i l l   a l s o   r e t r i e v e   t h e   c u s t o m e r ' s   i n f o r m a t i o n   a n d   r e m i n d   t h e   u s e r . < / a : t > < / a : r > < a : e n d P a r a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e n d P a r a R P r > < / a : p > < / p : t x B o d y > < / p : s p > < / p : s p T r e e > < p : e x t L s t > < p : e x t   u r i = " { 6 2 F 5 E 1 F D - 2 0 C E - 4 E 4 3 - 9 5 F 9 - 7 1 8 6 9 7 5 F D F 1 F } " > < p 1 4 : c r e a t i o n I d   x m l n s : p 1 4 = " h t t p : / / s c h e m a s . m i c r o s o f t . c o m / o f f i c e / p o w e r p o i n t / 2 0 1 0 / m a i n "   v a l = " 1 6 6 2 5 3 7 2 5 5 5 0 0 " / > < / p : e x t > < / p : e x t L s t > < / p : c S l d > < p : c l r M a p O v r > < a : m a s t e r C l r M a p p i n g / > < / p : c l r M a p O v r > < / p : s l d >
</file>

<file path=ppt/slides/slide7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7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7 7 ; p 7 " > < a : e x t L s t > < a : e x t   u r i = " { 5 D F 9 B C 5 D - 8 D E 3 - 4 8 9 7 - 8 C D C - 9 C 2 5 C F D 9 1 C 2 8 } " > < a 1 6 : c r e a t i o n I d   x m l n s : a 1 6 = " h t t p : / / s c h e m a s . m i c r o s o f t . c o m / o f f i c e / d r a w i n g / 2 0 1 0 / m a i n "   i d = " { D 8 5 D F 5 6 3 - 8 A 6 8 - 4 D 8 B - 9 9 9 8 - 5 3 8 D 6 7 7 C 8 3 3 F } " / > < / a : e x t > < / a : e x t L s t > < / p : c N v P r > < p : c N v S p P r / > < p : n v P r > < p : p h   t y p e = " t i t l e " / > < / p : n v P r > < / p : n v S p P r > < p : s p P r > < a : x f r m   r o t = " 0 " > < a : o f f   x = " 4 9 4 6 2 8 "   y = " 2 2 9 5 5 0 " / > < a : e x t   c x = " 8 2 8 0 0 0 0 "   c y = " 5 7 6 0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1 4 0 0 0 0 " / > < a : b u N o n e / > < / a : p P r > < a : r > < a : r P r   d i r t y = " 0 "   l a n g = " e n "   s z = " 2 0 0 0 " > < a : s o l i d F i l l > < a : s r g b C l r   v a l = " 2 2 2 2 2 2 " / > < / a : s o l i d F i l l > < / a : r P r > < a : t > K e y   D i f f e r e n t i a t o r s   & a m p ;   A d o p t i o n   P l a n < / a : t > < / a : r > < a : e n d P a r a R P r   d i r t y = " 0 "   l a n g = " e n "   s z = " 2 0 0 0 " > < a : s o l i d F i l l > < a : s r g b C l r   v a l = " 2 2 2 2 2 2 " / > < / a : s o l i d F i l l > < / a : e n d P a r a R P r > < / a : p > < / p : t x B o d y > < / p : s p > < p : s p > < p : n v S p P r > < p : c N v P r   i d = " 3 "   n a m e = " G o o g l e   S h a p e ; 3 7 8 ; p 7 " > < a : e x t L s t > < a : e x t   u r i = " { 3 3 1 5 6 9 0 3 - 3 8 A 1 - 4 0 1 5 - A 6 2 3 - D 7 F A 1 0 F C 0 D A 5 } " > < a 1 6 : c r e a t i o n I d   x m l n s : a 1 6 = " h t t p : / / s c h e m a s . m i c r o s o f t . c o m / o f f i c e / d r a w i n g / 2 0 1 0 / m a i n "   i d = " { 1 E 1 F 5 B C F - 5 6 1 7 - 4 2 1 1 - 9 E B A - 5 F 9 2 1 5 4 0 3 8 D 5 } " / > < / a : e x t > < / a : e x t L s t > < / p : c N v P r > < p : c N v S p P r   t x B o x = " 1 " / > < p : n v P r / > < / p : n v S p P r > < p : s p P r > < a : x f r m   r o t = " 0 " > < a : o f f   x = " 5 1 2 3 7 4 "   y = " 1 1 5 1 2 9 9 " / > < a : e x t   c x = " 8 2 3 8 6 0 0 "   c y = " 3 4 1 4 3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 H o w   i s   y o u r   s o l u t i o n   b e t t e r   t h a n   a l t e r n a t i v e s   a n d   h o w   d o   y o u   p l a n   t o   b u i l d   a d o p t i o n ? 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 T h e r e   a r e   n o   s u b s t i t u t e s   o r   r i v a l s   f o r   t h i s   i s s u e . < / a : t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 W e ' l l   d e l i v e r   a   s o l u t i o n   i n   t h e   f o r m   o f   a   F l u t t e r   a p p l i c a t i o n . < / a : t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 W e ' l l   g e t   t h e   d a t a   w e   n e e d   f o r   o u r   a p p l i c a t i o n   f r o m   t h e   d a t a b a s e . < / a : t > < / a : r > < a : e n d P a r a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e n d P a r a R P r > < / a : p > < / p : t x B o d y > < / p : s p > < / p : s p T r e e > < p : e x t L s t > < p : e x t   u r i = " { C 7 E 0 6 9 6 C - 2 4 A A - 4 F F 7 - 8 6 2 2 - 0 F A 9 F D A C 9 2 B 2 } " > < p 1 4 : c r e a t i o n I d   x m l n s : p 1 4 = " h t t p : / / s c h e m a s . m i c r o s o f t . c o m / o f f i c e / p o w e r p o i n t / 2 0 1 0 / m a i n "   v a l = " 1 6 6 2 5 3 7 2 5 5 5 0 5 " / > < / p : e x t > < / p : e x t L s t > < / p : c S l d > < p : c l r M a p O v r > < a : m a s t e r C l r M a p p i n g / > < / p : c l r M a p O v r > < / p : s l d >
</file>

<file path=ppt/slides/slide8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8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8 3 ; p 8 " > < a : e x t L s t > < a : e x t   u r i = " { B 6 2 B A 3 C 5 - 7 0 7 2 - 4 8 4 2 - 9 C E 0 - 5 E 1 C 6 E F 2 A 8 3 8 } " > < a 1 6 : c r e a t i o n I d   x m l n s : a 1 6 = " h t t p : / / s c h e m a s . m i c r o s o f t . c o m / o f f i c e / d r a w i n g / 2 0 1 0 / m a i n "   i d = " { 5 E A 6 D 3 9 1 - 2 E E B - 4 E 6 5 - 9 9 7 C - A 2 F 3 E 8 C 7 9 8 B B } " / > < / a : e x t > < / a : e x t L s t > < / p : c N v P r > < p : c N v S p P r   t x B o x = " 1 " / > < p : n v P r / > < / p : n v S p P r > < p : s p P r > < a : x f r m   r o t = " 0 " > < a : o f f   x = " 0 "   y = " 0 " / > < a : e x t   c x = " 9 2 0 9 4 0 1 "   c y = " 4 9 2 6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s p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1 "   c a p = " n o n e "   d i r t y = " 0 "   i = " 0 "   l a n g = " e n "   s t r i k e = " n o S t r i k e "   s z = " 2 0 0 0 "   u = " n o n e " > < a : s o l i d F i l l > < a : s r g b C l r   v a l = " 1 f 1 f 5 0 " / > < / a : s o l i d F i l l > < a : l a t i n   t y p e f a c e = " L a t o " / > < / a : r P r > < a : t > G i t H u b   R e p o s i t o r y   L i n k   & a m p ;   < / a : t > < / a : r > < a : r > < a : r P r   b = " 1 "   c a p = " n o n e "   d i r t y = " 0 "   i = " 0 "   l a n g = " e n "   s t r i k e = " n o S t r i k e "   s z = " 2 0 0 0 "   u = " n o n e " > < a : s o l i d F i l l > < a : s r g b C l r   v a l = " 4 a 4 5 4 8 " / > < / a : s o l i d F i l l > < a : l a t i n   t y p e f a c e = " L a t o " / > < / a : r P r > < a : t > s u p p o r t i n g   d i a g r a m s ,   s c r e e n s h o t s ,   i f   a n y < / a : t > < / a : r > < a : e n d P a r a R P r   b = " 1 "   c a p = " n o n e "   d i r t y = " 0 "   i = " 0 "   l a n g = " e n "   s t r i k e = " n o S t r i k e "   s z = " 2 0 0 0 "   u = " n o n e " > < a : s o l i d F i l l > < a : s r g b C l r   v a l = " 4 a 4 5 4 8 " / > < / a : s o l i d F i l l > < a : l a t i n   t y p e f a c e = " L a t o " / > < / a : e n d P a r a R P r > < / a : p > < / p : t x B o d y > < / p : s p > < p : s p > < p : n v S p P r > < p : c N v P r   i d = " 3 "   n a m e = " G o o g l e   S h a p e ; 3 8 4 ; p 8 " > < a : e x t L s t > < a : e x t   u r i = " { 3 1 1 B D 3 0 6 - 7 E 3 3 - 4 F 3 0 - B 0 A B - 2 D 5 6 A E D B B 3 9 A } " > < a 1 6 : c r e a t i o n I d   x m l n s : a 1 6 = " h t t p : / / s c h e m a s . m i c r o s o f t . c o m / o f f i c e / d r a w i n g / 2 0 1 0 / m a i n "   i d = " { E B 0 8 C 8 7 5 - 4 F 5 4 - 4 0 1 1 - A C 7 B - 1 C 9 9 C 8 9 4 0 8 8 8 } " / > < / a : e x t > < / a : e x t L s t > < / p : c N v P r > < p : c N v S p P r   t x B o x = " 1 " / > < p : n v P r / > < / p : n v S p P r > < p : s p P r > < a : x f r m   r o t = " 0 " > < a : o f f   x = " 0 "   y = " 1 0 4 4 1 4 9 " / > < a : e x t   c x = " 7 8 2 4 1 5 9 "   c y = " 1 4 6 2 6 6 8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s p A u t o F i t / > < / a : b o d y P r > < a : l s t S t y l e /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> H o w   f a r   i t   c a n   g o ?  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"   s t r i k e = " n o S t r i k e "   s z = " 1 4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- 3 4 2 9 0 0 "   l v l = " 0 "   m a r L = " 3 4 2 9 0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C h a r   c h a r = " " " / > < / a : p P r > < a : r > < a : r P r   b = " 0 "   c a p = " n o n e "   d i r t y = " 0 "   i = " 0 "   l a n g = " e n - U S "   s t r i k e = " n o S t r i k e "   s z = " 1 4 0 0 "   u = " n o n e " > < a : s o l i d F i l l > < a : s r g b C l r   v a l = " 2 2 2 2 2 2 " / > < / a : s o l i d F i l l > < a : l a t i n   t y p e f a c e = " L a t o " / > < / a : r P r > < a : t > H e r e   i s   t h e   l i n k   t o   o u r   p r o d u c t ' s   G i t H u b   p a g e   < / a : t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2 2 2 2 2 2 " / > < / a : s o l i d F i l l > < a : l a t i n   t y p e f a c e = " L a t o " / > < / a : r P r > < a : t / > < / a : r > < / a : p > < a : p > < a : p P r   a l g n = " l "   i n d e n t = " 0 "   l v l = " 0 "   m a r L = " 0 "   m a r R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C l r > < a : s r g b C l r   v a l = " 0 0 0 0 0 0 " / > < / a : b u C l r > < a : b u S z P c t   v a l = " 1 0 0 0 0 0 " / > < a : b u F o n t   t y p e f a c e = " A r i a l " / > < a : b u N o n e / > < / a : p P r > < a : r > < a : r P r   b = " 0 "   c a p = " n o n e "   d i r t y = " 0 "   i = " 0 "   l a n g = " e n - U S "   s t r i k e = " n o S t r i k e "   s z = " 1 4 0 0 "   u = " n o n e " > < a : s o l i d F i l l > < a : s r g b C l r   v a l = " 2 2 2 2 2 2 " / > < / a : s o l i d F i l l > < a : l a t i n   t y p e f a c e = " L a t o " / > < / a : r P r > < a : t >   < / a : t > < / a : r > < a : r > < a : r P r   b = " 0 "   c a p = " n o n e "   d i r t y = " 0 "   i = " 0 "   l a n g = " e n - U S "   s t r i k e = " n o S t r i k e "   s z = " 1 4 0 0 "   u = " n o n e " > < a : s o l i d F i l l > < a : s r g b C l r   v a l = " 2 2 2 2 2 2 " / > < / a : s o l i d F i l l > < a : l a t i n   t y p e f a c e = " L a t o " / > < / a : r P r > < a : t >                                                                                                     -   < / a : t > < / a : r > < a : r > < a : r P r   b = " 0 "   c a p = " n o n e "   d i r t y = " 0 "   i = " 0 "   l a n g = " e n - U S "   s t r i k e = " n o S t r i k e "   s z = " 1 4 0 0 "   u = " n o n e " > < a : s o l i d F i l l > < a : s r g b C l r   v a l = " 2 2 2 2 2 2 " / > < / a : s o l i d F i l l > < a : l a t i n   t y p e f a c e = " L a t o " / > < / a : r P r > < a : t > h t t p s : / / g i t h u b . c o m / G u r u o o 7 / B O B - A u t o m a t e d - < / a : t > < / a : r > < a : r > < a : r P r   b = " 0 "   c a p = " n o n e "   d i r t y = " 0 "   e r r = " 1 "   i = " 0 "   l a n g = " e n - U S "   s t r i k e = " n o S t r i k e "   s z = " 1 4 0 0 "   u = " n o n e " > < a : s o l i d F i l l > < a : s r g b C l r   v a l = " 2 2 2 2 2 2 " / > < / a : s o l i d F i l l > < a : l a t i n   t y p e f a c e = " L a t o " / > < / a : r P r > < a : t > C h e q u e < / a : t > < / a : r > < a : r > < a : r P r   b = " 0 "   c a p = " n o n e "   d i r t y = " 0 "   i = " 0 "   l a n g = " e n - U S "   s t r i k e = " n o S t r i k e "   s z = " 1 4 0 0 "   u = " n o n e " > < a : s o l i d F i l l > < a : s r g b C l r   v a l = " 2 2 2 2 2 2 " / > < / a : s o l i d F i l l > < a : l a t i n   t y p e f a c e = " L a t o " / > < / a : r P r > < a : t > - p r o c e s s i n g - 2 0 2 2 < / a : t > < / a : r > < a : e n d P a r a R P r   b = " 0 "   c a p = " n o n e "   d i r t y = " 0 "   i = " 0 "   l a n g = " e n - U S "   s t r i k e = " n o S t r i k e "   s z = " 1 4 0 0 "   u = " n o n e " > < a : s o l i d F i l l > < a : s r g b C l r   v a l = " 2 2 2 2 2 2 " / > < / a : s o l i d F i l l > < a : l a t i n   t y p e f a c e = " L a t o " / > < / a : e n d P a r a R P r > < / a : p > < / p : t x B o d y > < / p : s p > < / p : s p T r e e > < p : e x t L s t > < p : e x t   u r i = " { B 6 0 A C C 3 5 - 0 9 D C - 4 9 8 2 - 8 6 4 9 - 3 A B 7 7 7 4 F 2 5 C 5 } " > < p 1 4 : c r e a t i o n I d   x m l n s : p 1 4 = " h t t p : / / s c h e m a s . m i c r o s o f t . c o m / o f f i c e / p o w e r p o i n t / 2 0 1 0 / m a i n "   v a l = " 1 6 6 2 5 3 7 2 5 5 5 0 9 " / > < / p : e x t > < / p : e x t L s t > < / p : c S l d > < p : c l r M a p O v r > < a : m a s t e r C l r M a p p i n g / > < / p : c l r M a p O v r > < / p : s l d >
</file>

<file path=ppt/slides/slide9.xml>�� < ? x m l   v e r s i o n = " 1 . 0 "   e n c o d i n g = " U T F - 1 6 " ? > < p : s l d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> < p : c S l d   n a m e = " s l i d e 9 " > < p : s p T r e e > < p : n v G r p S p P r > < p : c N v P r   i d = " 1 "   n a m e = " " / > < p : c N v G r p S p P r / > < p : n v P r / > < / p : n v G r p S p P r > < p : g r p S p P r > < a : x f r m > < a : o f f   x = " 0 "   y = " 0 " / > < a : e x t   c x = " 0 "   c y = " 0 " / > < a : c h O f f   x = " 0 "   y = " 0 " / > < a : c h E x t   c x = " 0 "   c y = " 0 " / > < / a : x f r m > < / p : g r p S p P r > < p : s p > < p : n v S p P r > < p : c N v P r   i d = " 2 "   n a m e = " G o o g l e   S h a p e ; 3 8 9 ; p 9 " > < a : e x t L s t > < a : e x t   u r i = " { D D 4 B F D A 9 - 7 1 3 F - 4 B 9 C - B D B F - 9 3 0 5 3 4 0 C B 0 9 9 } " > < a 1 6 : c r e a t i o n I d   x m l n s : a 1 6 = " h t t p : / / s c h e m a s . m i c r o s o f t . c o m / o f f i c e / d r a w i n g / 2 0 1 0 / m a i n "   i d = " { 4 8 0 E 8 5 4 B - F 1 8 8 - 4 2 2 5 - A 5 C 9 - 5 2 D 6 E 9 E 1 F 8 C 9 } " / > < / a : e x t > < / a : e x t L s t > < / p : c N v P r > < p : c N v S p P r / > < p : n v P r > < p : p h   t y p e = " t i t l e " / > < / p : n v P r > < / p : n v S p P r > < p : s p P r > < a : x f r m   r o t = " 0 " > < a : o f f   x = " 3 3 8 2 7 0 "   y = " 1 5 6 5 2 3 3 " / > < a : e x t   c x = " 8 6 4 9 3 0 0 "   c y = " 8 2 7 4 0 0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l n S p c > < a : s p c P c t   v a l = " 1 0 0 0 0 0 " / > < / a : l n S p c > < a : s p c B e f > < a : s p c P t s   v a l = " 0 " / > < / a : s p c B e f > < a : s p c A f t > < a : s p c P t s   v a l = " 0 " / > < / a : s p c A f t > < a : b u S z P c t   v a l = " 7 7 7 7 7 " / > < a : b u N o n e / > < / a : p P r > < a : r > < a : r P r   d i r t y = " 0 "   l a n g = " e n "   s z = " 3 6 0 0 " / > < a : t > T h a n k   Y o u < / a : t > < / a : r > < a : e n d P a r a R P r   d i r t y = " 0 "   l a n g = " e n "   s z = " 3 6 0 0 " / > < / a : p > < / p : t x B o d y > < / p : s p > < p : s p > < p : n v S p P r > < p : c N v P r   i d = " 3 "   n a m e = " G o o g l e   S h a p e ; 3 9 0 ; p 9 " > < a : e x t L s t > < a : e x t   u r i = " { C D 7 D 4 B 3 1 - 2 7 2 0 - 4 7 B 4 - 8 D 7 F - 3 3 C C D 9 F D 0 B E 3 } " > < a 1 6 : c r e a t i o n I d   x m l n s : a 1 6 = " h t t p : / / s c h e m a s . m i c r o s o f t . c o m / o f f i c e / d r a w i n g / 2 0 1 0 / m a i n "   i d = " { F 0 8 1 6 6 A D - 5 C 3 A - 4 2 F 3 - B 3 8 7 - 4 8 0 4 6 3 3 D D B 3 B } " / > < / a : e x t > < / a : e x t L s t > < / p : c N v P r > < p : c N v S p P r / > < p : n v P r > < p : p h   i d x = " 1 "   t y p e = " s u b T i t l e " / > < / p : n v P r > < / p : n v S p P r > < p : s p P r > < a : x f r m   r o t = " 0 " > < a : o f f   x = " 3 3 8 2 7 0 "   y = " 2 3 9 2 6 3 2 " / > < a : e x t   c x = " 3 0 5 9 0 9 6 "   c y = " 6 8 0 0 9 4 " / > < / a : x f r m > < a : p r s t G e o m   p r s t = " r e c t " > < a : a v L s t / > < / a : p r s t G e o m > < a : n o F i l l / > < a : l n > < a : n o F i l l / > < / a : l n > < / p : s p P r > < p : t x B o d y > < a : b o d y P r   a n c h o r = " t "   b I n s = " 9 1 4 2 5 "   l I n s = " 9 1 4 2 5 "   r I n s = " 9 1 4 2 5 "   r t l C o l = " 0 "   s p c F i r s t L a s t P a r a = " t r u e "   t I n s = " 9 1 4 2 5 "   v e r t = " h o r z "   w r a p = " s q u a r e " > < a : n o A u t o f i t / > < / a : b o d y P r > < a : l s t S t y l e / > < a : p > < a : p P r   a l g n = " l "   i n d e n t = " 0 "   l v l = " 0 "   m a r L = " 0 "   r t l = " f a l s e " > < a : l n S p c > < a : s p c P c t   v a l = " 1 5 0 0 0 0 " / > < / a : l n S p c > < a : s p c B e f > < a : s p c P t s   v a l = " 0 " / > < / a : s p c B e f > < a : s p c A f t > < a : s p c P t s   v a l = " 1 6 0 0 " / > < / a : s p c A f t > < a : b u S z P c t   v a l = " 1 2 0 0 0 0 " / > < a : b u N o n e / > < / a : p P r > < a : r > < a : r P r   d i r t y = " 0 "   l a n g = " e n "   s z = " 1 5 0 0 " / > < a : t > T e a m   m e m b e r   n a m e s < / a : t > < / a : r > < / a : p > < a : p > < a : p P r   a l g n = " l "   i n d e n t = " 0 "   l v l = " 0 "   m a r L = " 0 "   r t l = " f a l s e " > < a : l n S p c > < a : s p c P c t   v a l = " 1 5 0 0 0 0 " / > < / a : l n S p c > < a : s p c B e f > < a : s p c P t s   v a l = " 0 " / > < / a : s p c B e f > < a : s p c A f t > < a : s p c P t s   v a l = " 1 6 0 0 " / > < / a : s p c A f t > < a : b u S z P c t   v a l = " 1 2 0 0 0 0 " / > < a : b u N o n e / > < / a : p P r > < a : r > < a : r P r   d i r t y = " 0 "   l a n g = " e n "   s z = " 1 5 0 0 " / > < a : t > -   G u r u p r a s a n t h   M   < / a : t > < / a : r > < / a : p > < a : p > < a : p P r   a l g n = " l "   i n d e n t = " 0 "   l v l = " 0 "   m a r L = " 0 "   r t l = " f a l s e " > < a : l n S p c > < a : s p c P c t   v a l = " 1 5 0 0 0 0 " / > < / a : l n S p c > < a : s p c B e f > < a : s p c P t s   v a l = " 0 " / > < / a : s p c B e f > < a : s p c A f t > < a : s p c P t s   v a l = " 1 6 0 0 " / > < / a : s p c A f t > < a : b u S z P c t   v a l = " 1 2 0 0 0 0 " / > < a : b u N o n e / > < / a : p P r > < a : r > < a : r P r   d i r t y = " 0 "   l a n g = " e n "   s z = " 1 5 0 0 " / > < a : t > -   S a n j a i   P < / a : t > < / a : r > < / a : p > < a : p > < a : p P r   a l g n = " l "   i n d e n t = " 0 "   l v l = " 0 "   m a r L = " 0 "   r t l = " f a l s e " > < a : l n S p c > < a : s p c P c t   v a l = " 1 5 0 0 0 0 " / > < / a : l n S p c > < a : s p c B e f > < a : s p c P t s   v a l = " 0 " / > < / a : s p c B e f > < a : s p c A f t > < a : s p c P t s   v a l = " 1 6 0 0 " / > < / a : s p c A f t > < a : b u S z P c t   v a l = " 1 2 0 0 0 0 " / > < a : b u N o n e / > < / a : p P r > < a : r > < a : r P r   d i r t y = " 0 "   l a n g = " e n "   s z = " 1 5 0 0 " / > < a : t > -   M i t u n   S < / a : t > < / a : r > < / a : p > < a : p > < a : p P r   a l g n = " l "   i n d e n t = " 0 "   l v l = " 0 "   m a r L = " 0 "   r t l = " f a l s e " > < a : l n S p c > < a : s p c P c t   v a l = " 1 5 0 0 0 0 " / > < / a : l n S p c > < a : s p c B e f > < a : s p c P t s   v a l = " 0 " / > < / a : s p c B e f > < a : s p c A f t > < a : s p c P t s   v a l = " 1 6 0 0 " / > < / a : s p c A f t > < a : b u S z P c t   v a l = " 1 2 0 0 0 0 " / > < a : b u N o n e / > < / a : p P r > < a : r > < a : r P r   d i r t y = " 0 "   l a n g = " e n "   s z = " 1 5 0 0 " / > < a : t > -   M o h a n a s u n d h a r a m   S < / a : t > < / a : r > < a : e n d P a r a R P r   d i r t y = " 0 "   l a n g = " e n "   s z = " 1 5 0 0 " / > < / a : p > < / p : t x B o d y > < / p : s p > < / p : s p T r e e > < p : e x t L s t > < p : e x t   u r i = " { D E B A D 9 A F - 7 C E 8 - 4 8 7 0 - 9 1 1 8 - 9 4 F 8 4 5 7 D 1 1 8 E } " > < p 1 4 : c r e a t i o n I d   x m l n s : p 1 4 = " h t t p : / / s c h e m a s . m i c r o s o f t . c o m / o f f i c e / p o w e r p o i n t / 2 0 1 0 / m a i n "   v a l = " 1 6 6 2 5 3 7 2 5 5 5 1 4 " / > < / p : e x t > < / p : e x t L s t > < / p : c S l d > < p : c l r M a p O v r > < a : m a s t e r C l r M a p p i n g / > < / p : c l r M a p O v r > < / p : s l d >
</file>

<file path=ppt/theme/theme1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T I   T e m p l a t e " > < a : t h e m e E l e m e n t s > < a : c l r S c h e m e   n a m e = " S i m p l e   L i g h t " > < a : d k 1 > < a : s r g b C l r   v a l = " 1 4 1 4 1 4 " / > < / a : d k 1 > < a : l t 1 > < a : s r g b C l r   v a l = " f f f f f f " / > < / a : l t 1 > < a : d k 2 > < a : s r g b C l r   v a l = " 0 a 1 8 5 2 " / > < / a : d k 2 > < a : l t 2 > < a : s r g b C l r   v a l = " b 7 b 7 b 7 " / > < / a : l t 2 > < a : a c c e n t 1 > < a : s r g b C l r   v a l = " f 7 c 3 5 e " / > < / a : a c c e n t 1 > < a : a c c e n t 2 > < a : s r g b C l r   v a l = " 1 b 2 e 8 5 " / > < / a : a c c e n t 2 > < a : a c c e n t 3 > < a : s r g b C l r   v a l = " f f f f f f " / > < / a : a c c e n t 3 > < a : a c c e n t 4 > < a : s r g b C l r   v a l = " f f f f f f " / > < / a : a c c e n t 4 > < a : a c c e n t 5 > < a : s r g b C l r   v a l = " f f f f f f " / > < / a : a c c e n t 5 > < a : a c c e n t 6 > < a : s r g b C l r   v a l = " f f f f f f " / > < / a : a c c e n t 6 > < a : h l i n k > < a : s r g b C l r   v a l = " 1 b 2 e 8 5 " / > < / a : h l i n k > < a : f o l H l i n k > < a : s r g b C l r   v a l = " 0 0 9 7 a 7 " / > < / a : f o l H l i n k > < / a : c l r S c h e m e > < a : f o n t S c h e m e   n a m e = " O f f i c e " > < a : m a j o r F o n t > < a : l a t i n   t y p e f a c e = " A r i a l " / > < a : e a   t y p e f a c e = " " / > < a : c s   t y p e f a c e = " " / > < / a : m a j o r F o n t > < a : m i n o r F o n t > < a : l a t i n   t y p e f a c e = " A r i a l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t i n t   v a l = " 1 0 0 0 0 0 " / > < a : s h a d e   v a l = " 1 0 0 0 0 0 " / > < a : s a t M o d   v a l = " 1 3 0 0 0 0 " / > < / a : s c h e m e C l r > < / a : g s > < a : g s   p o s = " 1 0 0 0 0 0 " > < a : s c h e m e C l r   v a l = " p h C l r " > < a : t i n t   v a l = " 5 0 0 0 0 " / > < a : s h a d e   v a l = " 1 0 0 0 0 0 " / > < a : s a t M o d   v a l = " 3 5 0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0 0 0 0 " / > < a : s a t M o d   v a l = " 3 5 0 0 0 0 " / > < / a : s c h e m e C l r > < / a : g s > < a : g s   p o s = " 4 0 0 0 0 " > < a : s c h e m e C l r   v a l = " p h C l r " > < a : t i n t   v a l = " 4 5 0 0 0 " / > < a : s h a d e   v a l = " 9 9 0 0 0 " / > < a : s a t M o d   v a l = " 3 5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p a t h   p a t h = " c i r c l e " > < a : f i l l T o R e c t   b = " 1 8 0 0 0 0 "   l = " 5 0 0 0 0 "   r = " 5 0 0 0 0 "   t = " - 8 0 0 0 0 " / > < / a : p a t h > < / a : g r a d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3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ppt/theme/theme2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T I   T e m p l a t e " > < a : t h e m e E l e m e n t s > < a : c l r S c h e m e   n a m e = " S i m p l e   L i g h t " > < a : d k 1 > < a : s r g b C l r   v a l = " 1 4 1 4 1 4 " / > < / a : d k 1 > < a : l t 1 > < a : s r g b C l r   v a l = " f f f f f f " / > < / a : l t 1 > < a : d k 2 > < a : s r g b C l r   v a l = " 0 a 1 8 5 2 " / > < / a : d k 2 > < a : l t 2 > < a : s r g b C l r   v a l = " b 7 b 7 b 7 " / > < / a : l t 2 > < a : a c c e n t 1 > < a : s r g b C l r   v a l = " f 7 c 3 5 e " / > < / a : a c c e n t 1 > < a : a c c e n t 2 > < a : s r g b C l r   v a l = " 1 b 2 e 8 5 " / > < / a : a c c e n t 2 > < a : a c c e n t 3 > < a : s r g b C l r   v a l = " f f f f f f " / > < / a : a c c e n t 3 > < a : a c c e n t 4 > < a : s r g b C l r   v a l = " f f f f f f " / > < / a : a c c e n t 4 > < a : a c c e n t 5 > < a : s r g b C l r   v a l = " f f f f f f " / > < / a : a c c e n t 5 > < a : a c c e n t 6 > < a : s r g b C l r   v a l = " f f f f f f " / > < / a : a c c e n t 6 > < a : h l i n k > < a : s r g b C l r   v a l = " 1 b 2 e 8 5 " / > < / a : h l i n k > < a : f o l H l i n k > < a : s r g b C l r   v a l = " 0 0 9 7 a 7 " / > < / a : f o l H l i n k > < / a : c l r S c h e m e > < a : f o n t S c h e m e   n a m e = " O f f i c e " > < a : m a j o r F o n t > < a : l a t i n   t y p e f a c e = " A r i a l " / > < a : e a   t y p e f a c e = " " / > < a : c s   t y p e f a c e = " " / > < / a : m a j o r F o n t > < a : m i n o r F o n t > < a : l a t i n   t y p e f a c e = " A r i a l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t i n t   v a l = " 1 0 0 0 0 0 " / > < a : s h a d e   v a l = " 1 0 0 0 0 0 " / > < a : s a t M o d   v a l = " 1 3 0 0 0 0 " / > < / a : s c h e m e C l r > < / a : g s > < a : g s   p o s = " 1 0 0 0 0 0 " > < a : s c h e m e C l r   v a l = " p h C l r " > < a : t i n t   v a l = " 5 0 0 0 0 " / > < a : s h a d e   v a l = " 1 0 0 0 0 0 " / > < a : s a t M o d   v a l = " 3 5 0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0 0 0 0 " / > < a : s a t M o d   v a l = " 3 5 0 0 0 0 " / > < / a : s c h e m e C l r > < / a : g s > < a : g s   p o s = " 4 0 0 0 0 " > < a : s c h e m e C l r   v a l = " p h C l r " > < a : t i n t   v a l = " 4 5 0 0 0 " / > < a : s h a d e   v a l = " 9 9 0 0 0 " / > < a : s a t M o d   v a l = " 3 5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p a t h   p a t h = " c i r c l e " > < a : f i l l T o R e c t   b = " 1 8 0 0 0 0 "   l = " 5 0 0 0 0 "   r = " 5 0 0 0 0 "   t = " - 8 0 0 0 0 " / > < / a : p a t h > < / a : g r a d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3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ppt/theme/theme3.xml>�� < ? x m l   v e r s i o n = " 1 . 0 "   e n c o d i n g = " U T F - 1 6 " ? > < a : t h e m e   x m l n s : a = " h t t p : / / s c h e m a s . o p e n x m l f o r m a t s . o r g / d r a w i n g m l / 2 0 0 6 / m a i n "   x m l n s : c = " h t t p : / / s c h e m a s . o p e n x m l f o r m a t s . o r g / d r a w i n g m l / 2 0 0 6 / c h a r t "   x m l n s : c s = " h t t p : / / s c h e m a s . m i c r o s o f t . c o m / o f f i c e / d r a w i n g / 2 0 1 2 / c h a r t S t y l e "   x m l n s : n s 1 = " h t t p : / / s c h e m a s . o p e n x m l f o r m a t s . o r g / o f f i c e D o c u m e n t / 2 0 0 6 / e x t e n d e d - p r o p e r t i e s "   x m l n s : p = " h t t p : / / s c h e m a s . o p e n x m l f o r m a t s . o r g / p r e s e n t a t i o n m l / 2 0 0 6 / m a i n "   x m l n s : r = " h t t p : / / s c h e m a s . o p e n x m l f o r m a t s . o r g / o f f i c e D o c u m e n t / 2 0 0 6 / r e l a t i o n s h i p s "   x m l n s : v t = " h t t p : / / s c h e m a s . o p e n x m l f o r m a t s . o r g / o f f i c e D o c u m e n t / 2 0 0 6 / d o c P r o p s V T y p e s "   n a m e = " T I   T e m p l a t e " > < a : t h e m e E l e m e n t s > < a : c l r S c h e m e   n a m e = " S i m p l e   L i g h t " > < a : d k 1 > < a : s r g b C l r   v a l = " 1 4 1 4 1 4 " / > < / a : d k 1 > < a : l t 1 > < a : s r g b C l r   v a l = " f f f f f f " / > < / a : l t 1 > < a : d k 2 > < a : s r g b C l r   v a l = " 0 a 1 8 5 2 " / > < / a : d k 2 > < a : l t 2 > < a : s r g b C l r   v a l = " b 7 b 7 b 7 " / > < / a : l t 2 > < a : a c c e n t 1 > < a : s r g b C l r   v a l = " f 7 c 3 5 e " / > < / a : a c c e n t 1 > < a : a c c e n t 2 > < a : s r g b C l r   v a l = " 1 b 2 e 8 5 " / > < / a : a c c e n t 2 > < a : a c c e n t 3 > < a : s r g b C l r   v a l = " f f f f f f " / > < / a : a c c e n t 3 > < a : a c c e n t 4 > < a : s r g b C l r   v a l = " f f f f f f " / > < / a : a c c e n t 4 > < a : a c c e n t 5 > < a : s r g b C l r   v a l = " f f f f f f " / > < / a : a c c e n t 5 > < a : a c c e n t 6 > < a : s r g b C l r   v a l = " f f f f f f " / > < / a : a c c e n t 6 > < a : h l i n k > < a : s r g b C l r   v a l = " 1 b 2 e 8 5 " / > < / a : h l i n k > < a : f o l H l i n k > < a : s r g b C l r   v a l = " 0 0 9 7 a 7 " / > < / a : f o l H l i n k > < / a : c l r S c h e m e > < a : f o n t S c h e m e   n a m e = " O f f i c e " > < a : m a j o r F o n t > < a : l a t i n   t y p e f a c e = " A r i a l " / > < a : e a   t y p e f a c e = " " / > < a : c s   t y p e f a c e = " " / > < / a : m a j o r F o n t > < a : m i n o r F o n t > < a : l a t i n   t y p e f a c e = " A r i a l " / > < a : e a   t y p e f a c e = " " / > < a : c s   t y p e f a c e = " " / > < / a : m i n o r F o n t > < / a : f o n t S c h e m e > < a : f m t S c h e m e   n a m e = " O f f i c e " > < a :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5 0 0 0 0 " / > < a : s a t M o d   v a l = " 3 0 0 0 0 0 " / > < / a : s c h e m e C l r > < / a : g s > < a : g s   p o s = " 3 5 0 0 0 " > < a : s c h e m e C l r   v a l = " p h C l r " > < a : t i n t   v a l = " 3 7 0 0 0 " / > < a : s a t M o d   v a l = " 3 0 0 0 0 0 " / > < / a : s c h e m e C l r > < / a : g s > < a : g s   p o s = " 1 0 0 0 0 0 " > < a : s c h e m e C l r   v a l = " p h C l r " > < a : t i n t   v a l = " 1 5 0 0 0 " / > < a : s a t M o d   v a l = " 3 5 0 0 0 0 " / > < / a : s c h e m e C l r > < / a : g s > < / a : g s L s t > < a : l i n   a n g = " 1 6 2 0 0 0 0 0 "   s c a l e d = " 0 " / > < / a : g r a d F i l l > < a : g r a d F i l l   r o t W i t h S h a p e = " 1 " > < a : g s L s t > < a : g s   p o s = " 0 " > < a : s c h e m e C l r   v a l = " p h C l r " > < a : t i n t   v a l = " 1 0 0 0 0 0 " / > < a : s h a d e   v a l = " 1 0 0 0 0 0 " / > < a : s a t M o d   v a l = " 1 3 0 0 0 0 " / > < / a : s c h e m e C l r > < / a : g s > < a : g s   p o s = " 1 0 0 0 0 0 " > < a : s c h e m e C l r   v a l = " p h C l r " > < a : t i n t   v a l = " 5 0 0 0 0 " / > < a : s h a d e   v a l = " 1 0 0 0 0 0 " / > < a : s a t M o d   v a l = " 3 5 0 0 0 0 " / > < / a : s c h e m e C l r > < / a : g s > < / a : g s L s t > < a : l i n   a n g = " 1 6 2 0 0 0 0 0 "   s c a l e d = " 0 " / > < / a : g r a d F i l l > < / a : f i l l S t y l e L s t > < a : l n S t y l e L s t > < a : l n   c a p = " f l a t "   w = " 9 5 2 5 " > < a : s o l i d F i l l > < a : s c h e m e C l r   v a l = " p h C l r " > < a : s h a d e   v a l = " 9 5 0 0 0 " / > < a : s a t M o d   v a l = " 1 0 4 9 9 9 " / > < / a : s c h e m e C l r > < / a : s o l i d F i l l > < a : p r s t D a s h   v a l = " s o l i d " / > < / a : l n > < a : l n   c a p = " f l a t "   w = " 2 5 4 0 0 " > < a : s o l i d F i l l > < a : s c h e m e C l r   v a l = " p h C l r " / > < / a : s o l i d F i l l > < a : p r s t D a s h   v a l = " s o l i d " / > < / a : l n > < a : l n   c a p = " f l a t "   w = " 3 8 1 0 0 " > < a : s o l i d F i l l > < a : s c h e m e C l r   v a l = " p h C l r " / > < / a : s o l i d F i l l > < a : p r s t D a s h   v a l = " s o l i d " / > < / a : l n > < / a : l n S t y l e L s t > < a : e f f e c t S t y l e L s t > < a : e f f e c t S t y l e > < a : e f f e c t L s t > < a : o u t e r S h d w   b l u r R a d = " 4 0 0 0 0 "   d i r = " 5 4 0 0 0 0 0 "   d i s t = " 2 0 0 0 0 "   r o t W i t h S h a p e = " 0 " > < a : s r g b C l r   v a l = " 0 0 0 0 0 0 " > < a : a l p h a   v a l = " 3 8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/ a : e f f e c t S t y l e > < a : e f f e c t S t y l e > < a : e f f e c t L s t > < a : o u t e r S h d w   b l u r R a d = " 4 0 0 0 0 "   d i r = " 5 4 0 0 0 0 0 "   d i s t = " 2 3 0 0 0 "   r o t W i t h S h a p e = " 0 " > < a : s r g b C l r   v a l = " 0 0 0 0 0 0 " > < a : a l p h a   v a l = " 3 5 0 0 0 " / > < / a : s r g b C l r > < / a : o u t e r S h d w > < / a : e f f e c t L s t > < a : s c e n e 3 d > < a : c a m e r a   p r s t = " o r t h o g r a p h i c F r o n t " > < a : r o t   l a t = " 0 "   l o n = " 0 "   r e v = " 0 " / > < / a : c a m e r a > < a : l i g h t R i g   d i r = " t "   r i g = " t h r e e P t " > < a : r o t   l a t = " 0 "   l o n = " 0 "   r e v = " 1 2 0 0 0 0 0 " / > < / a : l i g h t R i g > < / a : s c e n e 3 d > < a : s p 3 d > < a : b e v e l T   h = " 2 5 4 0 0 "   w = " 6 3 5 0 0 " / > < / a : s p 3 d > < / a : e f f e c t S t y l e > < / a : e f f e c t S t y l e L s t > < a : b g F i l l S t y l e L s t > < a : s o l i d F i l l > < a : s c h e m e C l r   v a l = " p h C l r " / > < / a : s o l i d F i l l > < a : g r a d F i l l   r o t W i t h S h a p e = " 1 " > < a : g s L s t > < a : g s   p o s = " 0 " > < a : s c h e m e C l r   v a l = " p h C l r " > < a : t i n t   v a l = " 4 0 0 0 0 " / > < a : s a t M o d   v a l = " 3 5 0 0 0 0 " / > < / a : s c h e m e C l r > < / a : g s > < a : g s   p o s = " 4 0 0 0 0 " > < a : s c h e m e C l r   v a l = " p h C l r " > < a : t i n t   v a l = " 4 5 0 0 0 " / > < a : s h a d e   v a l = " 9 9 0 0 0 " / > < a : s a t M o d   v a l = " 3 5 0 0 0 0 " / > < / a : s c h e m e C l r > < / a : g s > < a : g s   p o s = " 1 0 0 0 0 0 " > < a : s c h e m e C l r   v a l = " p h C l r " > < a : s h a d e   v a l = " 2 0 0 0 0 " / > < a : s a t M o d   v a l = " 2 5 5 0 0 0 " / > < / a : s c h e m e C l r > < / a : g s > < / a : g s L s t > < a : p a t h   p a t h = " c i r c l e " > < a : f i l l T o R e c t   b = " 1 8 0 0 0 0 "   l = " 5 0 0 0 0 "   r = " 5 0 0 0 0 "   t = " - 8 0 0 0 0 " / > < / a : p a t h > < / a : g r a d F i l l > < a : g r a d F i l l   r o t W i t h S h a p e = " 1 " > < a : g s L s t > < a : g s   p o s = " 0 " > < a : s c h e m e C l r   v a l = " p h C l r " > < a : t i n t   v a l = " 8 0 0 0 0 " / > < a : s a t M o d   v a l = " 3 0 0 0 0 0 " / > < / a : s c h e m e C l r > < / a : g s > < a : g s   p o s = " 1 0 0 0 0 0 " > < a : s c h e m e C l r   v a l = " p h C l r " > < a : s h a d e   v a l = " 3 0 0 0 0 " / > < a : s a t M o d   v a l = " 2 0 0 0 0 0 " / > < / a : s c h e m e C l r > < / a : g s > < / a : g s L s t > < a : p a t h   p a t h = " c i r c l e " > < a : f i l l T o R e c t   b = " 5 0 0 0 0 "   l = " 5 0 0 0 0 "   r = " 5 0 0 0 0 "   t = " 5 0 0 0 0 " / > < / a : p a t h > < / a : g r a d F i l l > < / a : b g F i l l S t y l e L s t > < / a : f m t S c h e m e > < / a : t h e m e E l e m e n t s > < a : o b j e c t D e f a u l t s / > < a : e x t r a C l r S c h e m e L s t / > < / a : t h e m e >
</file>

<file path=docProps/app.xml>�� < ? x m l   v e r s i o n = " 1 . 0 "   e n c o d i n g = " U T F - 1 6 " ? > < p r o p e r t i e s : P r o p e r t i e s   x m l n s : p r o p e r t i e s = " h t t p : / / s c h e m a s . o p e n x m l f o r m a t s . o r g / o f f i c e D o c u m e n t / 2 0 0 6 / e x t e n d e d - p r o p e r t i e s "   x m l n s : v t = " h t t p : / / s c h e m a s . o p e n x m l f o r m a t s . o r g / o f f i c e D o c u m e n t / 2 0 0 6 / d o c P r o p s V T y p e s " > < p r o p e r t i e s : A p p V e r s i o n > 3 . 0 0 0 0 < / p r o p e r t i e s : A p p V e r s i o n > < p r o p e r t i e s : S c a l e C r o p > f a l s e < / p r o p e r t i e s : S c a l e C r o p > < p r o p e r t i e s : C o m p a n y > C o m p a n y < / p r o p e r t i e s : C o m p a n y > < p r o p e r t i e s : L i n k s U p T o D a t e > f a l s e < / p r o p e r t i e s : L i n k s U p T o D a t e > < p r o p e r t i e s : H y p e r l i n k s C h a n g e d > f a l s e < / p r o p e r t i e s : H y p e r l i n k s C h a n g e d > < p r o p e r t i e s : P r e s e n t a t i o n F o r m a t > O n - S c r e e n   S h o w   ( 4 : 3 ) < / p r o p e r t i e s : P r e s e n t a t i o n F o r m a t > < p r o p e r t i e s : A p p l i c a t i o n > Z o h o   S h o w < / p r o p e r t i e s : A p p l i c a t i o n > < p r o p e r t i e s : S h a r e d D o c > f a l s e < / p r o p e r t i e s : S h a r e d D o c > < / p r o p e r t i e s : P r o p e r t i e s >
</file>

<file path=docProps/core.xml>�� < ? x m l   v e r s i o n = " 1 . 0 "   e n c o d i n g = " U T F - 1 6 " ? > < c p : c o r e P r o p e r t i e s   x m l n s : c p = " h t t p : / / s c h e m a s . o p e n x m l f o r m a t s . o r g / p a c k a g e / 2 0 0 6 / m e t a d a t a / c o r e - p r o p e r t i e s "   x m l n s : d c = " h t t p : / / p u r l . o r g / d c / e l e m e n t s / 1 . 1 / "   x m l n s : d c m i t y p e = " h t t p : / / p u r l . o r g / d c / d c m i t y p e / "   x m l n s : d c t e r m s = " h t t p : / / p u r l . o r g / d c / t e r m s / "   x m l n s : x s i = " h t t p : / / w w w . w 3 . o r g / 2 0 0 1 / X M L S c h e m a - i n s t a n c e " > < d c : t i t l e > S l i d e   1 < / d c : t i t l e > < c p : r e v i s i o n > 1 < / c p : r e v i s i o n > < d c : c r e a t o r / > < c p : l a s t M o d i f i e d B y / > < d c t e r m s : c r e a t e d   x m l n s : x s i = " h t t p : / / w w w . w 3 . o r g / 2 0 0 1 / X M L S c h e m a - i n s t a n c e "   x s i : t y p e = " d c t e r m s : W 3 C D T F " > 2 0 2 2 - 0 9 - 0 7 T 1 0 : 2 8 : 3 6 Z < / d c t e r m s : c r e a t e d > < d c t e r m s : m o d i f i e d   x m l n s : x s i = " h t t p : / / w w w . w 3 . o r g / 2 0 0 1 / X M L S c h e m a - i n s t a n c e "   x s i : t y p e = " d c t e r m s : W 3 C D T F " > 2 0 2 2 - 0 9 - 0 7 T 1 3 : 2 2 : 4 2 Z < / d c t e r m s : m o d i f i e d > < / c p : c o r e P r o p e r t i e s >
</file>