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 id="262" r:id="rId5"/>
    <p:sldId id="263" r:id="rId6"/>
    <p:sldId id="264" r:id="rId7"/>
    <p:sldId id="265" r:id="rId8"/>
    <p:sldId id="266" r:id="rId9"/>
    <p:sldId id="267"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643FD8-6CB6-4B31-BD07-47AB3D9846F0}" v="3" dt="2024-09-19T05:43:30.918"/>
    <p1510:client id="{D58873CB-A955-4C40-ABE0-6C2BE72FDDD6}" v="8" dt="2024-09-19T11:23:32.8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2" d="100"/>
          <a:sy n="82" d="100"/>
        </p:scale>
        <p:origin x="7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086B6-CA44-45CB-BF3F-D8BFE6F37E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257680-D5C1-4480-B3FC-1171E6460A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49CA48-65E7-4552-B04E-46212828605F}"/>
              </a:ext>
            </a:extLst>
          </p:cNvPr>
          <p:cNvSpPr>
            <a:spLocks noGrp="1"/>
          </p:cNvSpPr>
          <p:nvPr>
            <p:ph type="dt" sz="half" idx="10"/>
          </p:nvPr>
        </p:nvSpPr>
        <p:spPr/>
        <p:txBody>
          <a:bodyPr/>
          <a:lstStyle/>
          <a:p>
            <a:fld id="{B286AFC1-1B35-4277-9E3D-C06721B57DBF}" type="datetimeFigureOut">
              <a:rPr lang="en-IN" smtClean="0"/>
              <a:t>19-09-2024</a:t>
            </a:fld>
            <a:endParaRPr lang="en-IN"/>
          </a:p>
        </p:txBody>
      </p:sp>
      <p:sp>
        <p:nvSpPr>
          <p:cNvPr id="5" name="Footer Placeholder 4">
            <a:extLst>
              <a:ext uri="{FF2B5EF4-FFF2-40B4-BE49-F238E27FC236}">
                <a16:creationId xmlns:a16="http://schemas.microsoft.com/office/drawing/2014/main" id="{8BEAD66D-ED71-4588-A718-585D25EEC7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E49AF7-1B83-4372-BD16-6C8D580C1EFC}"/>
              </a:ext>
            </a:extLst>
          </p:cNvPr>
          <p:cNvSpPr>
            <a:spLocks noGrp="1"/>
          </p:cNvSpPr>
          <p:nvPr>
            <p:ph type="sldNum" sz="quarter" idx="12"/>
          </p:nvPr>
        </p:nvSpPr>
        <p:spPr/>
        <p:txBody>
          <a:bodyPr/>
          <a:lstStyle/>
          <a:p>
            <a:fld id="{B2757A93-F720-4FFD-9686-2BBFE26AE338}" type="slidenum">
              <a:rPr lang="en-IN" smtClean="0"/>
              <a:t>‹#›</a:t>
            </a:fld>
            <a:endParaRPr lang="en-IN"/>
          </a:p>
        </p:txBody>
      </p:sp>
    </p:spTree>
    <p:extLst>
      <p:ext uri="{BB962C8B-B14F-4D97-AF65-F5344CB8AC3E}">
        <p14:creationId xmlns:p14="http://schemas.microsoft.com/office/powerpoint/2010/main" val="2281543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AB117-120F-483C-BCCF-96DAB50DFA5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D9B9A6-80FD-4414-89B8-29316F13EBB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8CE38F-7C15-4FB4-89C4-DA2B64E1168E}"/>
              </a:ext>
            </a:extLst>
          </p:cNvPr>
          <p:cNvSpPr>
            <a:spLocks noGrp="1"/>
          </p:cNvSpPr>
          <p:nvPr>
            <p:ph type="dt" sz="half" idx="10"/>
          </p:nvPr>
        </p:nvSpPr>
        <p:spPr/>
        <p:txBody>
          <a:bodyPr/>
          <a:lstStyle/>
          <a:p>
            <a:fld id="{B286AFC1-1B35-4277-9E3D-C06721B57DBF}" type="datetimeFigureOut">
              <a:rPr lang="en-IN" smtClean="0"/>
              <a:t>19-09-2024</a:t>
            </a:fld>
            <a:endParaRPr lang="en-IN"/>
          </a:p>
        </p:txBody>
      </p:sp>
      <p:sp>
        <p:nvSpPr>
          <p:cNvPr id="5" name="Footer Placeholder 4">
            <a:extLst>
              <a:ext uri="{FF2B5EF4-FFF2-40B4-BE49-F238E27FC236}">
                <a16:creationId xmlns:a16="http://schemas.microsoft.com/office/drawing/2014/main" id="{D3D5F2AA-E474-4D79-BC57-156424AB3A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CCD8D9-144A-4291-BDEB-24F52F4F5B2B}"/>
              </a:ext>
            </a:extLst>
          </p:cNvPr>
          <p:cNvSpPr>
            <a:spLocks noGrp="1"/>
          </p:cNvSpPr>
          <p:nvPr>
            <p:ph type="sldNum" sz="quarter" idx="12"/>
          </p:nvPr>
        </p:nvSpPr>
        <p:spPr/>
        <p:txBody>
          <a:bodyPr/>
          <a:lstStyle/>
          <a:p>
            <a:fld id="{B2757A93-F720-4FFD-9686-2BBFE26AE338}" type="slidenum">
              <a:rPr lang="en-IN" smtClean="0"/>
              <a:t>‹#›</a:t>
            </a:fld>
            <a:endParaRPr lang="en-IN"/>
          </a:p>
        </p:txBody>
      </p:sp>
    </p:spTree>
    <p:extLst>
      <p:ext uri="{BB962C8B-B14F-4D97-AF65-F5344CB8AC3E}">
        <p14:creationId xmlns:p14="http://schemas.microsoft.com/office/powerpoint/2010/main" val="4052686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1BA214-ACD6-4DBC-A4B8-8E4C895AAE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4C033A-3E92-4873-96A5-5DE9A3BF37F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331AF2-718D-43CE-A93F-FF40DC3D612B}"/>
              </a:ext>
            </a:extLst>
          </p:cNvPr>
          <p:cNvSpPr>
            <a:spLocks noGrp="1"/>
          </p:cNvSpPr>
          <p:nvPr>
            <p:ph type="dt" sz="half" idx="10"/>
          </p:nvPr>
        </p:nvSpPr>
        <p:spPr/>
        <p:txBody>
          <a:bodyPr/>
          <a:lstStyle/>
          <a:p>
            <a:fld id="{B286AFC1-1B35-4277-9E3D-C06721B57DBF}" type="datetimeFigureOut">
              <a:rPr lang="en-IN" smtClean="0"/>
              <a:t>19-09-2024</a:t>
            </a:fld>
            <a:endParaRPr lang="en-IN"/>
          </a:p>
        </p:txBody>
      </p:sp>
      <p:sp>
        <p:nvSpPr>
          <p:cNvPr id="5" name="Footer Placeholder 4">
            <a:extLst>
              <a:ext uri="{FF2B5EF4-FFF2-40B4-BE49-F238E27FC236}">
                <a16:creationId xmlns:a16="http://schemas.microsoft.com/office/drawing/2014/main" id="{97C8AE58-4332-4615-95A4-DFBD095E43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EA738A-24D8-4B5E-B6D5-C1B2B3CEEA75}"/>
              </a:ext>
            </a:extLst>
          </p:cNvPr>
          <p:cNvSpPr>
            <a:spLocks noGrp="1"/>
          </p:cNvSpPr>
          <p:nvPr>
            <p:ph type="sldNum" sz="quarter" idx="12"/>
          </p:nvPr>
        </p:nvSpPr>
        <p:spPr/>
        <p:txBody>
          <a:bodyPr/>
          <a:lstStyle/>
          <a:p>
            <a:fld id="{B2757A93-F720-4FFD-9686-2BBFE26AE338}" type="slidenum">
              <a:rPr lang="en-IN" smtClean="0"/>
              <a:t>‹#›</a:t>
            </a:fld>
            <a:endParaRPr lang="en-IN"/>
          </a:p>
        </p:txBody>
      </p:sp>
    </p:spTree>
    <p:extLst>
      <p:ext uri="{BB962C8B-B14F-4D97-AF65-F5344CB8AC3E}">
        <p14:creationId xmlns:p14="http://schemas.microsoft.com/office/powerpoint/2010/main" val="1832761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CE11E-E9D9-4C4C-943E-933314FBB4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2B000F-271F-4949-8CCB-AC2605FCA88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836636-03EA-49A7-861B-2FF90390959C}"/>
              </a:ext>
            </a:extLst>
          </p:cNvPr>
          <p:cNvSpPr>
            <a:spLocks noGrp="1"/>
          </p:cNvSpPr>
          <p:nvPr>
            <p:ph type="dt" sz="half" idx="10"/>
          </p:nvPr>
        </p:nvSpPr>
        <p:spPr/>
        <p:txBody>
          <a:bodyPr/>
          <a:lstStyle/>
          <a:p>
            <a:fld id="{B286AFC1-1B35-4277-9E3D-C06721B57DBF}" type="datetimeFigureOut">
              <a:rPr lang="en-IN" smtClean="0"/>
              <a:t>19-09-2024</a:t>
            </a:fld>
            <a:endParaRPr lang="en-IN"/>
          </a:p>
        </p:txBody>
      </p:sp>
      <p:sp>
        <p:nvSpPr>
          <p:cNvPr id="5" name="Footer Placeholder 4">
            <a:extLst>
              <a:ext uri="{FF2B5EF4-FFF2-40B4-BE49-F238E27FC236}">
                <a16:creationId xmlns:a16="http://schemas.microsoft.com/office/drawing/2014/main" id="{851D992C-FAA7-4F30-9E8C-522BE86CA1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2ED8A0-93F3-49C8-9525-BFB33640D431}"/>
              </a:ext>
            </a:extLst>
          </p:cNvPr>
          <p:cNvSpPr>
            <a:spLocks noGrp="1"/>
          </p:cNvSpPr>
          <p:nvPr>
            <p:ph type="sldNum" sz="quarter" idx="12"/>
          </p:nvPr>
        </p:nvSpPr>
        <p:spPr/>
        <p:txBody>
          <a:bodyPr/>
          <a:lstStyle/>
          <a:p>
            <a:fld id="{B2757A93-F720-4FFD-9686-2BBFE26AE338}" type="slidenum">
              <a:rPr lang="en-IN" smtClean="0"/>
              <a:t>‹#›</a:t>
            </a:fld>
            <a:endParaRPr lang="en-IN"/>
          </a:p>
        </p:txBody>
      </p:sp>
    </p:spTree>
    <p:extLst>
      <p:ext uri="{BB962C8B-B14F-4D97-AF65-F5344CB8AC3E}">
        <p14:creationId xmlns:p14="http://schemas.microsoft.com/office/powerpoint/2010/main" val="2204077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61AFE-434C-4FD4-BFA6-51EBABDD94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5CABFAA-7568-43FB-B11D-0ED2BAD329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F689F62-C572-49EE-A822-30F01FBB6166}"/>
              </a:ext>
            </a:extLst>
          </p:cNvPr>
          <p:cNvSpPr>
            <a:spLocks noGrp="1"/>
          </p:cNvSpPr>
          <p:nvPr>
            <p:ph type="dt" sz="half" idx="10"/>
          </p:nvPr>
        </p:nvSpPr>
        <p:spPr/>
        <p:txBody>
          <a:bodyPr/>
          <a:lstStyle/>
          <a:p>
            <a:fld id="{B286AFC1-1B35-4277-9E3D-C06721B57DBF}" type="datetimeFigureOut">
              <a:rPr lang="en-IN" smtClean="0"/>
              <a:t>19-09-2024</a:t>
            </a:fld>
            <a:endParaRPr lang="en-IN"/>
          </a:p>
        </p:txBody>
      </p:sp>
      <p:sp>
        <p:nvSpPr>
          <p:cNvPr id="5" name="Footer Placeholder 4">
            <a:extLst>
              <a:ext uri="{FF2B5EF4-FFF2-40B4-BE49-F238E27FC236}">
                <a16:creationId xmlns:a16="http://schemas.microsoft.com/office/drawing/2014/main" id="{73B7FEDD-26AC-4482-B3AA-B214D5CB27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480951-E3CD-47A4-B332-6845030C054F}"/>
              </a:ext>
            </a:extLst>
          </p:cNvPr>
          <p:cNvSpPr>
            <a:spLocks noGrp="1"/>
          </p:cNvSpPr>
          <p:nvPr>
            <p:ph type="sldNum" sz="quarter" idx="12"/>
          </p:nvPr>
        </p:nvSpPr>
        <p:spPr/>
        <p:txBody>
          <a:bodyPr/>
          <a:lstStyle/>
          <a:p>
            <a:fld id="{B2757A93-F720-4FFD-9686-2BBFE26AE338}" type="slidenum">
              <a:rPr lang="en-IN" smtClean="0"/>
              <a:t>‹#›</a:t>
            </a:fld>
            <a:endParaRPr lang="en-IN"/>
          </a:p>
        </p:txBody>
      </p:sp>
    </p:spTree>
    <p:extLst>
      <p:ext uri="{BB962C8B-B14F-4D97-AF65-F5344CB8AC3E}">
        <p14:creationId xmlns:p14="http://schemas.microsoft.com/office/powerpoint/2010/main" val="3474418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54137-A440-4D02-83D5-0C23D917CA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E59EFB-0C5D-48CA-A2B8-F266F04A535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DD4080E-FCE0-4C23-BDBE-C63B5F79E2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D04CE93-584C-41CD-BF30-473C5FE9C8E0}"/>
              </a:ext>
            </a:extLst>
          </p:cNvPr>
          <p:cNvSpPr>
            <a:spLocks noGrp="1"/>
          </p:cNvSpPr>
          <p:nvPr>
            <p:ph type="dt" sz="half" idx="10"/>
          </p:nvPr>
        </p:nvSpPr>
        <p:spPr/>
        <p:txBody>
          <a:bodyPr/>
          <a:lstStyle/>
          <a:p>
            <a:fld id="{B286AFC1-1B35-4277-9E3D-C06721B57DBF}" type="datetimeFigureOut">
              <a:rPr lang="en-IN" smtClean="0"/>
              <a:t>19-09-2024</a:t>
            </a:fld>
            <a:endParaRPr lang="en-IN"/>
          </a:p>
        </p:txBody>
      </p:sp>
      <p:sp>
        <p:nvSpPr>
          <p:cNvPr id="6" name="Footer Placeholder 5">
            <a:extLst>
              <a:ext uri="{FF2B5EF4-FFF2-40B4-BE49-F238E27FC236}">
                <a16:creationId xmlns:a16="http://schemas.microsoft.com/office/drawing/2014/main" id="{7644E4F8-746E-465C-9F86-44ACCF5A2B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815831-1910-48AD-A519-1DD4F63B4B75}"/>
              </a:ext>
            </a:extLst>
          </p:cNvPr>
          <p:cNvSpPr>
            <a:spLocks noGrp="1"/>
          </p:cNvSpPr>
          <p:nvPr>
            <p:ph type="sldNum" sz="quarter" idx="12"/>
          </p:nvPr>
        </p:nvSpPr>
        <p:spPr/>
        <p:txBody>
          <a:bodyPr/>
          <a:lstStyle/>
          <a:p>
            <a:fld id="{B2757A93-F720-4FFD-9686-2BBFE26AE338}" type="slidenum">
              <a:rPr lang="en-IN" smtClean="0"/>
              <a:t>‹#›</a:t>
            </a:fld>
            <a:endParaRPr lang="en-IN"/>
          </a:p>
        </p:txBody>
      </p:sp>
    </p:spTree>
    <p:extLst>
      <p:ext uri="{BB962C8B-B14F-4D97-AF65-F5344CB8AC3E}">
        <p14:creationId xmlns:p14="http://schemas.microsoft.com/office/powerpoint/2010/main" val="2566522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F84B0-B222-4CAF-B87A-2DEC6F28E26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C51CF8-15C9-4DED-81A1-99C7BAB16F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1785FFC-8AFB-433D-95A9-4B63677E557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C9FA10A-9C05-4201-A90A-464A4611C9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A0120B1-6513-42B7-A48B-E6CDF4DA788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5A88B89-DEEB-4B0A-BF76-736D39058309}"/>
              </a:ext>
            </a:extLst>
          </p:cNvPr>
          <p:cNvSpPr>
            <a:spLocks noGrp="1"/>
          </p:cNvSpPr>
          <p:nvPr>
            <p:ph type="dt" sz="half" idx="10"/>
          </p:nvPr>
        </p:nvSpPr>
        <p:spPr/>
        <p:txBody>
          <a:bodyPr/>
          <a:lstStyle/>
          <a:p>
            <a:fld id="{B286AFC1-1B35-4277-9E3D-C06721B57DBF}" type="datetimeFigureOut">
              <a:rPr lang="en-IN" smtClean="0"/>
              <a:t>19-09-2024</a:t>
            </a:fld>
            <a:endParaRPr lang="en-IN"/>
          </a:p>
        </p:txBody>
      </p:sp>
      <p:sp>
        <p:nvSpPr>
          <p:cNvPr id="8" name="Footer Placeholder 7">
            <a:extLst>
              <a:ext uri="{FF2B5EF4-FFF2-40B4-BE49-F238E27FC236}">
                <a16:creationId xmlns:a16="http://schemas.microsoft.com/office/drawing/2014/main" id="{628A8416-B394-436B-92CF-DDDE0C1F862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6A29142-C94A-4B49-86E0-E39B0DCD5B43}"/>
              </a:ext>
            </a:extLst>
          </p:cNvPr>
          <p:cNvSpPr>
            <a:spLocks noGrp="1"/>
          </p:cNvSpPr>
          <p:nvPr>
            <p:ph type="sldNum" sz="quarter" idx="12"/>
          </p:nvPr>
        </p:nvSpPr>
        <p:spPr/>
        <p:txBody>
          <a:bodyPr/>
          <a:lstStyle/>
          <a:p>
            <a:fld id="{B2757A93-F720-4FFD-9686-2BBFE26AE338}" type="slidenum">
              <a:rPr lang="en-IN" smtClean="0"/>
              <a:t>‹#›</a:t>
            </a:fld>
            <a:endParaRPr lang="en-IN"/>
          </a:p>
        </p:txBody>
      </p:sp>
    </p:spTree>
    <p:extLst>
      <p:ext uri="{BB962C8B-B14F-4D97-AF65-F5344CB8AC3E}">
        <p14:creationId xmlns:p14="http://schemas.microsoft.com/office/powerpoint/2010/main" val="140386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7FD3F-A39E-4F83-BB8F-2439914CFDA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5F478D0-868E-49AC-AB67-712FEB460202}"/>
              </a:ext>
            </a:extLst>
          </p:cNvPr>
          <p:cNvSpPr>
            <a:spLocks noGrp="1"/>
          </p:cNvSpPr>
          <p:nvPr>
            <p:ph type="dt" sz="half" idx="10"/>
          </p:nvPr>
        </p:nvSpPr>
        <p:spPr/>
        <p:txBody>
          <a:bodyPr/>
          <a:lstStyle/>
          <a:p>
            <a:fld id="{B286AFC1-1B35-4277-9E3D-C06721B57DBF}" type="datetimeFigureOut">
              <a:rPr lang="en-IN" smtClean="0"/>
              <a:t>19-09-2024</a:t>
            </a:fld>
            <a:endParaRPr lang="en-IN"/>
          </a:p>
        </p:txBody>
      </p:sp>
      <p:sp>
        <p:nvSpPr>
          <p:cNvPr id="4" name="Footer Placeholder 3">
            <a:extLst>
              <a:ext uri="{FF2B5EF4-FFF2-40B4-BE49-F238E27FC236}">
                <a16:creationId xmlns:a16="http://schemas.microsoft.com/office/drawing/2014/main" id="{A025B712-70F6-475B-A6CA-8D4975BACEC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54B4B0-DC2B-4AC4-9857-F97FFCF93235}"/>
              </a:ext>
            </a:extLst>
          </p:cNvPr>
          <p:cNvSpPr>
            <a:spLocks noGrp="1"/>
          </p:cNvSpPr>
          <p:nvPr>
            <p:ph type="sldNum" sz="quarter" idx="12"/>
          </p:nvPr>
        </p:nvSpPr>
        <p:spPr/>
        <p:txBody>
          <a:bodyPr/>
          <a:lstStyle/>
          <a:p>
            <a:fld id="{B2757A93-F720-4FFD-9686-2BBFE26AE338}" type="slidenum">
              <a:rPr lang="en-IN" smtClean="0"/>
              <a:t>‹#›</a:t>
            </a:fld>
            <a:endParaRPr lang="en-IN"/>
          </a:p>
        </p:txBody>
      </p:sp>
    </p:spTree>
    <p:extLst>
      <p:ext uri="{BB962C8B-B14F-4D97-AF65-F5344CB8AC3E}">
        <p14:creationId xmlns:p14="http://schemas.microsoft.com/office/powerpoint/2010/main" val="1929833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1C7B56-D4C3-4D99-9FF4-FEFF93039F5D}"/>
              </a:ext>
            </a:extLst>
          </p:cNvPr>
          <p:cNvSpPr>
            <a:spLocks noGrp="1"/>
          </p:cNvSpPr>
          <p:nvPr>
            <p:ph type="dt" sz="half" idx="10"/>
          </p:nvPr>
        </p:nvSpPr>
        <p:spPr/>
        <p:txBody>
          <a:bodyPr/>
          <a:lstStyle/>
          <a:p>
            <a:fld id="{B286AFC1-1B35-4277-9E3D-C06721B57DBF}" type="datetimeFigureOut">
              <a:rPr lang="en-IN" smtClean="0"/>
              <a:t>19-09-2024</a:t>
            </a:fld>
            <a:endParaRPr lang="en-IN"/>
          </a:p>
        </p:txBody>
      </p:sp>
      <p:sp>
        <p:nvSpPr>
          <p:cNvPr id="3" name="Footer Placeholder 2">
            <a:extLst>
              <a:ext uri="{FF2B5EF4-FFF2-40B4-BE49-F238E27FC236}">
                <a16:creationId xmlns:a16="http://schemas.microsoft.com/office/drawing/2014/main" id="{62824B8C-478D-485A-83BB-38F60372A68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B6D6519-CBE4-4CF9-B13E-AC22E7B04FF7}"/>
              </a:ext>
            </a:extLst>
          </p:cNvPr>
          <p:cNvSpPr>
            <a:spLocks noGrp="1"/>
          </p:cNvSpPr>
          <p:nvPr>
            <p:ph type="sldNum" sz="quarter" idx="12"/>
          </p:nvPr>
        </p:nvSpPr>
        <p:spPr/>
        <p:txBody>
          <a:bodyPr/>
          <a:lstStyle/>
          <a:p>
            <a:fld id="{B2757A93-F720-4FFD-9686-2BBFE26AE338}" type="slidenum">
              <a:rPr lang="en-IN" smtClean="0"/>
              <a:t>‹#›</a:t>
            </a:fld>
            <a:endParaRPr lang="en-IN"/>
          </a:p>
        </p:txBody>
      </p:sp>
    </p:spTree>
    <p:extLst>
      <p:ext uri="{BB962C8B-B14F-4D97-AF65-F5344CB8AC3E}">
        <p14:creationId xmlns:p14="http://schemas.microsoft.com/office/powerpoint/2010/main" val="3958135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9E1EA-8B78-499C-B078-96B11A5A4B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7FCA56-08B5-44CA-B973-6C01FBD6A0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CF2CB10-708A-466E-BECF-125EFA2B65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52C4EA-F3FE-4712-9AB8-56BCD3AB3B4F}"/>
              </a:ext>
            </a:extLst>
          </p:cNvPr>
          <p:cNvSpPr>
            <a:spLocks noGrp="1"/>
          </p:cNvSpPr>
          <p:nvPr>
            <p:ph type="dt" sz="half" idx="10"/>
          </p:nvPr>
        </p:nvSpPr>
        <p:spPr/>
        <p:txBody>
          <a:bodyPr/>
          <a:lstStyle/>
          <a:p>
            <a:fld id="{B286AFC1-1B35-4277-9E3D-C06721B57DBF}" type="datetimeFigureOut">
              <a:rPr lang="en-IN" smtClean="0"/>
              <a:t>19-09-2024</a:t>
            </a:fld>
            <a:endParaRPr lang="en-IN"/>
          </a:p>
        </p:txBody>
      </p:sp>
      <p:sp>
        <p:nvSpPr>
          <p:cNvPr id="6" name="Footer Placeholder 5">
            <a:extLst>
              <a:ext uri="{FF2B5EF4-FFF2-40B4-BE49-F238E27FC236}">
                <a16:creationId xmlns:a16="http://schemas.microsoft.com/office/drawing/2014/main" id="{855A8B4D-4D2B-461C-91AA-31B9D1FAA8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923E9B-6AD7-469B-BCDF-730402831ED6}"/>
              </a:ext>
            </a:extLst>
          </p:cNvPr>
          <p:cNvSpPr>
            <a:spLocks noGrp="1"/>
          </p:cNvSpPr>
          <p:nvPr>
            <p:ph type="sldNum" sz="quarter" idx="12"/>
          </p:nvPr>
        </p:nvSpPr>
        <p:spPr/>
        <p:txBody>
          <a:bodyPr/>
          <a:lstStyle/>
          <a:p>
            <a:fld id="{B2757A93-F720-4FFD-9686-2BBFE26AE338}" type="slidenum">
              <a:rPr lang="en-IN" smtClean="0"/>
              <a:t>‹#›</a:t>
            </a:fld>
            <a:endParaRPr lang="en-IN"/>
          </a:p>
        </p:txBody>
      </p:sp>
    </p:spTree>
    <p:extLst>
      <p:ext uri="{BB962C8B-B14F-4D97-AF65-F5344CB8AC3E}">
        <p14:creationId xmlns:p14="http://schemas.microsoft.com/office/powerpoint/2010/main" val="1300111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47497-F028-4AD6-8FFC-34616E5F47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F7663F-7E02-40BD-B8A5-26C2C7C6FE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0E6B1A9-9D94-4636-A45D-1E93788FEC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0068387-99BF-46BD-B6DB-7180CB1BA6E6}"/>
              </a:ext>
            </a:extLst>
          </p:cNvPr>
          <p:cNvSpPr>
            <a:spLocks noGrp="1"/>
          </p:cNvSpPr>
          <p:nvPr>
            <p:ph type="dt" sz="half" idx="10"/>
          </p:nvPr>
        </p:nvSpPr>
        <p:spPr/>
        <p:txBody>
          <a:bodyPr/>
          <a:lstStyle/>
          <a:p>
            <a:fld id="{B286AFC1-1B35-4277-9E3D-C06721B57DBF}" type="datetimeFigureOut">
              <a:rPr lang="en-IN" smtClean="0"/>
              <a:t>19-09-2024</a:t>
            </a:fld>
            <a:endParaRPr lang="en-IN"/>
          </a:p>
        </p:txBody>
      </p:sp>
      <p:sp>
        <p:nvSpPr>
          <p:cNvPr id="6" name="Footer Placeholder 5">
            <a:extLst>
              <a:ext uri="{FF2B5EF4-FFF2-40B4-BE49-F238E27FC236}">
                <a16:creationId xmlns:a16="http://schemas.microsoft.com/office/drawing/2014/main" id="{CB809AB0-6A65-4700-A096-EBCC9B3A86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CFA144-63C9-4DFD-BDA2-88EC58338955}"/>
              </a:ext>
            </a:extLst>
          </p:cNvPr>
          <p:cNvSpPr>
            <a:spLocks noGrp="1"/>
          </p:cNvSpPr>
          <p:nvPr>
            <p:ph type="sldNum" sz="quarter" idx="12"/>
          </p:nvPr>
        </p:nvSpPr>
        <p:spPr/>
        <p:txBody>
          <a:bodyPr/>
          <a:lstStyle/>
          <a:p>
            <a:fld id="{B2757A93-F720-4FFD-9686-2BBFE26AE338}" type="slidenum">
              <a:rPr lang="en-IN" smtClean="0"/>
              <a:t>‹#›</a:t>
            </a:fld>
            <a:endParaRPr lang="en-IN"/>
          </a:p>
        </p:txBody>
      </p:sp>
    </p:spTree>
    <p:extLst>
      <p:ext uri="{BB962C8B-B14F-4D97-AF65-F5344CB8AC3E}">
        <p14:creationId xmlns:p14="http://schemas.microsoft.com/office/powerpoint/2010/main" val="338098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8A20D3-4AB8-431A-AEB7-E061B3C4D0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7F663F-60D5-46D5-B5F5-6300AF47B8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ED4802-4C79-4FDC-B754-04B5E6B2F7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86AFC1-1B35-4277-9E3D-C06721B57DBF}" type="datetimeFigureOut">
              <a:rPr lang="en-IN" smtClean="0"/>
              <a:t>19-09-2024</a:t>
            </a:fld>
            <a:endParaRPr lang="en-IN"/>
          </a:p>
        </p:txBody>
      </p:sp>
      <p:sp>
        <p:nvSpPr>
          <p:cNvPr id="5" name="Footer Placeholder 4">
            <a:extLst>
              <a:ext uri="{FF2B5EF4-FFF2-40B4-BE49-F238E27FC236}">
                <a16:creationId xmlns:a16="http://schemas.microsoft.com/office/drawing/2014/main" id="{093B00D6-19CB-466A-8216-78A0EBA137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453C38-6675-415B-9C13-155F7DB2D7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757A93-F720-4FFD-9686-2BBFE26AE338}" type="slidenum">
              <a:rPr lang="en-IN" smtClean="0"/>
              <a:t>‹#›</a:t>
            </a:fld>
            <a:endParaRPr lang="en-IN"/>
          </a:p>
        </p:txBody>
      </p:sp>
    </p:spTree>
    <p:extLst>
      <p:ext uri="{BB962C8B-B14F-4D97-AF65-F5344CB8AC3E}">
        <p14:creationId xmlns:p14="http://schemas.microsoft.com/office/powerpoint/2010/main" val="2083309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DDC775-2F1A-403D-A285-B6E9E129F792}"/>
              </a:ext>
            </a:extLst>
          </p:cNvPr>
          <p:cNvPicPr>
            <a:picLocks noChangeAspect="1"/>
          </p:cNvPicPr>
          <p:nvPr/>
        </p:nvPicPr>
        <p:blipFill>
          <a:blip r:embed="rId2"/>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9A4A1553-5E3F-4814-8AD7-1FDF635FF505}"/>
              </a:ext>
            </a:extLst>
          </p:cNvPr>
          <p:cNvSpPr txBox="1"/>
          <p:nvPr/>
        </p:nvSpPr>
        <p:spPr>
          <a:xfrm>
            <a:off x="5691674" y="3856378"/>
            <a:ext cx="6195526" cy="2123658"/>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User Manual for Plant Scanning &amp; Agricultural     App</a:t>
            </a: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8725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667723-4F5F-4D1E-96B0-22291E992A32}"/>
              </a:ext>
            </a:extLst>
          </p:cNvPr>
          <p:cNvSpPr/>
          <p:nvPr/>
        </p:nvSpPr>
        <p:spPr>
          <a:xfrm>
            <a:off x="5847082" y="-22045"/>
            <a:ext cx="6326909" cy="68580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B9A060A0-8864-4E6D-BB79-A70F8E789378}"/>
              </a:ext>
            </a:extLst>
          </p:cNvPr>
          <p:cNvSpPr txBox="1"/>
          <p:nvPr/>
        </p:nvSpPr>
        <p:spPr>
          <a:xfrm>
            <a:off x="6718041" y="797510"/>
            <a:ext cx="5567605" cy="5693866"/>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              Advanced Features</a:t>
            </a:r>
          </a:p>
          <a:p>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Drone Technology (Advanced)</a:t>
            </a:r>
          </a:p>
          <a:p>
            <a:endParaRPr lang="en-US" sz="2800" b="1"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-&gt;The app provides a drone service for analyzing fields. This feature is designed for professional use to monitor large agricultural areas.</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-&gt;Drones can scan and report on crop health, soil conditions, and pest infestations.</a:t>
            </a:r>
          </a:p>
          <a:p>
            <a:endParaRPr lang="en-US" sz="2800" dirty="0">
              <a:latin typeface="Times New Roman" panose="02020603050405020304" pitchFamily="18" charset="0"/>
              <a:cs typeface="Times New Roman" panose="02020603050405020304" pitchFamily="18" charset="0"/>
            </a:endParaRPr>
          </a:p>
        </p:txBody>
      </p:sp>
      <p:pic>
        <p:nvPicPr>
          <p:cNvPr id="5" name="Picture 4" descr="Drone - Free technology icons">
            <a:extLst>
              <a:ext uri="{FF2B5EF4-FFF2-40B4-BE49-F238E27FC236}">
                <a16:creationId xmlns:a16="http://schemas.microsoft.com/office/drawing/2014/main" id="{B5DE7654-91E9-40CC-83EE-47F1BC0E89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0392" y="562800"/>
            <a:ext cx="848572" cy="849746"/>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40BBFA5-EECA-40C9-AB29-A19677E3A8C2}"/>
              </a:ext>
            </a:extLst>
          </p:cNvPr>
          <p:cNvPicPr>
            <a:picLocks noChangeAspect="1"/>
          </p:cNvPicPr>
          <p:nvPr/>
        </p:nvPicPr>
        <p:blipFill>
          <a:blip r:embed="rId3"/>
          <a:stretch>
            <a:fillRect/>
          </a:stretch>
        </p:blipFill>
        <p:spPr>
          <a:xfrm>
            <a:off x="18008" y="0"/>
            <a:ext cx="5829073" cy="6858000"/>
          </a:xfrm>
          <a:prstGeom prst="rect">
            <a:avLst/>
          </a:prstGeom>
        </p:spPr>
      </p:pic>
    </p:spTree>
    <p:extLst>
      <p:ext uri="{BB962C8B-B14F-4D97-AF65-F5344CB8AC3E}">
        <p14:creationId xmlns:p14="http://schemas.microsoft.com/office/powerpoint/2010/main" val="1817981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667723-4F5F-4D1E-96B0-22291E992A32}"/>
              </a:ext>
            </a:extLst>
          </p:cNvPr>
          <p:cNvSpPr/>
          <p:nvPr/>
        </p:nvSpPr>
        <p:spPr>
          <a:xfrm>
            <a:off x="0" y="0"/>
            <a:ext cx="6326909" cy="68580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B9A060A0-8864-4E6D-BB79-A70F8E789378}"/>
              </a:ext>
            </a:extLst>
          </p:cNvPr>
          <p:cNvSpPr txBox="1"/>
          <p:nvPr/>
        </p:nvSpPr>
        <p:spPr>
          <a:xfrm>
            <a:off x="183860" y="242047"/>
            <a:ext cx="5912140" cy="5878532"/>
          </a:xfrm>
          <a:prstGeom prst="rect">
            <a:avLst/>
          </a:prstGeom>
          <a:noFill/>
        </p:spPr>
        <p:txBody>
          <a:bodyPr wrap="square" rtlCol="0">
            <a:spAutoFit/>
          </a:bodyPr>
          <a:lstStyle/>
          <a:p>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Conclusion</a:t>
            </a:r>
          </a:p>
          <a:p>
            <a:endParaRPr lang="en-US" sz="2800" b="1"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This app offers a complete solution for plant identification, pest control, and agricultural product shopping. With an easy-to-use interface, language support, and integration with advanced technology like drones, it serves as a valuable tool for farmers and gardening enthusiasts.</a:t>
            </a:r>
          </a:p>
        </p:txBody>
      </p:sp>
      <p:pic>
        <p:nvPicPr>
          <p:cNvPr id="8194" name="Picture 2" descr="trees clip art - Clip Art Library">
            <a:extLst>
              <a:ext uri="{FF2B5EF4-FFF2-40B4-BE49-F238E27FC236}">
                <a16:creationId xmlns:a16="http://schemas.microsoft.com/office/drawing/2014/main" id="{952BD0E3-361C-449F-B353-86DC7F6318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4918" y="1"/>
            <a:ext cx="5847082"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9585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667723-4F5F-4D1E-96B0-22291E992A32}"/>
              </a:ext>
            </a:extLst>
          </p:cNvPr>
          <p:cNvSpPr/>
          <p:nvPr/>
        </p:nvSpPr>
        <p:spPr>
          <a:xfrm>
            <a:off x="5847082" y="-22045"/>
            <a:ext cx="6326909" cy="68580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B9A060A0-8864-4E6D-BB79-A70F8E789378}"/>
              </a:ext>
            </a:extLst>
          </p:cNvPr>
          <p:cNvSpPr txBox="1"/>
          <p:nvPr/>
        </p:nvSpPr>
        <p:spPr>
          <a:xfrm>
            <a:off x="6344920" y="560861"/>
            <a:ext cx="5569361" cy="5509200"/>
          </a:xfrm>
          <a:prstGeom prst="rect">
            <a:avLst/>
          </a:prstGeom>
          <a:noFill/>
        </p:spPr>
        <p:txBody>
          <a:bodyPr wrap="square" rtlCol="0">
            <a:spAutoFit/>
          </a:bodyPr>
          <a:lstStyle/>
          <a:p>
            <a:endParaRPr lang="en-US" sz="3200" b="1"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           INTRODUCTION</a:t>
            </a:r>
          </a:p>
          <a:p>
            <a:endParaRPr lang="en-US" sz="3200" b="1"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This app is designed to assist users with plant identification, agricultural resources, and pest management by scanning technology and reports. It is suitable for both hobbyists and professionals in the agricultural sector.</a:t>
            </a:r>
          </a:p>
        </p:txBody>
      </p:sp>
      <p:pic>
        <p:nvPicPr>
          <p:cNvPr id="10" name="Picture 9">
            <a:extLst>
              <a:ext uri="{FF2B5EF4-FFF2-40B4-BE49-F238E27FC236}">
                <a16:creationId xmlns:a16="http://schemas.microsoft.com/office/drawing/2014/main" id="{3881FB66-3738-4265-8088-1D491AFA34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5847082" cy="6835955"/>
          </a:xfrm>
          <a:prstGeom prst="rect">
            <a:avLst/>
          </a:prstGeom>
        </p:spPr>
      </p:pic>
    </p:spTree>
    <p:extLst>
      <p:ext uri="{BB962C8B-B14F-4D97-AF65-F5344CB8AC3E}">
        <p14:creationId xmlns:p14="http://schemas.microsoft.com/office/powerpoint/2010/main" val="179153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Apple Tree Images - Free Download on Freepik">
            <a:extLst>
              <a:ext uri="{FF2B5EF4-FFF2-40B4-BE49-F238E27FC236}">
                <a16:creationId xmlns:a16="http://schemas.microsoft.com/office/drawing/2014/main" id="{647591F2-5F04-4569-8BBF-EC11CFE440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6051" y="22045"/>
            <a:ext cx="438727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3C667723-4F5F-4D1E-96B0-22291E992A32}"/>
              </a:ext>
            </a:extLst>
          </p:cNvPr>
          <p:cNvSpPr/>
          <p:nvPr/>
        </p:nvSpPr>
        <p:spPr>
          <a:xfrm>
            <a:off x="0" y="0"/>
            <a:ext cx="6326909" cy="68580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B9A060A0-8864-4E6D-BB79-A70F8E789378}"/>
              </a:ext>
            </a:extLst>
          </p:cNvPr>
          <p:cNvSpPr txBox="1"/>
          <p:nvPr/>
        </p:nvSpPr>
        <p:spPr>
          <a:xfrm>
            <a:off x="155614" y="58846"/>
            <a:ext cx="5944354" cy="6740307"/>
          </a:xfrm>
          <a:prstGeom prst="rect">
            <a:avLst/>
          </a:prstGeom>
          <a:noFill/>
        </p:spPr>
        <p:txBody>
          <a:bodyPr wrap="square" rtlCol="0">
            <a:spAutoFit/>
          </a:bodyPr>
          <a:lstStyle/>
          <a:p>
            <a:r>
              <a:rPr lang="en-US" sz="2700" b="1" dirty="0">
                <a:latin typeface="Times New Roman" panose="02020603050405020304" pitchFamily="18" charset="0"/>
                <a:cs typeface="Times New Roman" panose="02020603050405020304" pitchFamily="18" charset="0"/>
              </a:rPr>
              <a:t>                  Key Features</a:t>
            </a:r>
          </a:p>
          <a:p>
            <a:r>
              <a:rPr lang="en-US" sz="2700" b="1" dirty="0">
                <a:latin typeface="Times New Roman" panose="02020603050405020304" pitchFamily="18" charset="0"/>
                <a:cs typeface="Times New Roman" panose="02020603050405020304" pitchFamily="18" charset="0"/>
              </a:rPr>
              <a:t>-&gt;Language Support</a:t>
            </a:r>
            <a:r>
              <a:rPr lang="en-US" sz="2700" dirty="0">
                <a:latin typeface="Times New Roman" panose="02020603050405020304" pitchFamily="18" charset="0"/>
                <a:cs typeface="Times New Roman" panose="02020603050405020304" pitchFamily="18" charset="0"/>
              </a:rPr>
              <a:t>: Users can choose between English and Hindi.</a:t>
            </a:r>
          </a:p>
          <a:p>
            <a:endParaRPr lang="en-US" sz="2700" dirty="0">
              <a:latin typeface="Times New Roman" panose="02020603050405020304" pitchFamily="18" charset="0"/>
              <a:cs typeface="Times New Roman" panose="02020603050405020304" pitchFamily="18" charset="0"/>
            </a:endParaRPr>
          </a:p>
          <a:p>
            <a:r>
              <a:rPr lang="en-US" sz="2700" b="1" dirty="0">
                <a:latin typeface="Times New Roman" panose="02020603050405020304" pitchFamily="18" charset="0"/>
                <a:cs typeface="Times New Roman" panose="02020603050405020304" pitchFamily="18" charset="0"/>
              </a:rPr>
              <a:t>-&gt;Plant Scanner</a:t>
            </a:r>
            <a:r>
              <a:rPr lang="en-US" sz="2700" dirty="0">
                <a:latin typeface="Times New Roman" panose="02020603050405020304" pitchFamily="18" charset="0"/>
                <a:cs typeface="Times New Roman" panose="02020603050405020304" pitchFamily="18" charset="0"/>
              </a:rPr>
              <a:t>: Identify plants and pests through the integrated camera scanning tool.</a:t>
            </a:r>
          </a:p>
          <a:p>
            <a:endParaRPr lang="en-US" sz="2700" dirty="0">
              <a:latin typeface="Times New Roman" panose="02020603050405020304" pitchFamily="18" charset="0"/>
              <a:cs typeface="Times New Roman" panose="02020603050405020304" pitchFamily="18" charset="0"/>
            </a:endParaRPr>
          </a:p>
          <a:p>
            <a:r>
              <a:rPr lang="en-US" sz="2700" b="1" dirty="0">
                <a:latin typeface="Times New Roman" panose="02020603050405020304" pitchFamily="18" charset="0"/>
                <a:cs typeface="Times New Roman" panose="02020603050405020304" pitchFamily="18" charset="0"/>
              </a:rPr>
              <a:t>-&gt;Agricultural Resources</a:t>
            </a:r>
            <a:r>
              <a:rPr lang="en-US" sz="2700" dirty="0">
                <a:latin typeface="Times New Roman" panose="02020603050405020304" pitchFamily="18" charset="0"/>
                <a:cs typeface="Times New Roman" panose="02020603050405020304" pitchFamily="18" charset="0"/>
              </a:rPr>
              <a:t>: Access weather reports, tips on farming, and purchase products through the integrated store.</a:t>
            </a:r>
          </a:p>
          <a:p>
            <a:endParaRPr lang="en-US" sz="2700" dirty="0">
              <a:latin typeface="Times New Roman" panose="02020603050405020304" pitchFamily="18" charset="0"/>
              <a:cs typeface="Times New Roman" panose="02020603050405020304" pitchFamily="18" charset="0"/>
            </a:endParaRPr>
          </a:p>
          <a:p>
            <a:r>
              <a:rPr lang="en-US" sz="2700" b="1" dirty="0">
                <a:latin typeface="Times New Roman" panose="02020603050405020304" pitchFamily="18" charset="0"/>
                <a:cs typeface="Times New Roman" panose="02020603050405020304" pitchFamily="18" charset="0"/>
              </a:rPr>
              <a:t>-&gt;Drone Technology</a:t>
            </a:r>
            <a:r>
              <a:rPr lang="en-US" sz="2700" dirty="0">
                <a:latin typeface="Times New Roman" panose="02020603050405020304" pitchFamily="18" charset="0"/>
                <a:cs typeface="Times New Roman" panose="02020603050405020304" pitchFamily="18" charset="0"/>
              </a:rPr>
              <a:t>: Feature for drone-based field scanning and analysis (as shown in the image).</a:t>
            </a:r>
          </a:p>
        </p:txBody>
      </p:sp>
      <p:pic>
        <p:nvPicPr>
          <p:cNvPr id="4100" name="Picture 4" descr="Drone - Free technology icons">
            <a:extLst>
              <a:ext uri="{FF2B5EF4-FFF2-40B4-BE49-F238E27FC236}">
                <a16:creationId xmlns:a16="http://schemas.microsoft.com/office/drawing/2014/main" id="{965C1064-BD47-4287-8890-04CA3FEDF7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5329" y="5276950"/>
            <a:ext cx="1176094" cy="1245095"/>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035A8AF-C726-42C8-AB86-21826D151A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9059" y="335954"/>
            <a:ext cx="1242364" cy="1168127"/>
          </a:xfrm>
          <a:prstGeom prst="rect">
            <a:avLst/>
          </a:prstGeom>
          <a:ln w="88900" cap="sq" cmpd="thickThin">
            <a:solidFill>
              <a:srgbClr val="000000"/>
            </a:solidFill>
            <a:prstDash val="solid"/>
            <a:miter lim="800000"/>
          </a:ln>
          <a:effectLst>
            <a:innerShdw blurRad="76200">
              <a:srgbClr val="000000"/>
            </a:innerShdw>
          </a:effectLst>
        </p:spPr>
      </p:pic>
      <p:pic>
        <p:nvPicPr>
          <p:cNvPr id="4102" name="Picture 6" descr="Agriculture Icons - Free SVG &amp; PNG Agriculture Images - Noun Project">
            <a:extLst>
              <a:ext uri="{FF2B5EF4-FFF2-40B4-BE49-F238E27FC236}">
                <a16:creationId xmlns:a16="http://schemas.microsoft.com/office/drawing/2014/main" id="{8B653C09-E09C-4DCB-A7FA-76761C0ECA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1743" y="3451045"/>
            <a:ext cx="1092767" cy="1168128"/>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FFD6F81-4EB6-4296-9701-B0ED6E2F210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89059" y="1885320"/>
            <a:ext cx="1092767" cy="102820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94087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667723-4F5F-4D1E-96B0-22291E992A32}"/>
              </a:ext>
            </a:extLst>
          </p:cNvPr>
          <p:cNvSpPr/>
          <p:nvPr/>
        </p:nvSpPr>
        <p:spPr>
          <a:xfrm>
            <a:off x="4509248" y="-1"/>
            <a:ext cx="7664744" cy="683595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B9A060A0-8864-4E6D-BB79-A70F8E789378}"/>
              </a:ext>
            </a:extLst>
          </p:cNvPr>
          <p:cNvSpPr txBox="1"/>
          <p:nvPr/>
        </p:nvSpPr>
        <p:spPr>
          <a:xfrm>
            <a:off x="6637325" y="545851"/>
            <a:ext cx="5405491" cy="544764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          Getting Started</a:t>
            </a:r>
          </a:p>
          <a:p>
            <a:endParaRPr lang="en-US" sz="3200" b="1"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Sign Up/Log In</a:t>
            </a:r>
          </a:p>
          <a:p>
            <a:r>
              <a:rPr lang="en-US" sz="2800" dirty="0">
                <a:latin typeface="Times New Roman" panose="02020603050405020304" pitchFamily="18" charset="0"/>
                <a:cs typeface="Times New Roman" panose="02020603050405020304" pitchFamily="18" charset="0"/>
              </a:rPr>
              <a:t>-&gt;The first screen provides options to either </a:t>
            </a:r>
            <a:r>
              <a:rPr lang="en-US" sz="2800" b="1" dirty="0">
                <a:latin typeface="Times New Roman" panose="02020603050405020304" pitchFamily="18" charset="0"/>
                <a:cs typeface="Times New Roman" panose="02020603050405020304" pitchFamily="18" charset="0"/>
              </a:rPr>
              <a:t>Sign Up</a:t>
            </a:r>
            <a:r>
              <a:rPr lang="en-US" sz="2800" dirty="0">
                <a:latin typeface="Times New Roman" panose="02020603050405020304" pitchFamily="18" charset="0"/>
                <a:cs typeface="Times New Roman" panose="02020603050405020304" pitchFamily="18" charset="0"/>
              </a:rPr>
              <a:t> or </a:t>
            </a:r>
            <a:r>
              <a:rPr lang="en-US" sz="2800" b="1" dirty="0">
                <a:latin typeface="Times New Roman" panose="02020603050405020304" pitchFamily="18" charset="0"/>
                <a:cs typeface="Times New Roman" panose="02020603050405020304" pitchFamily="18" charset="0"/>
              </a:rPr>
              <a:t>Log In</a:t>
            </a:r>
            <a:r>
              <a:rPr lang="en-US" sz="2800" dirty="0">
                <a:latin typeface="Times New Roman" panose="02020603050405020304" pitchFamily="18" charset="0"/>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-&gt;Users can select their preferred </a:t>
            </a:r>
            <a:r>
              <a:rPr lang="en-US" sz="2800" b="1" dirty="0">
                <a:latin typeface="Times New Roman" panose="02020603050405020304" pitchFamily="18" charset="0"/>
                <a:cs typeface="Times New Roman" panose="02020603050405020304" pitchFamily="18" charset="0"/>
              </a:rPr>
              <a:t>language</a:t>
            </a:r>
            <a:r>
              <a:rPr lang="en-US" sz="2800" dirty="0">
                <a:latin typeface="Times New Roman" panose="02020603050405020304" pitchFamily="18" charset="0"/>
                <a:cs typeface="Times New Roman" panose="02020603050405020304" pitchFamily="18" charset="0"/>
              </a:rPr>
              <a:t> (English/Hindi).</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-&gt;Enter credentials like </a:t>
            </a:r>
            <a:r>
              <a:rPr lang="en-US" sz="2800" b="1" dirty="0">
                <a:latin typeface="Times New Roman" panose="02020603050405020304" pitchFamily="18" charset="0"/>
                <a:cs typeface="Times New Roman" panose="02020603050405020304" pitchFamily="18" charset="0"/>
              </a:rPr>
              <a:t>phone number or password</a:t>
            </a:r>
            <a:r>
              <a:rPr lang="en-US" sz="2800" dirty="0">
                <a:latin typeface="Times New Roman" panose="02020603050405020304" pitchFamily="18" charset="0"/>
                <a:cs typeface="Times New Roman" panose="02020603050405020304" pitchFamily="18" charset="0"/>
              </a:rPr>
              <a:t> to access the app.</a:t>
            </a:r>
          </a:p>
        </p:txBody>
      </p:sp>
      <p:pic>
        <p:nvPicPr>
          <p:cNvPr id="5122" name="Picture 2" descr="login page icon. flat vector on white ...">
            <a:extLst>
              <a:ext uri="{FF2B5EF4-FFF2-40B4-BE49-F238E27FC236}">
                <a16:creationId xmlns:a16="http://schemas.microsoft.com/office/drawing/2014/main" id="{0F5862A3-00D9-4652-80AD-6B4652630C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2664" y="1782617"/>
            <a:ext cx="877612" cy="930563"/>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AFEBCCD1-B7D0-403D-B27D-477E5C3DEC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2664" y="3137780"/>
            <a:ext cx="877612" cy="930563"/>
          </a:xfrm>
          <a:prstGeom prst="rect">
            <a:avLst/>
          </a:prstGeom>
          <a:ln w="88900" cap="sq" cmpd="thickThin">
            <a:solidFill>
              <a:srgbClr val="000000"/>
            </a:solidFill>
            <a:prstDash val="solid"/>
            <a:miter lim="800000"/>
          </a:ln>
          <a:effectLst>
            <a:innerShdw blurRad="76200">
              <a:srgbClr val="000000"/>
            </a:innerShdw>
          </a:effectLst>
        </p:spPr>
      </p:pic>
      <p:pic>
        <p:nvPicPr>
          <p:cNvPr id="5124" name="Picture 4" descr="Image result for credentials icon">
            <a:extLst>
              <a:ext uri="{FF2B5EF4-FFF2-40B4-BE49-F238E27FC236}">
                <a16:creationId xmlns:a16="http://schemas.microsoft.com/office/drawing/2014/main" id="{67CFD278-3037-4E51-A701-40E394384F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2664" y="4647112"/>
            <a:ext cx="906641" cy="930563"/>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89BC6CE-301C-4EFF-B4F0-97FB64ABE1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4509247" cy="6858000"/>
          </a:xfrm>
          <a:prstGeom prst="rect">
            <a:avLst/>
          </a:prstGeom>
        </p:spPr>
      </p:pic>
    </p:spTree>
    <p:extLst>
      <p:ext uri="{BB962C8B-B14F-4D97-AF65-F5344CB8AC3E}">
        <p14:creationId xmlns:p14="http://schemas.microsoft.com/office/powerpoint/2010/main" val="968757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667723-4F5F-4D1E-96B0-22291E992A32}"/>
              </a:ext>
            </a:extLst>
          </p:cNvPr>
          <p:cNvSpPr/>
          <p:nvPr/>
        </p:nvSpPr>
        <p:spPr>
          <a:xfrm>
            <a:off x="4522890" y="-1"/>
            <a:ext cx="7651102" cy="683595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B9A060A0-8864-4E6D-BB79-A70F8E789378}"/>
              </a:ext>
            </a:extLst>
          </p:cNvPr>
          <p:cNvSpPr txBox="1"/>
          <p:nvPr/>
        </p:nvSpPr>
        <p:spPr>
          <a:xfrm>
            <a:off x="6012274" y="406964"/>
            <a:ext cx="5959151" cy="6124754"/>
          </a:xfrm>
          <a:prstGeom prst="rect">
            <a:avLst/>
          </a:prstGeom>
          <a:noFill/>
        </p:spPr>
        <p:txBody>
          <a:bodyPr wrap="square" rtlCol="0">
            <a:spAutoFit/>
          </a:bodyPr>
          <a:lstStyle/>
          <a:p>
            <a:r>
              <a:rPr lang="en-US" sz="2800" b="1" dirty="0"/>
              <a:t>                      Home Screen</a:t>
            </a:r>
          </a:p>
          <a:p>
            <a:r>
              <a:rPr lang="en-US" sz="2800" dirty="0"/>
              <a:t>Upon logging in, the home screen shows various sections such as:</a:t>
            </a:r>
          </a:p>
          <a:p>
            <a:endParaRPr lang="en-US" sz="2800" dirty="0"/>
          </a:p>
          <a:p>
            <a:pPr lvl="1"/>
            <a:r>
              <a:rPr lang="en-US" sz="2800" b="1" dirty="0"/>
              <a:t>-&gt;Scanner</a:t>
            </a:r>
            <a:r>
              <a:rPr lang="en-US" sz="2800" dirty="0"/>
              <a:t>: A tool for scanning plants or pests.</a:t>
            </a:r>
          </a:p>
          <a:p>
            <a:pPr lvl="1"/>
            <a:r>
              <a:rPr lang="en-US" sz="2800" b="1" dirty="0"/>
              <a:t>-&gt;Drone</a:t>
            </a:r>
            <a:r>
              <a:rPr lang="en-US" sz="2800" dirty="0"/>
              <a:t>: This feature allows for drone-based monitoring and analysis.</a:t>
            </a:r>
          </a:p>
          <a:p>
            <a:pPr lvl="1"/>
            <a:r>
              <a:rPr lang="en-US" sz="2800" b="1" dirty="0"/>
              <a:t>-&gt;Reports</a:t>
            </a:r>
            <a:r>
              <a:rPr lang="en-US" sz="2800" dirty="0"/>
              <a:t>: Users can view detailed reports on plant health and agricultural issues.</a:t>
            </a:r>
          </a:p>
          <a:p>
            <a:pPr lvl="1"/>
            <a:r>
              <a:rPr lang="en-US" sz="2800" b="1" dirty="0"/>
              <a:t>-&gt;Weather</a:t>
            </a:r>
            <a:r>
              <a:rPr lang="en-US" sz="2800" dirty="0"/>
              <a:t>: Check the latest weather reports for your location.</a:t>
            </a:r>
          </a:p>
        </p:txBody>
      </p:sp>
      <p:pic>
        <p:nvPicPr>
          <p:cNvPr id="7172" name="Picture 4" descr="Weather - Free weather icons">
            <a:extLst>
              <a:ext uri="{FF2B5EF4-FFF2-40B4-BE49-F238E27FC236}">
                <a16:creationId xmlns:a16="http://schemas.microsoft.com/office/drawing/2014/main" id="{1B1208F4-5378-4D62-BFBE-6B654A17BA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8646" y="5410309"/>
            <a:ext cx="1051061" cy="930563"/>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7174" name="Picture 6" descr="scanner&quot; Icon - Download for free ...">
            <a:extLst>
              <a:ext uri="{FF2B5EF4-FFF2-40B4-BE49-F238E27FC236}">
                <a16:creationId xmlns:a16="http://schemas.microsoft.com/office/drawing/2014/main" id="{4E62656E-E069-4C53-B9C1-6E1EAB2C0B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0948" y="1447691"/>
            <a:ext cx="1051060" cy="783367"/>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11" name="Picture 4" descr="Drone - Free technology icons">
            <a:extLst>
              <a:ext uri="{FF2B5EF4-FFF2-40B4-BE49-F238E27FC236}">
                <a16:creationId xmlns:a16="http://schemas.microsoft.com/office/drawing/2014/main" id="{E924F64A-3127-4D86-BAB1-516CBADF08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0948" y="2696928"/>
            <a:ext cx="1051060" cy="849746"/>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7AEFDDB-FF37-4C66-8FD4-291E3E0D4A83}"/>
              </a:ext>
            </a:extLst>
          </p:cNvPr>
          <p:cNvPicPr>
            <a:picLocks noChangeAspect="1"/>
          </p:cNvPicPr>
          <p:nvPr/>
        </p:nvPicPr>
        <p:blipFill>
          <a:blip r:embed="rId5"/>
          <a:stretch>
            <a:fillRect/>
          </a:stretch>
        </p:blipFill>
        <p:spPr>
          <a:xfrm>
            <a:off x="4750948" y="4033212"/>
            <a:ext cx="1051062" cy="930563"/>
          </a:xfrm>
          <a:prstGeom prst="rect">
            <a:avLst/>
          </a:prstGeom>
          <a:ln w="88900" cap="sq" cmpd="thickThin">
            <a:solidFill>
              <a:srgbClr val="000000"/>
            </a:solidFill>
            <a:prstDash val="solid"/>
            <a:miter lim="800000"/>
          </a:ln>
          <a:effectLst>
            <a:innerShdw blurRad="76200">
              <a:srgbClr val="000000"/>
            </a:innerShdw>
          </a:effectLst>
        </p:spPr>
      </p:pic>
      <p:pic>
        <p:nvPicPr>
          <p:cNvPr id="7178" name="Picture 10" descr="Apple Farm Vector Art, Icons, and ...">
            <a:extLst>
              <a:ext uri="{FF2B5EF4-FFF2-40B4-BE49-F238E27FC236}">
                <a16:creationId xmlns:a16="http://schemas.microsoft.com/office/drawing/2014/main" id="{3F7A8316-EC90-4457-A686-367E393BB0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4522889" cy="6938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6685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667723-4F5F-4D1E-96B0-22291E992A32}"/>
              </a:ext>
            </a:extLst>
          </p:cNvPr>
          <p:cNvSpPr/>
          <p:nvPr/>
        </p:nvSpPr>
        <p:spPr>
          <a:xfrm>
            <a:off x="4387274" y="-22045"/>
            <a:ext cx="7786718" cy="68580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B9A060A0-8864-4E6D-BB79-A70F8E789378}"/>
              </a:ext>
            </a:extLst>
          </p:cNvPr>
          <p:cNvSpPr txBox="1"/>
          <p:nvPr/>
        </p:nvSpPr>
        <p:spPr>
          <a:xfrm>
            <a:off x="6031727" y="385118"/>
            <a:ext cx="6105455" cy="5693866"/>
          </a:xfrm>
          <a:prstGeom prst="rect">
            <a:avLst/>
          </a:prstGeom>
          <a:noFill/>
        </p:spPr>
        <p:txBody>
          <a:bodyPr wrap="square" rtlCol="0">
            <a:spAutoFit/>
          </a:bodyPr>
          <a:lstStyle/>
          <a:p>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Plant/Pest Scanning</a:t>
            </a:r>
          </a:p>
          <a:p>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Scan Plants or Pests</a:t>
            </a:r>
            <a:r>
              <a:rPr lang="en-US" sz="2800" dirty="0">
                <a:latin typeface="Times New Roman" panose="02020603050405020304" pitchFamily="18" charset="0"/>
                <a:cs typeface="Times New Roman" panose="02020603050405020304" pitchFamily="18" charset="0"/>
              </a:rPr>
              <a:t>: Users can click on the scanning feature from the home screen.</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-&gt;The camera will open, and users are prompted to scan the plant or pest.</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-&gt;The app will identify the plant or pest, provide information, and recommend actions or products.</a:t>
            </a:r>
          </a:p>
        </p:txBody>
      </p:sp>
      <p:pic>
        <p:nvPicPr>
          <p:cNvPr id="9" name="Picture 8">
            <a:extLst>
              <a:ext uri="{FF2B5EF4-FFF2-40B4-BE49-F238E27FC236}">
                <a16:creationId xmlns:a16="http://schemas.microsoft.com/office/drawing/2014/main" id="{DF858DD9-0973-4FAF-81D5-1A006386C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8421" y="3127755"/>
            <a:ext cx="1062159" cy="104486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3314" name="Picture 2" descr="Apple Picking PNG Images With ...">
            <a:extLst>
              <a:ext uri="{FF2B5EF4-FFF2-40B4-BE49-F238E27FC236}">
                <a16:creationId xmlns:a16="http://schemas.microsoft.com/office/drawing/2014/main" id="{E7C20CF2-11A2-4434-AC29-05E6BCA007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38727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972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667723-4F5F-4D1E-96B0-22291E992A32}"/>
              </a:ext>
            </a:extLst>
          </p:cNvPr>
          <p:cNvSpPr/>
          <p:nvPr/>
        </p:nvSpPr>
        <p:spPr>
          <a:xfrm>
            <a:off x="0" y="0"/>
            <a:ext cx="6326909" cy="68580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B9A060A0-8864-4E6D-BB79-A70F8E789378}"/>
              </a:ext>
            </a:extLst>
          </p:cNvPr>
          <p:cNvSpPr txBox="1"/>
          <p:nvPr/>
        </p:nvSpPr>
        <p:spPr>
          <a:xfrm>
            <a:off x="1376166" y="0"/>
            <a:ext cx="5255027" cy="6555641"/>
          </a:xfrm>
          <a:prstGeom prst="rect">
            <a:avLst/>
          </a:prstGeom>
          <a:noFill/>
        </p:spPr>
        <p:txBody>
          <a:bodyPr wrap="square" rtlCol="0">
            <a:spAutoFit/>
          </a:bodyPr>
          <a:lstStyle/>
          <a:p>
            <a:endParaRPr lang="en-US" sz="2800" b="1" dirty="0"/>
          </a:p>
          <a:p>
            <a:r>
              <a:rPr lang="en-US" sz="2800" b="1" dirty="0"/>
              <a:t>Results &amp; Recommendations</a:t>
            </a:r>
          </a:p>
          <a:p>
            <a:r>
              <a:rPr lang="en-US" sz="2800" dirty="0"/>
              <a:t>After scanning, the app displays details of the identified </a:t>
            </a:r>
            <a:r>
              <a:rPr lang="en-US" sz="2800" b="1" dirty="0"/>
              <a:t>plant or pest</a:t>
            </a:r>
            <a:r>
              <a:rPr lang="en-US" sz="2800" dirty="0"/>
              <a:t>.</a:t>
            </a:r>
          </a:p>
          <a:p>
            <a:endParaRPr lang="en-US" sz="2800" dirty="0"/>
          </a:p>
          <a:p>
            <a:r>
              <a:rPr lang="en-US" sz="2800" dirty="0"/>
              <a:t>-&gt;Each identified pest or plant shows its name, description, and potential treatments or actions users should take.</a:t>
            </a:r>
          </a:p>
          <a:p>
            <a:endParaRPr lang="en-US" sz="2800" dirty="0"/>
          </a:p>
          <a:p>
            <a:r>
              <a:rPr lang="en-US" sz="2800" dirty="0"/>
              <a:t>-&gt;There is also an option to view detailed </a:t>
            </a:r>
            <a:r>
              <a:rPr lang="en-US" sz="2800" b="1" dirty="0"/>
              <a:t>pest profiles</a:t>
            </a:r>
            <a:r>
              <a:rPr lang="en-US" sz="2800" dirty="0"/>
              <a:t>, which provide information about prevention and control.</a:t>
            </a:r>
          </a:p>
        </p:txBody>
      </p:sp>
      <p:pic>
        <p:nvPicPr>
          <p:cNvPr id="12290" name="Picture 2" descr="Image result for results and recommendations icon">
            <a:extLst>
              <a:ext uri="{FF2B5EF4-FFF2-40B4-BE49-F238E27FC236}">
                <a16:creationId xmlns:a16="http://schemas.microsoft.com/office/drawing/2014/main" id="{BE942B07-DB36-4FF2-9676-A2CAC91E27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847" y="3062377"/>
            <a:ext cx="884035" cy="1100978"/>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12294" name="Picture 6" descr="Apple Picking Vector Art, Icons, and Graphics for Free Download">
            <a:extLst>
              <a:ext uri="{FF2B5EF4-FFF2-40B4-BE49-F238E27FC236}">
                <a16:creationId xmlns:a16="http://schemas.microsoft.com/office/drawing/2014/main" id="{567FB073-3694-4DB3-844E-6CB62FD1BC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6909" y="0"/>
            <a:ext cx="586509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139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667723-4F5F-4D1E-96B0-22291E992A32}"/>
              </a:ext>
            </a:extLst>
          </p:cNvPr>
          <p:cNvSpPr/>
          <p:nvPr/>
        </p:nvSpPr>
        <p:spPr>
          <a:xfrm>
            <a:off x="5629835" y="11022"/>
            <a:ext cx="6562165" cy="683595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B9A060A0-8864-4E6D-BB79-A70F8E789378}"/>
              </a:ext>
            </a:extLst>
          </p:cNvPr>
          <p:cNvSpPr txBox="1"/>
          <p:nvPr/>
        </p:nvSpPr>
        <p:spPr>
          <a:xfrm>
            <a:off x="6853818" y="526207"/>
            <a:ext cx="5338182" cy="4832092"/>
          </a:xfrm>
          <a:prstGeom prst="rect">
            <a:avLst/>
          </a:prstGeom>
          <a:noFill/>
        </p:spPr>
        <p:txBody>
          <a:bodyPr wrap="square" rtlCol="0">
            <a:spAutoFit/>
          </a:bodyPr>
          <a:lstStyle/>
          <a:p>
            <a:endParaRPr lang="en-US" sz="2800" b="1" dirty="0"/>
          </a:p>
          <a:p>
            <a:r>
              <a:rPr lang="en-US" sz="2800" b="1" dirty="0"/>
              <a:t>                     Reports</a:t>
            </a:r>
          </a:p>
          <a:p>
            <a:endParaRPr lang="en-US" sz="2800" b="1" dirty="0"/>
          </a:p>
          <a:p>
            <a:r>
              <a:rPr lang="en-US" sz="3200" dirty="0">
                <a:latin typeface="Times New Roman" panose="02020603050405020304" pitchFamily="18" charset="0"/>
                <a:cs typeface="Times New Roman" panose="02020603050405020304" pitchFamily="18" charset="0"/>
              </a:rPr>
              <a:t>Users can view </a:t>
            </a:r>
            <a:r>
              <a:rPr lang="en-US" sz="3200" b="1" dirty="0">
                <a:latin typeface="Times New Roman" panose="02020603050405020304" pitchFamily="18" charset="0"/>
                <a:cs typeface="Times New Roman" panose="02020603050405020304" pitchFamily="18" charset="0"/>
              </a:rPr>
              <a:t>all reports</a:t>
            </a:r>
            <a:r>
              <a:rPr lang="en-US" sz="3200" dirty="0">
                <a:latin typeface="Times New Roman" panose="02020603050405020304" pitchFamily="18" charset="0"/>
                <a:cs typeface="Times New Roman" panose="02020603050405020304" pitchFamily="18" charset="0"/>
              </a:rPr>
              <a:t> that provide updates on:</a:t>
            </a:r>
          </a:p>
          <a:p>
            <a:endParaRPr lang="en-US" sz="3200" dirty="0">
              <a:latin typeface="Times New Roman" panose="02020603050405020304" pitchFamily="18" charset="0"/>
              <a:cs typeface="Times New Roman" panose="02020603050405020304" pitchFamily="18" charset="0"/>
            </a:endParaRPr>
          </a:p>
          <a:p>
            <a:pPr lvl="1"/>
            <a:r>
              <a:rPr lang="en-US" sz="3200" dirty="0">
                <a:latin typeface="Times New Roman" panose="02020603050405020304" pitchFamily="18" charset="0"/>
                <a:cs typeface="Times New Roman" panose="02020603050405020304" pitchFamily="18" charset="0"/>
              </a:rPr>
              <a:t>-&gt;Scanned plants/pests.</a:t>
            </a:r>
          </a:p>
          <a:p>
            <a:pPr lvl="1"/>
            <a:r>
              <a:rPr lang="en-US" sz="3200" dirty="0">
                <a:latin typeface="Times New Roman" panose="02020603050405020304" pitchFamily="18" charset="0"/>
                <a:cs typeface="Times New Roman" panose="02020603050405020304" pitchFamily="18" charset="0"/>
              </a:rPr>
              <a:t>-&gt;Agricultural issues.</a:t>
            </a:r>
          </a:p>
          <a:p>
            <a:pPr lvl="1"/>
            <a:r>
              <a:rPr lang="en-US" sz="3200" dirty="0">
                <a:latin typeface="Times New Roman" panose="02020603050405020304" pitchFamily="18" charset="0"/>
                <a:cs typeface="Times New Roman" panose="02020603050405020304" pitchFamily="18" charset="0"/>
              </a:rPr>
              <a:t>-&gt;Field conditions using drone analysis.</a:t>
            </a:r>
          </a:p>
        </p:txBody>
      </p:sp>
      <p:pic>
        <p:nvPicPr>
          <p:cNvPr id="5" name="Picture 4" descr="Image result for credentials icon">
            <a:extLst>
              <a:ext uri="{FF2B5EF4-FFF2-40B4-BE49-F238E27FC236}">
                <a16:creationId xmlns:a16="http://schemas.microsoft.com/office/drawing/2014/main" id="{6A9D23AE-8805-4691-B027-A1BE41E21D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8506" y="3086705"/>
            <a:ext cx="906641" cy="930563"/>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11266" name="Picture 2" descr="Farmer Picking Apples PNG, Vector, PSD ...">
            <a:extLst>
              <a:ext uri="{FF2B5EF4-FFF2-40B4-BE49-F238E27FC236}">
                <a16:creationId xmlns:a16="http://schemas.microsoft.com/office/drawing/2014/main" id="{959BE192-5A0B-477E-A2FB-193AA2984A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622885" cy="670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483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667723-4F5F-4D1E-96B0-22291E992A32}"/>
              </a:ext>
            </a:extLst>
          </p:cNvPr>
          <p:cNvSpPr/>
          <p:nvPr/>
        </p:nvSpPr>
        <p:spPr>
          <a:xfrm>
            <a:off x="0" y="0"/>
            <a:ext cx="6326909" cy="68580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B9A060A0-8864-4E6D-BB79-A70F8E789378}"/>
              </a:ext>
            </a:extLst>
          </p:cNvPr>
          <p:cNvSpPr txBox="1"/>
          <p:nvPr/>
        </p:nvSpPr>
        <p:spPr>
          <a:xfrm>
            <a:off x="351706" y="711686"/>
            <a:ext cx="6058425" cy="4401205"/>
          </a:xfrm>
          <a:prstGeom prst="rect">
            <a:avLst/>
          </a:prstGeom>
          <a:noFill/>
        </p:spPr>
        <p:txBody>
          <a:bodyPr wrap="square" rtlCol="0">
            <a:spAutoFit/>
          </a:bodyPr>
          <a:lstStyle/>
          <a:p>
            <a:endParaRPr lang="en-US" sz="2800" b="1" dirty="0"/>
          </a:p>
          <a:p>
            <a:r>
              <a:rPr lang="en-US" sz="2800" b="1" dirty="0"/>
              <a:t>             Weather Report</a:t>
            </a:r>
          </a:p>
          <a:p>
            <a:endParaRPr lang="en-US" sz="2800" b="1" dirty="0"/>
          </a:p>
          <a:p>
            <a:endParaRPr lang="en-US" sz="2800" b="1" dirty="0"/>
          </a:p>
          <a:p>
            <a:r>
              <a:rPr lang="en-US" sz="2800" dirty="0"/>
              <a:t>-&gt;Users can get live </a:t>
            </a:r>
            <a:r>
              <a:rPr lang="en-US" sz="2800" b="1" dirty="0"/>
              <a:t>weather updates</a:t>
            </a:r>
            <a:r>
              <a:rPr lang="en-US" sz="2800" dirty="0"/>
              <a:t> relevant to their agricultural activities.</a:t>
            </a:r>
          </a:p>
          <a:p>
            <a:endParaRPr lang="en-US" sz="2800" dirty="0"/>
          </a:p>
          <a:p>
            <a:r>
              <a:rPr lang="en-US" sz="2800" dirty="0"/>
              <a:t>-&gt;Weather forecasts are shown based on the user's location, helping in planning farming operations.</a:t>
            </a:r>
          </a:p>
        </p:txBody>
      </p:sp>
      <p:pic>
        <p:nvPicPr>
          <p:cNvPr id="5" name="Picture 4" descr="Weather - Free weather icons">
            <a:extLst>
              <a:ext uri="{FF2B5EF4-FFF2-40B4-BE49-F238E27FC236}">
                <a16:creationId xmlns:a16="http://schemas.microsoft.com/office/drawing/2014/main" id="{450B59A5-91B3-44BD-9E3C-CE1FF37D1F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2139" y="5520164"/>
            <a:ext cx="1051061" cy="930563"/>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10242" name="Picture 2" descr="Farmer collecting apples Royalty Free ...">
            <a:extLst>
              <a:ext uri="{FF2B5EF4-FFF2-40B4-BE49-F238E27FC236}">
                <a16:creationId xmlns:a16="http://schemas.microsoft.com/office/drawing/2014/main" id="{46A39797-9CC2-4415-91CD-F7D91CB56C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6908" y="0"/>
            <a:ext cx="5865091" cy="7476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281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504</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Santhana Raja S</dc:creator>
  <cp:lastModifiedBy>Rogith P</cp:lastModifiedBy>
  <cp:revision>18</cp:revision>
  <dcterms:created xsi:type="dcterms:W3CDTF">2024-09-16T06:19:16Z</dcterms:created>
  <dcterms:modified xsi:type="dcterms:W3CDTF">2024-09-19T11:30:45Z</dcterms:modified>
</cp:coreProperties>
</file>