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j p g "   T y p e = " h t t p : / / s c h e m a s . o p e n x m l f o r m a t s . o r g / o f f i c e D o c u m e n t / 2 0 0 6 / r e l a t i o n s h i p s / i m a g e " / > < R e l a t i o n s h i p   I d = " r I d 5 "   T a r g e t = " / p p t / m e d i a / i m a g e 5 . j p e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j p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/ p p t / m e d i a / i m a g e 2 3 . p n g "   T y p e = " h t t p : / / s c h e m a s . o p e n x m l f o r m a t s . o r g / o f f i c e D o c u m e n t / 2 0 0 6 / r e l a t i o n s h i p s / i m a g e " / > < R e l a t i o n s h i p   I d = " r I d 2 4 "   T a r g e t = " / p p t / m e d i a / i m a g e 2 4 . p n g "   T y p e = " h t t p : / / s c h e m a s . o p e n x m l f o r m a t s . o r g / o f f i c e D o c u m e n t / 2 0 0 6 / r e l a t i o n s h i p s / i m a g e " / > < R e l a t i o n s h i p   I d = " r I d 2 5 "   T a r g e t = " / p p t / m e d i a / i m a g e 2 5 . p n g "   T y p e = " h t t p : / / s c h e m a s . o p e n x m l f o r m a t s . o r g / o f f i c e D o c u m e n t / 2 0 0 6 / r e l a t i o n s h i p s / i m a g e " / > < R e l a t i o n s h i p   I d = " r I d 2 6 "   T a r g e t = " / p p t / m e d i a / i m a g e 2 6 . p n g "   T y p e = " h t t p : / / s c h e m a s . o p e n x m l f o r m a t s . o r g / o f f i c e D o c u m e n t / 2 0 0 6 / r e l a t i o n s h i p s / i m a g e " / > < R e l a t i o n s h i p   I d = " r I d 2 7 "   T a r g e t = " / p p t / m e d i a / i m a g e 2 7 . p n g "   T y p e = " h t t p : / / s c h e m a s . o p e n x m l f o r m a t s . o r g / o f f i c e D o c u m e n t / 2 0 0 6 / r e l a t i o n s h i p s / i m a g e " / > < R e l a t i o n s h i p   I d = " r I d 2 8 "   T a r g e t = " / p p t / m e d i a / i m a g e 2 8 . p n g "   T y p e = " h t t p : / / s c h e m a s . o p e n x m l f o r m a t s . o r g / o f f i c e D o c u m e n t / 2 0 0 6 / r e l a t i o n s h i p s / i m a g e " / > < R e l a t i o n s h i p   I d = " r I d 2 9 "   T a r g e t = " / p p t / m e d i a / i m a g e 2 9 . p n g "   T y p e = " h t t p : / / s c h e m a s . o p e n x m l f o r m a t s . o r g / o f f i c e D o c u m e n t / 2 0 0 6 / r e l a t i o n s h i p s / i m a g e " / > < R e l a t i o n s h i p   I d = " r I d 3 0 "   T a r g e t = " / p p t / m e d i a / i m a g e 3 0 . p n g "   T y p e = " h t t p : / / s c h e m a s . o p e n x m l f o r m a t s . o r g / o f f i c e D o c u m e n t / 2 0 0 6 / r e l a t i o n s h i p s / i m a g e " / > < R e l a t i o n s h i p   I d = " r I d 3 1 "   T a r g e t = " / p p t / m e d i a / i m a g e 3 1 . p n g "   T y p e = " h t t p : / / s c h e m a s . o p e n x m l f o r m a t s . o r g / o f f i c e D o c u m e n t / 2 0 0 6 / r e l a t i o n s h i p s / i m a g e " / > < R e l a t i o n s h i p   I d = " r I d 3 2 "   T a r g e t = " / p p t / m e d i a / i m a g e 3 2 . p n g "   T y p e = " h t t p : / / s c h e m a s . o p e n x m l f o r m a t s . o r g / o f f i c e D o c u m e n t / 2 0 0 6 / r e l a t i o n s h i p s / i m a g e " / > < R e l a t i o n s h i p   I d = " r I d 3 3 "   T a r g e t = " / p p t / m e d i a / i m a g e 3 3 . p n g "   T y p e = " h t t p : / / s c h e m a s . o p e n x m l f o r m a t s . o r g / o f f i c e D o c u m e n t / 2 0 0 6 / r e l a t i o n s h i p s / i m a g e " / > < R e l a t i o n s h i p   I d = " r I d 3 4 "   T a r g e t = " / p p t / m e d i a / i m a g e 3 4 . p n g "   T y p e = " h t t p : / / s c h e m a s . o p e n x m l f o r m a t s . o r g / o f f i c e D o c u m e n t / 2 0 0 6 / r e l a t i o n s h i p s / i m a g e " / > < R e l a t i o n s h i p   I d = " r I d 3 5 "   T a r g e t = " / p p t / m e d i a / i m a g e 3 5 . p n g "   T y p e = " h t t p : / / s c h e m a s . o p e n x m l f o r m a t s . o r g / o f f i c e D o c u m e n t / 2 0 0 6 / r e l a t i o n s h i p s / i m a g e " / > < R e l a t i o n s h i p   I d = " r I d 3 6 "   T a r g e t = " / p p t / m e d i a / i m a g e 3 6 . p n g "   T y p e = " h t t p : / / s c h e m a s . o p e n x m l f o r m a t s . o r g / o f f i c e D o c u m e n t / 2 0 0 6 / r e l a t i o n s h i p s / i m a g e " / > < R e l a t i o n s h i p   I d = " r I d 3 7 "   T a r g e t = " / p p t / m e d i a / i m a g e 3 7 . p n g "   T y p e = " h t t p : / / s c h e m a s . o p e n x m l f o r m a t s . o r g / o f f i c e D o c u m e n t / 2 0 0 6 / r e l a t i o n s h i p s / i m a g e " / > < R e l a t i o n s h i p   I d = " r I d 3 8 "   T a r g e t = " / p p t / m e d i a / i m a g e 3 8 . p n g "   T y p e = " h t t p : / / s c h e m a s . o p e n x m l f o r m a t s . o r g / o f f i c e D o c u m e n t / 2 0 0 6 / r e l a t i o n s h i p s / i m a g e " / > < R e l a t i o n s h i p   I d = " r I d 3 9 "   T a r g e t = " / p p t / m e d i a / i m a g e 3 9 . p n g "   T y p e = " h t t p : / / s c h e m a s . o p e n x m l f o r m a t s . o r g / o f f i c e D o c u m e n t / 2 0 0 6 / r e l a t i o n s h i p s / i m a g e " / > < R e l a t i o n s h i p   I d = " r I d 4 0 "   T a r g e t = " / p p t / m e d i a / i m a g e 4 0 . p n g "   T y p e = " h t t p : / / s c h e m a s . o p e n x m l f o r m a t s . o r g / o f f i c e D o c u m e n t / 2 0 0 6 / r e l a t i o n s h i p s / i m a g e " / > < R e l a t i o n s h i p   I d = " r I d 4 1 "   T a r g e t = " / p p t / m e d i a / i m a g e 4 1 . p n g "   T y p e = " h t t p : / / s c h e m a s . o p e n x m l f o r m a t s . o r g / o f f i c e D o c u m e n t / 2 0 0 6 / r e l a t i o n s h i p s / i m a g e " / > < R e l a t i o n s h i p   I d = " r I d 4 2 "   T a r g e t = " / p p t / m e d i a / i m a g e 4 2 . p n g "   T y p e = " h t t p : / / s c h e m a s . o p e n x m l f o r m a t s . o r g / o f f i c e D o c u m e n t / 2 0 0 6 / r e l a t i o n s h i p s / i m a g e " / > < R e l a t i o n s h i p   I d = " r I d 4 3 "   T a r g e t = " / p p t / m e d i a / i m a g e 4 3 . p n g "   T y p e = " h t t p : / / s c h e m a s . o p e n x m l f o r m a t s . o r g / o f f i c e D o c u m e n t / 2 0 0 6 / r e l a t i o n s h i p s / i m a g e " / > < R e l a t i o n s h i p   I d = " r I d 4 4 "   T a r g e t = " / p p t / m e d i a / i m a g e 4 4 . p n g "   T y p e = " h t t p : / / s c h e m a s . o p e n x m l f o r m a t s . o r g / o f f i c e D o c u m e n t / 2 0 0 6 / r e l a t i o n s h i p s / i m a g e " / > < R e l a t i o n s h i p   I d = " r I d 4 5 "   T a r g e t = " / p p t / m e d i a / i m a g e 4 5 . p n g "   T y p e = " h t t p : / / s c h e m a s . o p e n x m l f o r m a t s . o r g / o f f i c e D o c u m e n t / 2 0 0 6 / r e l a t i o n s h i p s / i m a g e " / > < R e l a t i o n s h i p   I d = " r I d 4 6 "   T a r g e t = " / p p t / m e d i a / i m a g e 4 6 . p n g "   T y p e = " h t t p : / / s c h e m a s . o p e n x m l f o r m a t s . o r g / o f f i c e D o c u m e n t / 2 0 0 6 / r e l a t i o n s h i p s / i m a g e " / > < R e l a t i o n s h i p   I d = " r I d 4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4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O v e r l o c k   S C " / > < p : r e g u l a r   r : i d = " r I d 1 5 " / > < p : b o l d   r : i d = " r I d 1 6 " / > < / p : e m b e d d e d F o n t > < p : e m b e d d e d F o n t > < p : f o n t   t y p e f a c e = " J o s e f i n   S a n s " / > < p : r e g u l a r   r : i d = " r I d 1 7 " / > < p : b o l d   r : i d = " r I d 1 9 " / > < / p : e m b e d d e d F o n t > < p : e m b e d d e d F o n t > < p : f o n t   t y p e f a c e = " J o s e f i n   S a n s - d e m i _ b o l d " / > < p : r e g u l a r   r : i d = " r I d 1 8 " / > < / p : e m b e d d e d F o n t > < / p : e m b e d d e d F o n t L s t > < p : c u s t D a t a L s t > < p : t a g s   r : i d = " r I d 2 0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t a b l e S t y l e s . x m l "   T y p e = " h t t p : / / s c h e m a s . o p e n x m l f o r m a t s . o r g / o f f i c e D o c u m e n t / 2 0 0 6 / r e l a t i o n s h i p s / t a b l e S t y l e s " / > < R e l a t i o n s h i p   I d = " r I d 1 5 "   T a r g e t = " f o n t s / f o n t 1 . f n t d a t a "   T y p e = " h t t p : / / s c h e m a s . o p e n x m l f o r m a t s . o r g / o f f i c e D o c u m e n t / 2 0 0 6 / r e l a t i o n s h i p s / f o n t " / > < R e l a t i o n s h i p   I d = " r I d 1 6 "   T a r g e t = " f o n t s / f o n t 2 . f n t d a t a "   T y p e = " h t t p : / / s c h e m a s . o p e n x m l f o r m a t s . o r g / o f f i c e D o c u m e n t / 2 0 0 6 / r e l a t i o n s h i p s / f o n t " / > < R e l a t i o n s h i p   I d = " r I d 1 7 "   T a r g e t = " f o n t s / f o n t 3 . f n t d a t a "   T y p e = " h t t p : / / s c h e m a s . o p e n x m l f o r m a t s . o r g / o f f i c e D o c u m e n t / 2 0 0 6 / r e l a t i o n s h i p s / f o n t " / > < R e l a t i o n s h i p   I d = " r I d 1 8 "   T a r g e t = " f o n t s / f o n t 4 . f n t d a t a "   T y p e = " h t t p : / / s c h e m a s . o p e n x m l f o r m a t s . o r g / o f f i c e D o c u m e n t / 2 0 0 6 / r e l a t i o n s h i p s / f o n t " / > < R e l a t i o n s h i p   I d = " r I d 1 9 "   T a r g e t = " f o n t s / f o n t 5 . f n t d a t a "   T y p e = " h t t p : / / s c h e m a s . o p e n x m l f o r m a t s . o r g / o f f i c e D o c u m e n t / 2 0 0 6 / r e l a t i o n s h i p s / f o n t " / > < R e l a t i o n s h i p   I d = " r I d 2 0 "   T a r g e t = " t a g s / t a g 6 . x m l "   T y p e = " h t t p : / / s c h e m a s . o p e n x m l f o r m a t s . o r g / o f f i c e D o c u m e n t / 2 0 0 6 / r e l a t i o n s h i p s / t a g s " / > < R e l a t i o n s h i p   I d = " r I d 2 1 "   T a r g e t = " p r e s P r o p s . x m l "   T y p e = " h t t p : / / s c h e m a s . o p e n x m l f o r m a t s . o r g / o f f i c e D o c u m e n t / 2 0 0 6 / r e l a t i o n s h i p s / p r e s P r o p s " / > < R e l a t i o n s h i p   I d = " r I d 2 2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3 "   T a r g e t = " . . / m e d i a / i m a g e 1 3 . p n g "   T y p e = " h t t p : / / s c h e m a s . o p e n x m l f o r m a t s . o r g / o f f i c e D o c u m e n t / 2 0 0 6 / r e l a t i o n s h i p s / i m a g e " / > < R e l a t i o n s h i p   I d = " r I d 4 "   T a r g e t = " . . / m e d i a / i m a g e 1 0 . p n g "   T y p e = " h t t p : / / s c h e m a s . o p e n x m l f o r m a t s . o r g / o f f i c e D o c u m e n t / 2 0 0 6 / r e l a t i o n s h i p s / i m a g e " / > < R e l a t i o n s h i p   I d = " r I d 5 "   T a r g e t = " . . / m e d i a / i m a g e 9 . p n g "   T y p e = " h t t p : / / s c h e m a s . o p e n x m l f o r m a t s . o r g / o f f i c e D o c u m e n t / 2 0 0 6 / r e l a t i o n s h i p s / i m a g e " / > < R e l a t i o n s h i p   I d = " r I d 6 "   T a r g e t = " . . / m e d i a / i m a g e 1 2 . p n g "   T y p e = " h t t p : / / s c h e m a s . o p e n x m l f o r m a t s . o r g / o f f i c e D o c u m e n t / 2 0 0 6 / r e l a t i o n s h i p s / i m a g e " / > < R e l a t i o n s h i p   I d = " r I d 7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0 . p n g "   T y p e = " h t t p : / / s c h e m a s . o p e n x m l f o r m a t s . o r g / o f f i c e D o c u m e n t / 2 0 0 6 / r e l a t i o n s h i p s / i m a g e " / > < R e l a t i o n s h i p   I d = " r I d 3 "   T a r g e t = " . . / m e d i a / i m a g e 4 2 . p n g "   T y p e = " h t t p : / / s c h e m a s . o p e n x m l f o r m a t s . o r g / o f f i c e D o c u m e n t / 2 0 0 6 / r e l a t i o n s h i p s / i m a g e " / > < R e l a t i o n s h i p   I d = " r I d 4 "   T a r g e t = " . . / m e d i a / i m a g e 6 . p n g "   T y p e = " h t t p : / / s c h e m a s . o p e n x m l f o r m a t s . o r g / o f f i c e D o c u m e n t / 2 0 0 6 / r e l a t i o n s h i p s / i m a g e " / > < R e l a t i o n s h i p   I d = " r I d 5 "   T a r g e t = " . . / m e d i a / i m a g e 6 . p n g "   T y p e = " h t t p : / / s c h e m a s . o p e n x m l f o r m a t s . o r g / o f f i c e D o c u m e n t / 2 0 0 6 / r e l a t i o n s h i p s / i m a g e " / > < R e l a t i o n s h i p   I d = " r I d 6 "   T a r g e t = " . . / m e d i a / i m a g e 6 . p n g "   T y p e = " h t t p : / / s c h e m a s . o p e n x m l f o r m a t s . o r g / o f f i c e D o c u m e n t / 2 0 0 6 / r e l a t i o n s h i p s / i m a g e " / > < R e l a t i o n s h i p   I d = " r I d 7 "   T a r g e t = " . . / m e d i a / i m a g e 3 9 . p n g "   T y p e = " h t t p : / / s c h e m a s . o p e n x m l f o r m a t s . o r g / o f f i c e D o c u m e n t / 2 0 0 6 / r e l a t i o n s h i p s / i m a g e " / > < R e l a t i o n s h i p   I d = " r I d 8 "   T a r g e t = " . . / m e d i a / i m a g e 4 1 . p n g "   T y p e = " h t t p : / / s c h e m a s . o p e n x m l f o r m a t s . o r g / o f f i c e D o c u m e n t / 2 0 0 6 / r e l a t i o n s h i p s / i m a g e " / > < R e l a t i o n s h i p   I d = " r I d 9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4 . p n g "   T y p e = " h t t p : / / s c h e m a s . o p e n x m l f o r m a t s . o r g / o f f i c e D o c u m e n t / 2 0 0 6 / r e l a t i o n s h i p s / i m a g e " / > < R e l a t i o n s h i p   I d = " r I d 3 "   T a r g e t = " . . / m e d i a / i m a g e 7 . p n g "   T y p e = " h t t p : / / s c h e m a s . o p e n x m l f o r m a t s . o r g / o f f i c e D o c u m e n t / 2 0 0 6 / r e l a t i o n s h i p s / i m a g e " / > < R e l a t i o n s h i p   I d = " r I d 4 "   T a r g e t = " . . / m e d i a / i m a g e 7 . p n g "   T y p e = " h t t p : / / s c h e m a s . o p e n x m l f o r m a t s . o r g / o f f i c e D o c u m e n t / 2 0 0 6 / r e l a t i o n s h i p s / i m a g e " / > < R e l a t i o n s h i p   I d = " r I d 5 "   T a r g e t = " . . / m e d i a / i m a g e 7 . p n g "   T y p e = " h t t p : / / s c h e m a s . o p e n x m l f o r m a t s . o r g / o f f i c e D o c u m e n t / 2 0 0 6 / r e l a t i o n s h i p s / i m a g e " / > < R e l a t i o n s h i p   I d = " r I d 6 "   T a r g e t = " . . / m e d i a / i m a g e 4 6 . p n g "   T y p e = " h t t p : / / s c h e m a s . o p e n x m l f o r m a t s . o r g / o f f i c e D o c u m e n t / 2 0 0 6 / r e l a t i o n s h i p s / i m a g e " / > < R e l a t i o n s h i p   I d = " r I d 7 "   T a r g e t = " . . / m e d i a / i m a g e 7 . p n g "   T y p e = " h t t p : / / s c h e m a s . o p e n x m l f o r m a t s . o r g / o f f i c e D o c u m e n t / 2 0 0 6 / r e l a t i o n s h i p s / i m a g e " / > < R e l a t i o n s h i p   I d = " r I d 8 "   T a r g e t = " . . / m e d i a / i m a g e 4 3 . p n g "   T y p e = " h t t p : / / s c h e m a s . o p e n x m l f o r m a t s . o r g / o f f i c e D o c u m e n t / 2 0 0 6 / r e l a t i o n s h i p s / i m a g e " / > < R e l a t i o n s h i p   I d = " r I d 9 "   T a r g e t = " . . / m e d i a / i m a g e 4 5 . p n g "   T y p e = " h t t p : / / s c h e m a s . o p e n x m l f o r m a t s . o r g / o f f i c e D o c u m e n t / 2 0 0 6 / r e l a t i o n s h i p s / i m a g e " / > < R e l a t i o n s h i p   I d = " r I d 1 0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3 "   T a r g e t = " . . / m e d i a / i m a g e 1 4 . p n g "   T y p e = " h t t p : / / s c h e m a s . o p e n x m l f o r m a t s . o r g / o f f i c e D o c u m e n t / 2 0 0 6 / r e l a t i o n s h i p s / i m a g e " / > < R e l a t i o n s h i p   I d = " r I d 4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1 . p n g "   T y p e = " h t t p : / / s c h e m a s . o p e n x m l f o r m a t s . o r g / o f f i c e D o c u m e n t / 2 0 0 6 / r e l a t i o n s h i p s / i m a g e " / > < R e l a t i o n s h i p   I d = " r I d 3 "   T a r g e t = " . . / m e d i a / i m a g e 2 3 . p n g "   T y p e = " h t t p : / / s c h e m a s . o p e n x m l f o r m a t s . o r g / o f f i c e D o c u m e n t / 2 0 0 6 / r e l a t i o n s h i p s / i m a g e " / > < R e l a t i o n s h i p   I d = " r I d 4 "   T a r g e t = " . . / m e d i a / i m a g e 2 4 . p n g "   T y p e = " h t t p : / / s c h e m a s . o p e n x m l f o r m a t s . o r g / o f f i c e D o c u m e n t / 2 0 0 6 / r e l a t i o n s h i p s / i m a g e " / > < R e l a t i o n s h i p   I d = " r I d 5 "   T a r g e t = " . . / m e d i a / i m a g e 2 5 . p n g "   T y p e = " h t t p : / / s c h e m a s . o p e n x m l f o r m a t s . o r g / o f f i c e D o c u m e n t / 2 0 0 6 / r e l a t i o n s h i p s / i m a g e " / > < R e l a t i o n s h i p   I d = " r I d 6 "   T a r g e t = " . . / m e d i a / i m a g e 2 6 . p n g "   T y p e = " h t t p : / / s c h e m a s . o p e n x m l f o r m a t s . o r g / o f f i c e D o c u m e n t / 2 0 0 6 / r e l a t i o n s h i p s / i m a g e " / > < R e l a t i o n s h i p   I d = " r I d 7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7 . p n g "   T y p e = " h t t p : / / s c h e m a s . o p e n x m l f o r m a t s . o r g / o f f i c e D o c u m e n t / 2 0 0 6 / r e l a t i o n s h i p s / i m a g e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9 . p n g "   T y p e = " h t t p : / / s c h e m a s . o p e n x m l f o r m a t s . o r g / o f f i c e D o c u m e n t / 2 0 0 6 / r e l a t i o n s h i p s / i m a g e " / > < R e l a t i o n s h i p   I d = " r I d 3 "   T a r g e t = " . . / m e d i a / i m a g e 3 6 . p n g "   T y p e = " h t t p : / / s c h e m a s . o p e n x m l f o r m a t s . o r g / o f f i c e D o c u m e n t / 2 0 0 6 / r e l a t i o n s h i p s / i m a g e " / > < R e l a t i o n s h i p   I d = " r I d 4 "   T a r g e t = " . . / m e d i a / i m a g e 3 7 . p n g "   T y p e = " h t t p : / / s c h e m a s . o p e n x m l f o r m a t s . o r g / o f f i c e D o c u m e n t / 2 0 0 6 / r e l a t i o n s h i p s / i m a g e " / > < R e l a t i o n s h i p   I d = " r I d 5 "   T a r g e t = " . . / m e d i a / i m a g e 3 8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p n g "   T y p e = " h t t p : / / s c h e m a s . o p e n x m l f o r m a t s . o r g / o f f i c e D o c u m e n t / 2 0 0 6 / r e l a t i o n s h i p s / i m a g e " / > < R e l a t i o n s h i p   I d = " r I d 3 "   T a r g e t = " . . / m e d i a / i m a g e 1 7 . p n g "   T y p e = " h t t p : / / s c h e m a s . o p e n x m l f o r m a t s . o r g / o f f i c e D o c u m e n t / 2 0 0 6 / r e l a t i o n s h i p s / i m a g e " / > < R e l a t i o n s h i p   I d = " r I d 4 "   T a r g e t = " . . / m e d i a / i m a g e 1 9 . p n g "   T y p e = " h t t p : / / s c h e m a s . o p e n x m l f o r m a t s . o r g / o f f i c e D o c u m e n t / 2 0 0 6 / r e l a t i o n s h i p s / i m a g e " / > < R e l a t i o n s h i p   I d = " r I d 5 "   T a r g e t = " . . / m e d i a / i m a g e 2 0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8 . p n g "   T y p e = " h t t p : / / s c h e m a s . o p e n x m l f o r m a t s . o r g / o f f i c e D o c u m e n t / 2 0 0 6 / r e l a t i o n s h i p s / i m a g e " / > < R e l a t i o n s h i p   I d = " r I d 3 "   T a r g e t = " . . / m e d i a / i m a g e 3 4 . p n g "   T y p e = " h t t p : / / s c h e m a s . o p e n x m l f o r m a t s . o r g / o f f i c e D o c u m e n t / 2 0 0 6 / r e l a t i o n s h i p s / i m a g e " / > < R e l a t i o n s h i p   I d = " r I d 4 "   T a r g e t = " . . / m e d i a / i m a g e 3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0 . p n g "   T y p e = " h t t p : / / s c h e m a s . o p e n x m l f o r m a t s . o r g / o f f i c e D o c u m e n t / 2 0 0 6 / r e l a t i o n s h i p s / i m a g e " / > < R e l a t i o n s h i p   I d = " r I d 3 "   T a r g e t = " . . / m e d i a / i m a g e 3 1 . p n g "   T y p e = " h t t p : / / s c h e m a s . o p e n x m l f o r m a t s . o r g / o f f i c e D o c u m e n t / 2 0 0 6 / r e l a t i o n s h i p s / i m a g e " / > < R e l a t i o n s h i p   I d = " r I d 4 "   T a r g e t = " . . / m e d i a / i m a g e 3 2 . p n g "   T y p e = " h t t p : / / s c h e m a s . o p e n x m l f o r m a t s . o r g / o f f i c e D o c u m e n t / 2 0 0 6 / r e l a t i o n s h i p s / i m a g e " / > < R e l a t i o n s h i p   I d = " r I d 5 "   T a r g e t = " . . / m e d i a / i m a g e 3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1 E 6 A 7 F C - 8 2 2 0 - 4 6 F 6 - A A D 7 - 8 E 4 E 6 C C 2 4 8 C 5 } " > < a 1 6 : c r e a t i o n I d   x m l n s : a 1 6 = " h t t p : / / s c h e m a s . m i c r o s o f t . c o m / o f f i c e / d r a w i n g / 2 0 1 0 / m a i n "   i d = " { 3 A 0 4 2 3 B C - D 5 9 5 - 4 A 4 8 - 9 7 6 6 - E 0 C 0 2 3 C 4 6 D 2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6 8 D 9 5 8 A C - 6 9 D F - 4 D 7 A - 8 0 8 E - 8 B 4 3 5 1 C 2 E D 7 0 } " > < a 1 6 : c r e a t i o n I d   x m l n s : a 1 6 = " h t t p : / / s c h e m a s . m i c r o s o f t . c o m / o f f i c e / d r a w i n g / 2 0 1 0 / m a i n "   i d = " { 9 7 2 5 8 1 F 7 - 1 E D 2 - 4 2 9 C - A 1 C E - 7 6 1 9 B 9 7 1 B 0 C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2 4 2 8 8 7 5 "   y = " 2 9 5 2 7 5 " / > < a : e x t   c x = " 4 2 8 9 9 3 1 "   c y = " 4 5 4 8 1 8 7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8 F A 6 7 0 1 C - A 2 E 4 - 4 7 C 1 - 8 4 4 2 - 8 0 A 7 1 9 5 6 C 4 8 1 } " > < a 1 6 : c r e a t i o n I d   x m l n s : a 1 6 = " h t t p : / / s c h e m a s . m i c r o s o f t . c o m / o f f i c e / d r a w i n g / 2 0 1 0 / m a i n "   i d = " { 7 5 8 3 2 F 9 A - D 1 C E - 4 3 9 F - 8 6 6 0 - 1 E C E 3 A 1 4 9 D 8 9 } " / > < / a : e x t > < / a : e x t L s t > < / p : c N v P r > < p : c N v S p P r / > < p : n v P r / > < / p : n v S p P r > < p : s p P r > < a : x f r m   f l i p H = " f a l s e "   f l i p V = " f a l s e "   r o t = " 0 " > < a : o f f   x = " 2 2 5 7 5 4 3 "   y = " 1 1 8 5 6 8 " / > < a : e x t   c x = " 4 5 5 3 0 2 9 "   c y = " 5 0 2 2 5 6 0 " / > < / a : x f r m > < a : p r s t G e o m   p r s t = " r e c t " > < a : a v L s t / > < / a : p r s t G e o m > < a : g r a d F i l l   r o t W i t h S h a p e = " 1 " > < a : g s L s t > < a : g s   p o s = " 4 8 4 5 8 " > < a : s c h e m e C l r   v a l = " b g 1 " > < a : a l p h a   v a l = " 0 " / > < / a : s c h e m e C l r > < / a : g s > < a : g s   p o s = " 0 " > < a : s c h e m e C l r   v a l = " a c c e n t 1 " > < a : a l p h a   v a l = " 1 3 9 9 9 " / > < a : l u m M o d   v a l = " 6 0 0 0 0 " / > < a : l u m O f f   v a l = " 4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" > < a : e x t L s t > < a : e x t   u r i = " { B 9 8 F 4 3 C 9 - E 6 2 1 - 4 A 2 8 - A 2 9 9 - 7 2 B 3 3 6 3 C 4 B C C } " > < a 1 6 : c r e a t i o n I d   x m l n s : a 1 6 = " h t t p : / / s c h e m a s . m i c r o s o f t . c o m / o f f i c e / d r a w i n g / 2 0 1 0 / m a i n "   i d = " { C F D 6 5 1 7 0 - 2 7 9 B - 4 A 0 2 - A F 0 C - 4 3 4 5 E C 4 9 0 1 6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F 1 B 9 A F F 5 - 9 F 7 7 - 4 2 1 1 - B 0 7 6 - 7 9 F 1 2 3 7 4 7 3 D 0 } " > < a 1 6 : c r e a t i o n I d   x m l n s : a 1 6 = " h t t p : / / s c h e m a s . m i c r o s o f t . c o m / o f f i c e / d r a w i n g / 2 0 1 0 / m a i n "   i d = " { 0 B E 3 D 6 C F - B 6 5 1 - 4 4 9 1 - A D D 5 - 1 1 C D 8 8 D 0 E 3 B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9 E 1 7 B 9 5 2 - 8 4 A 0 - 4 B 6 2 - 9 C 5 9 - C 4 9 6 9 3 4 B 4 3 5 D } " > < a 1 6 : c r e a t i o n I d   x m l n s : a 1 6 = " h t t p : / / s c h e m a s . m i c r o s o f t . c o m / o f f i c e / d r a w i n g / 2 0 1 0 / m a i n "   i d = " { 7 0 C 6 6 4 F 1 - 5 9 4 1 - 4 8 B 4 - 8 3 D 0 - F 0 B 5 C 9 3 9 6 3 B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0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h i d d e n = " f a l s e "   i d = " 8 "   n a m e = " T i t l e   1 " > < a : e x t L s t > < a : e x t   u r i = " { 8 4 C 5 3 C 3 0 - A 0 3 1 - 4 1 F 7 - B 6 1 9 - 8 9 F A B 8 C C D 5 1 C } " > < a 1 6 : c r e a t i o n I d   x m l n s : a 1 6 = " h t t p : / / s c h e m a s . m i c r o s o f t . c o m / o f f i c e / d r a w i n g / 2 0 1 0 / m a i n "   i d = " { B 8 E E 7 0 6 6 - 0 2 1 B - 4 4 3 6 - 9 5 C 4 - C A 6 6 2 3 E D 4 6 E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5 5 2 3 "   y = " 1 2 5 6 8 2 5 " / > < a : e x t   c x = " 6 6 7 2 9 5 4 "   c y = " 1 5 2 5 8 9 7 " / > < / a : x f r m > < a : p r s t G e o m   p r s t = " r e c t " > < a : a v L s t / > < / a : p r s t G e o m > < a : n o F i l l / > < / p : s p P r > < p : t x B o d y > < a : b o d y P r   r t l C o l = " 0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9 "   n a m e = " S u b t i t l e   2 " > < a : e x t L s t > < a : e x t   u r i = " { 7 4 3 8 1 F 3 8 - 6 3 9 8 - 4 9 8 A - 9 F 3 9 - D 4 2 A E F D 7 2 8 E 9 } " > < a 1 6 : c r e a t i o n I d   x m l n s : a 1 6 = " h t t p : / / s c h e m a s . m i c r o s o f t . c o m / o f f i c e / d r a w i n g / 2 0 1 0 / m a i n "   i d = " { F 6 A C 6 E C 4 - C E F A - 4 9 4 E - 9 7 F 0 - 3 7 5 D B D 1 3 E C 3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2 3 5 5 2 3 "   y = " 2 8 8 0 6 8 2 " / > < a : e x t   c x = " 6 6 7 2 9 5 4 "   c y = " 2 8 3 5 7 1 " / > < / a : x f r m > < a : p r s t G e o m   p r s t = " r e c t " > < a : a v L s t / > < / a : p r s t G e o m > < / p : s p P r > < p : t x B o d y > < a : b o d y P r   a n c h o r = " t "   b I n s = " 0 "   l I n s = " 0 "   r I n s = " 0 "   r t l C o l = " 0 "   t I n s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a s e l i n e = " 0 "   c a p = " a l l "   d i r t y = " 0 "   i = " 0 "   l a n g = " e n - U S "   s z = " 1 6 0 0 " > < a : s o l i d F i l l > < a : s c h e m e C l r   v a l = " a c c e n t 3 " > < a : l u m M o d   v a l = " 6 0 0 0 0 " / > < a : l u m O f f   v a l = " 4 0 0 0 0 " / > < / a : s c h e m e C l r > < / a : s o l i d F i l l > < a : l a t i n   t y p e f a c e = " J o s e f i n   S a n s - d e m i _ b o l d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F 3 B E 1 C 6 C - 5 4 4 2 - 4 4 C A - 8 3 9 A - 0 C 2 2 A B 6 3 4 3 5 2 } " > < a 1 6 : c r e a t i o n I d   x m l n s : a 1 6 = " h t t p : / / s c h e m a s . m i c r o s o f t . c o m / o f f i c e / d r a w i n g / 2 0 1 0 / m a i n "   i d = " { B 5 4 A 4 2 8 9 - A 2 3 D - 4 6 3 E - B F 6 B - 3 8 D A 2 9 2 F D C C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0 5 C A 3 7 1 F - 5 7 0 7 - 4 4 3 6 - B 9 4 8 - B 1 6 3 6 7 7 5 8 3 A 1 } " > < a 1 6 : c r e a t i o n I d   x m l n s : a 1 6 = " h t t p : / / s c h e m a s . m i c r o s o f t . c o m / o f f i c e / d r a w i n g / 2 0 1 0 / m a i n "   i d = " { C 0 D B E 2 D 4 - 8 F E B - 4 6 D E - 8 C 9 8 - C 8 C 1 F E A A 1 2 7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E 4 5 8 9 B E C - F 7 4 8 - 4 6 3 2 - A 4 1 C - 2 C 2 1 B B 8 B A F 7 F } " > < a 1 6 : c r e a t i o n I d   x m l n s : a 1 6 = " h t t p : / / s c h e m a s . m i c r o s o f t . c o m / o f f i c e / d r a w i n g / 2 0 1 0 / m a i n "   i d = " { 3 3 D 1 0 6 A 3 - 9 3 A E - 4 7 A 8 - B A E 9 - 5 0 9 C 1 5 5 6 F E B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7 " / > < / p : c u s t D a t a L s t > < p : e x t L s t > < p : e x t   u r i = " { 7 3 7 D 1 2 1 5 - 8 7 C F - 4 B 2 E - A 2 C 3 - 1 A 5 2 1 9 0 A 2 C 5 B } " > < p 1 4 : c r e a t i o n I d   x m l n s : p 1 4 = " h t t p : / / s c h e m a s . m i c r o s o f t . c o m / o f f i c e / p o w e r p o i n t / 2 0 1 0 / m a i n "   v a l = " 1 6 6 4 7 3 1 4 0 8 0 0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A 9 C A 7 A 2 E - C 8 0 7 - 4 9 6 0 - 8 B 9 B - 0 E 7 8 4 4 E 5 D C 3 D } " > < a 1 6 : c r e a t i o n I d   x m l n s : a 1 6 = " h t t p : / / s c h e m a s . m i c r o s o f t . c o m / o f f i c e / d r a w i n g / 2 0 1 0 / m a i n "   i d = " { E 4 9 8 7 7 1 7 - 0 C B F - 4 1 7 A - 9 F 8 B - D 3 D 6 A 7 A F 7 5 D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3 5 B 8 1 F F E - D 8 2 3 - 4 C C 8 - 9 2 A 2 - 2 1 5 F A F F 4 7 9 2 6 } " > < a 1 6 : c r e a t i o n I d   x m l n s : a 1 6 = " h t t p : / / s c h e m a s . m i c r o s o f t . c o m / o f f i c e / d r a w i n g / 2 0 1 0 / m a i n "   i d = " { A B B 0 0 1 3 E - 8 A 8 3 - 4 D F A - 9 B A 7 - F 4 D B A B C E 3 6 1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6 3 7 D F A 5 7 - D 4 A 2 - 4 1 E 2 - 8 A 7 3 - 8 8 0 1 A E F 7 0 0 3 E } " > < a 1 6 : c r e a t i o n I d   x m l n s : a 1 6 = " h t t p : / / s c h e m a s . m i c r o s o f t . c o m / o f f i c e / d r a w i n g / 2 0 1 0 / m a i n "   i d = " { 3 E 3 4 E C 1 2 - 7 9 8 6 - 4 A F 1 - 8 3 0 C - 2 2 A 4 E 7 7 6 6 4 B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6 0 8 6 4 7 4 "   y = " 1 2 3 8 2 5 0 " / > < a : e x t   c x = " 2 5 6 0 9 7 4 "   c y = " 2 5 8 8 4 1 3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D A 8 0 2 0 6 C - 5 B 7 3 - 4 2 9 A - 8 0 9 3 - C 4 A B 8 A E 3 A A 8 9 } " > < a 1 6 : c r e a t i o n I d   x m l n s : a 1 6 = " h t t p : / / s c h e m a s . m i c r o s o f t . c o m / o f f i c e / d r a w i n g / 2 0 1 0 / m a i n "   i d = " { C 9 D 5 6 3 D 5 - 7 A 7 C - 4 6 8 A - 9 8 1 1 - C 8 6 8 A 0 2 1 F 5 3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3 2 4 8 0 2 5 "   y = " 2 1 8 1 2 2 5 " / > < a : e x t   c x = " 2 5 6 0 9 7 4 "   c y = " 2 5 8 8 4 1 3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2 B 9 2 D B 0 8 - 8 2 1 8 - 4 7 0 9 - B 6 0 E - 9 9 6 6 1 E D 6 6 2 7 D } " > < a 1 6 : c r e a t i o n I d   x m l n s : a 1 6 = " h t t p : / / s c h e m a s . m i c r o s o f t . c o m / o f f i c e / d r a w i n g / 2 0 1 0 / m a i n "   i d = " { B A 0 B 6 7 A 3 - B 4 C C - 4 D D D - 9 F 8 E - D 7 E 5 C 1 2 3 3 2 E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4 6 6 7 2 5 "   y = " 1 1 2 3 9 5 0 " / > < a : e x t   c x = " 2 5 6 0 9 7 4 "   c y = " 2 5 8 8 4 1 3 " / > < / a : x f r m > < a : p r s t G e o m   p r s t = " r e c t " > < a : a v L s t / > < / a : p r s t G e o m > < a : n o F i l l / > < / p : s p P r > < / p : p i c > < p : s p > < p : n v S p P r > < p : c N v P r   i d = " 7 "   n a m e = " P i c t u r e   P l a c e h o l d e r   2 " > < a : e x t L s t > < a : e x t   u r i = " { E 5 7 E 9 E 7 2 - 8 E E 1 - 4 1 9 8 - 8 2 6 B - 4 C E E 6 1 4 7 C 6 6 C } " > < a 1 6 : c r e a t i o n I d   x m l n s : a 1 6 = " h t t p : / / s c h e m a s . m i c r o s o f t . c o m / o f f i c e / d r a w i n g / 2 0 1 0 / m a i n "   i d = " { D 5 D B 3 8 E 5 - F C A E - 4 9 6 3 - B C 8 A - 7 2 D 3 F 0 8 B 1 7 B 1 } " / > < / a : e x t > < / a : e x t L s t > < / p : c N v P r > < p : c N v S p P r > < a : s p L o c k s   n o C h a n g e A s p e c t = " t r u e "   n o G r p = " t r u e " / > < / p : c N v S p P r > < p : n v P r > < p : p h   t y p e = " p i c " / > < / p : n v P r > < / p : n v S p P r > < p : s p P r > < a : x f r m   r o t = " 0 " > < a : o f f   x = " 7 0 4 8 5 0 "   y = " 1 3 7 1 6 0 0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F B A 4 B 2 D 9 - 4 8 D 2 - 4 F 2 9 - 8 F B 5 - 2 6 1 A 9 B 2 C A 0 D 1 } " > < a 1 6 : c r e a t i o n I d   x m l n s : a 1 6 = " h t t p : / / s c h e m a s . m i c r o s o f t . c o m / o f f i c e / d r a w i n g / 2 0 1 0 / m a i n "   i d = " { B 4 1 1 C 6 E B - 4 B 7 0 - 4 5 6 5 - 9 A 3 6 - B F 0 3 B B 6 9 1 F 0 A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3 4 8 6 1 5 0 "   y = " 2 4 2 8 8 7 5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8 9 9 4 9 0 3 C - D C 9 C - 4 5 B 6 - 8 9 0 C - D 0 7 7 6 E 9 1 F 2 0 B } " > < a 1 6 : c r e a t i o n I d   x m l n s : a 1 6 = " h t t p : / / s c h e m a s . m i c r o s o f t . c o m / o f f i c e / d r a w i n g / 2 0 1 0 / m a i n "   i d = " { E 6 6 8 1 1 0 F - D 6 8 E - 4 3 8 9 - B 5 7 6 - 9 8 A 0 E 5 3 E E 3 3 7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6 2 8 6 5 0 0 "   y = " 1 5 2 4 0 0 0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8 8 F C 7 8 F 1 - D A 0 C - 4 9 2 F - B 8 A F - 1 5 4 4 E C 1 6 F 9 6 8 } " > < a 1 6 : c r e a t i o n I d   x m l n s : a 1 6 = " h t t p : / / s c h e m a s . m i c r o s o f t . c o m / o f f i c e / d r a w i n g / 2 0 1 0 / m a i n "   i d = " { 9 9 3 B 4 5 2 7 - B E 6 4 - 4 8 A 6 - A D D 7 - 1 6 D 0 E F 4 6 B 4 6 B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0 9 6 0 0 "   y = " 3 8 3 8 5 7 5 " / > < a : e x t   c x = " 2 2 8 6 0 0 0 "   c y = " 5 7 1 5 0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2 7 4 0 1 0 E 8 - 3 A 4 C - 4 1 C 7 - 8 6 C 3 - 1 E E F 3 A 8 2 A 5 7 C } " > < a 1 6 : c r e a t i o n I d   x m l n s : a 1 6 = " h t t p : / / s c h e m a s . m i c r o s o f t . c o m / o f f i c e / d r a w i n g / 2 0 1 0 / m a i n "   i d = " { 8 9 3 E 1 3 C 1 - 3 C A F - 4 4 B 4 - B F A 5 - A D 4 6 0 3 8 9 3 E F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6 6 2 2 9 8 5 8 - 4 F 9 3 - 4 E E D - 9 6 9 6 - 6 5 6 C A E C 5 9 F E F } " > < a 1 6 : c r e a t i o n I d   x m l n s : a 1 6 = " h t t p : / / s c h e m a s . m i c r o s o f t . c o m / o f f i c e / d r a w i n g / 2 0 1 0 / m a i n "   i d = " { 3 1 B 1 2 5 4 5 - C 5 A 3 - 4 C 6 2 - A 3 5 E - 5 B 4 7 8 A 1 4 D 2 8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2 C D 6 6 E 1 8 - E 7 7 2 - 4 7 2 E - B 3 0 E - 6 3 9 C E C 5 4 3 2 9 2 } " > < a 1 6 : c r e a t i o n I d   x m l n s : a 1 6 = " h t t p : / / s c h e m a s . m i c r o s o f t . c o m / o f f i c e / d r a w i n g / 2 0 1 0 / m a i n "   i d = " { 0 E 7 0 5 6 5 0 - 4 C B E - 4 2 7 6 - 8 6 6 6 - A A 3 9 C 0 4 F 1 9 0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B 8 C A 3 9 3 A - 3 2 3 6 - 4 8 F 1 - B 5 B 6 - 0 6 E E D F B F C E 3 A } " > < a 1 6 : c r e a t i o n I d   x m l n s : a 1 6 = " h t t p : / / s c h e m a s . m i c r o s o f t . c o m / o f f i c e / d r a w i n g / 2 0 1 0 / m a i n "   i d = " { 2 B A 2 E D D E - 3 8 5 A - 4 7 0 1 - B 6 B 3 - F 5 A 3 F 0 9 8 3 2 C 5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3 9 0 9 0 0 "   y = " 1 6 3 6 2 4 4 " / > < a : e x t   c x = " 2 2 8 6 0 0 0 "   c y = " 5 5 3 3 9 9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5 "   n a m e = " C o n t e n t   P l a c e h o l d e r   2 " > < a : e x t L s t > < a : e x t   u r i = " { 6 8 C 1 2 0 D C - 0 F 7 4 - 4 B 4 F - A 0 2 E - F A 8 9 A C 4 0 A 5 D 0 } " > < a 1 6 : c r e a t i o n I d   x m l n s : a 1 6 = " h t t p : / / s c h e m a s . m i c r o s o f t . c o m / o f f i c e / d r a w i n g / 2 0 1 0 / m a i n "   i d = " { A 2 B 9 0 9 2 E - 4 B 1 F - 4 9 8 D - B A 2 6 - 5 4 D 7 F 2 B A A 8 1 D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3 1 1 8 0 3 "   y = " 3 8 3 8 5 7 5 " / > < a : e x t   c x = " 2 2 8 6 0 0 0 "   c y = " 5 7 1 5 0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0 D A D 1 8 0 A - 1 0 7 E - 4 9 3 2 - A 7 F 2 - 8 6 D 4 9 7 4 4 0 7 A 0 } " > < a 1 6 : c r e a t i o n I d   x m l n s : a 1 6 = " h t t p : / / s c h e m a s . m i c r o s o f t . c o m / o f f i c e / d r a w i n g / 2 0 1 0 / m a i n "   i d = " { 9 A 3 4 A E B 7 - D 4 E 9 - 4 2 0 D - A 8 0 8 - 9 6 F 6 C 6 E 3 6 C E 1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p i c > < p : n v P i c P r > < p : c N v P r   i d = " 1 7 "   n a m e = " " > < a : e x t L s t > < a : e x t   u r i = " { 6 6 6 5 7 7 7 1 - 6 F B D - 4 4 C 1 - A 3 3 6 - 0 A 2 B C 6 1 0 5 2 F 5 } " > < a 1 6 : c r e a t i o n I d   x m l n s : a 1 6 = " h t t p : / / s c h e m a s . m i c r o s o f t . c o m / o f f i c e / d r a w i n g / 2 0 1 0 / m a i n "   i d = " { 2 E 1 4 9 C F 8 - E 6 3 D - 4 F 1 D - B C C 7 - C 4 0 E C 5 B A 2 D 0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1 8 "   n a m e = " " > < a : e x t L s t > < a : e x t   u r i = " { A 2 E A 3 D 9 E - 3 6 A C - 4 5 C 2 - 8 1 8 8 - 9 0 5 F 9 9 A 3 D 2 A D } " > < a 1 6 : c r e a t i o n I d   x m l n s : a 1 6 = " h t t p : / / s c h e m a s . m i c r o s o f t . c o m / o f f i c e / d r a w i n g / 2 0 1 0 / m a i n "   i d = " { F 4 F 8 B 0 0 6 - 4 9 3 5 - 4 3 C 7 - A 5 F E - 2 B C D D F 3 C 7 3 D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8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a : l n   c a p = " f l a t "   w = " 2 8 5 7 5 " > < a : n o F i l l / > < a : p r s t D a s h   v a l = " s o l i d " / > < a : r o u n d / > < / a : l n > < / p : s p P r > < / p : p i c > < / p : s p T r e e > < p : c u s t D a t a L s t > < p : t a g s   r : i d = " r I d 9 " / > < / p : c u s t D a t a L s t > < p : e x t L s t > < p : e x t   u r i = " { E 9 A 8 3 2 7 C - 3 1 5 E - 4 7 2 C - 9 1 C 1 - 9 5 9 B 7 A 5 3 D C 2 A } " > < p 1 4 : c r e a t i o n I d   x m l n s : p 1 4 = " h t t p : / / s c h e m a s . m i c r o s o f t . c o m / o f f i c e / p o w e r p o i n t / 2 0 1 0 / m a i n "   v a l = " 1 6 6 4 7 3 1 4 0 8 0 4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E 1 0 4 F 5 3 - 7 1 A 4 - 4 3 F 9 - 9 5 A 7 - 1 9 C 9 5 1 B 3 1 C D 7 } " > < a 1 6 : c r e a t i o n I d   x m l n s : a 1 6 = " h t t p : / / s c h e m a s . m i c r o s o f t . c o m / o f f i c e / d r a w i n g / 2 0 1 0 / m a i n "   i d = " { 5 A D 7 6 9 6 9 - 8 3 7 6 - 4 6 C E - B E 5 A - 3 2 9 5 C 0 6 4 8 E C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0 1 3 5 3 B 8 7 - 2 5 7 6 - 4 0 6 4 - 9 2 F 8 - 2 9 5 3 6 9 E 1 D B D 4 } " > < a 1 6 : c r e a t i o n I d   x m l n s : a 1 6 = " h t t p : / / s c h e m a s . m i c r o s o f t . c o m / o f f i c e / d r a w i n g / 2 0 1 0 / m a i n "   i d = " { F 3 7 6 D 3 0 3 - 5 0 F 0 - 4 8 F 5 - A C 1 7 - A 7 9 1 F A 1 C 9 6 4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2 4 7 6 5 0 "   y = " 1 1 3 3 4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D F E 6 E A 1 4 - 5 1 7 E - 4 D E 4 - 8 3 4 2 - B D 0 6 4 1 4 0 D F A 7 } " > < a 1 6 : c r e a t i o n I d   x m l n s : a 1 6 = " h t t p : / / s c h e m a s . m i c r o s o f t . c o m / o f f i c e / d r a w i n g / 2 0 1 0 / m a i n "   i d = " { 6 8 D A 3 F 4 4 - A C 2 2 - 4 9 F 2 - 9 B 7 7 - D 4 E A E E D E 6 D A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4 2 1 9 5 7 5 "   y = " 1 0 8 5 8 5 0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7 1 F 0 F 9 6 E - 5 1 6 D - 4 9 9 8 - 8 8 4 8 - C 6 D C 4 8 4 D 6 C 0 4 } " > < a 1 6 : c r e a t i o n I d   x m l n s : a 1 6 = " h t t p : / / s c h e m a s . m i c r o s o f t . c o m / o f f i c e / d r a w i n g / 2 0 1 0 / m a i n "   i d = " { 4 7 5 E 4 B 7 D - F 9 E F - 4 9 3 E - 8 D 1 0 - A C 3 C F 6 3 4 3 8 7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2 2 5 7 4 2 5 "   y = " 2 4 6 6 9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2 6 6 3 1 7 E E - D E D D - 4 E C B - 9 0 4 A - 7 2 8 0 2 9 5 2 7 A B 0 } " > < a 1 6 : c r e a t i o n I d   x m l n s : a 1 6 = " h t t p : / / s c h e m a s . m i c r o s o f t . c o m / o f f i c e / d r a w i n g / 2 0 1 0 / m a i n "   i d = " { 7 A C 0 D 0 4 9 - F E 4 4 - 4 B 8 2 - 9 0 C 8 - 8 3 E 5 1 C 8 D E 2 A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1 4 9 9 9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A D 8 C 7 E 6 1 - 2 7 C 9 - 4 2 9 C - A B 3 2 - C 7 2 0 9 E 6 5 E 3 B 0 } " > < a 1 6 : c r e a t i o n I d   x m l n s : a 1 6 = " h t t p : / / s c h e m a s . m i c r o s o f t . c o m / o f f i c e / d r a w i n g / 2 0 1 0 / m a i n "   i d = " { 0 8 C 0 9 E 1 A - 0 5 4 3 - 4 6 A D - 8 8 1 E - 2 9 7 2 C 2 E F F 4 E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6 5 0 5 5 7 4 "   y = " 1 8 9 5 4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8 "   n a m e = " " > < a : e x t L s t > < a : e x t   u r i = " { 5 1 7 5 0 6 9 6 - E D B 1 - 4 7 1 B - A 8 1 D - 0 1 6 A C A E 2 F 8 A B } " > < a 1 6 : c r e a t i o n I d   x m l n s : a 1 6 = " h t t p : / / s c h e m a s . m i c r o s o f t . c o m / o f f i c e / d r a w i n g / 2 0 1 0 / m a i n "   i d = " { 4 7 6 5 2 2 8 E - F B E 8 - 4 E 3 E - 8 F E 3 - 7 8 5 7 3 C E 9 4 5 0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8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9 "   n a m e = " " > < a : e x t L s t > < a : e x t   u r i = " { 9 9 0 C 5 1 7 A - 1 C E 1 - 4 5 9 E - 9 4 4 C - 3 4 7 E 5 5 8 B 5 A 8 3 } " > < a 1 6 : c r e a t i o n I d   x m l n s : a 1 6 = " h t t p : / / s c h e m a s . m i c r o s o f t . c o m / o f f i c e / d r a w i n g / 2 0 1 0 / m a i n "   i d = " { 7 B 7 0 1 6 1 0 - C 7 6 4 - 4 6 9 D - A 9 8 9 - A C A D A C 8 0 1 A A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9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1 0 "   n a m e = " T i t l e   1 " > < a : e x t L s t > < a : e x t   u r i = " { F 3 4 8 F 6 4 F - D 5 6 2 - 4 1 5 4 - A C A F - 5 2 3 8 A B 7 8 A 2 1 F } " > < a 1 6 : c r e a t i o n I d   x m l n s : a 1 6 = " h t t p : / / s c h e m a s . m i c r o s o f t . c o m / o f f i c e / d r a w i n g / 2 0 1 0 / m a i n "   i d = " { 5 B 3 8 4 8 0 8 - B 2 0 3 - 4 B E 7 - 8 7 C 8 - D 1 F 6 7 9 8 2 1 B 0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P i c t u r e   P l a c e h o l d e r   2 " > < a : e x t L s t > < a : e x t   u r i = " { D 3 F A F E A E - 4 5 2 9 - 4 1 4 9 - 9 9 8 B - D 1 F 6 1 D 8 A F 0 1 E } " > < a 1 6 : c r e a t i o n I d   x m l n s : a 1 6 = " h t t p : / / s c h e m a s . m i c r o s o f t . c o m / o f f i c e / d r a w i n g / 2 0 1 0 / m a i n "   i d = " { 0 7 4 1 4 F 1 B - B E 0 5 - 4 E 4 0 - B 3 F 1 - C 3 1 D 1 0 3 E 0 C 3 D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4 3 8 1 5 0 "   y = " 1 3 1 4 4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P i c t u r e   P l a c e h o l d e r   2 " > < a : e x t L s t > < a : e x t   u r i = " { 2 1 0 6 E 3 C A - 6 B 9 2 - 4 7 5 8 - A 2 D 0 - 8 F 6 7 5 E A 8 4 E E 9 } " > < a 1 6 : c r e a t i o n I d   x m l n s : a 1 6 = " h t t p : / / s c h e m a s . m i c r o s o f t . c o m / o f f i c e / d r a w i n g / 2 0 1 0 / m a i n "   i d = " { C C B 2 1 A B 4 - 6 6 5 8 - 4 1 8 A - 8 C C F - D 9 C 9 A 6 6 4 A F D 7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2 4 4 7 9 2 5 "   y = " 2 6 4 7 9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3 "   n a m e = " P i c t u r e   P l a c e h o l d e r   2 " > < a : e x t L s t > < a : e x t   u r i = " { D B C F 3 9 D 3 - C E 0 5 - 4 A 3 6 - B B 6 C - 6 B 1 5 B 4 8 8 4 2 C 0 } " > < a 1 6 : c r e a t i o n I d   x m l n s : a 1 6 = " h t t p : / / s c h e m a s . m i c r o s o f t . c o m / o f f i c e / d r a w i n g / 2 0 1 0 / m a i n "   i d = " { 8 E 9 D 5 4 7 2 - E 6 4 B - 4 1 F 9 - 8 C 8 3 - 8 2 C A F D 2 D C 1 F A } " / > < / a : e x t > < / a : e x t L s t > < / p : c N v P r > < p : c N v S p P r > < a : s p L o c k s   n o C h a n g e A s p e c t = " t r u e "   n o G r p = " t r u e " / > < / p : c N v S p P r > < p : n v P r > < p : p h   i d x = " 3 "   t y p e = " p i c " / > < / p : n v P r > < / p : n v S p P r > < p : s p P r > < a : x f r m   r o t = " 0 " > < a : o f f   x = " 4 4 1 0 0 7 5 "   y = " 1 2 6 6 8 2 5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P i c t u r e   P l a c e h o l d e r   2 " > < a : e x t L s t > < a : e x t   u r i = " { 2 D 3 0 6 F F E - 1 6 D A - 4 D D 8 - A C 3 B - 5 6 F C A 3 6 4 1 5 9 B } " > < a 1 6 : c r e a t i o n I d   x m l n s : a 1 6 = " h t t p : / / s c h e m a s . m i c r o s o f t . c o m / o f f i c e / d r a w i n g / 2 0 1 0 / m a i n "   i d = " { 0 6 C 6 C B 1 1 - 6 B 9 E - 4 A F 5 - 9 8 C A - C D E 3 C D E 8 4 B 9 0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6 6 9 6 0 7 4 "   y = " 2 0 7 6 4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5 "   n a m e = " S l i d e   N u m b e r   P l a c e h o l d e r   4 " > < a : e x t L s t > < a : e x t   u r i = " { E 4 2 0 B A A B - B 5 9 0 - 4 7 A 1 - 9 A 0 6 - B C 9 5 2 8 F 7 D 3 B 6 } " > < a 1 6 : c r e a t i o n I d   x m l n s : a 1 6 = " h t t p : / / s c h e m a s . m i c r o s o f t . c o m / o f f i c e / d r a w i n g / 2 0 1 0 / m a i n "   i d = " { F 0 8 3 4 B 1 7 - A 2 A 2 - 4 F B 6 - B 9 9 B - 2 1 E 0 0 D C 3 A 3 6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3 " > < a : e x t L s t > < a : e x t   u r i = " { E C 5 F 8 4 5 A - E 4 4 2 - 4 7 7 0 - A 9 5 0 - B 6 F 8 4 0 E C 7 D 3 2 } " > < a 1 6 : c r e a t i o n I d   x m l n s : a 1 6 = " h t t p : / / s c h e m a s . m i c r o s o f t . c o m / o f f i c e / d r a w i n g / 2 0 1 0 / m a i n "   i d = " { 4 2 E 2 F 0 A E - D 5 7 9 - 4 8 4 F - 8 9 0 B - 9 6 F F 9 D B 5 E F 2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D a t e   P l a c e h o l d e r   1 " > < a : e x t L s t > < a : e x t   u r i = " { A D F 7 1 6 B 6 - 6 1 D 5 - 4 1 0 4 - 9 0 6 9 - 3 E C 3 9 B 7 2 3 0 E B } " > < a 1 6 : c r e a t i o n I d   x m l n s : a 1 6 = " h t t p : / / s c h e m a s . m i c r o s o f t . c o m / o f f i c e / d r a w i n g / 2 0 1 0 / m a i n "   i d = " { 7 4 8 9 5 C 5 6 - 2 2 F C - 4 D F F - 9 E 7 6 - 0 5 1 1 7 E B 4 C 9 1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0 " / > < / p : c u s t D a t a L s t > < p : e x t L s t > < p : e x t   u r i = " { A D E B E C 8 6 - A 0 B 7 - 4 4 6 A - A 6 A A - 1 9 5 0 3 F A 5 9 9 0 0 } " > < p 1 4 : c r e a t i o n I d   x m l n s : p 1 4 = " h t t p : / / s c h e m a s . m i c r o s o f t . c o m / o f f i c e / p o w e r p o i n t / 2 0 1 0 / m a i n "   v a l = " 1 6 6 4 7 3 1 4 0 8 0 4 6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E A 3 F 8 5 9 3 - B E 7 C - 4 0 A 9 - 9 B C E - 1 F 8 8 F 5 A 7 0 9 C 3 } " > < a 1 6 : c r e a t i o n I d   x m l n s : a 1 6 = " h t t p : / / s c h e m a s . m i c r o s o f t . c o m / o f f i c e / d r a w i n g / 2 0 1 0 / m a i n "   i d = " { 5 2 F 9 A D 8 8 - 6 8 E 4 - 4 A F A - B B 5 1 - C 0 1 2 1 D E 6 2 2 9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c x n S p > < p : n v C x n S p P r > < p : c N v P r   i d = " 3 "   n a m e = " S t r a i g h t   C o n n e c t o r   4 " > < a : e x t L s t > < a : e x t   u r i = " { 0 B B 2 3 0 5 C - 3 B 8 1 - 4 F 0 C - A 5 2 B - 1 D 8 C 7 C D 5 3 6 E 1 } " > < a 1 6 : c r e a t i o n I d   x m l n s : a 1 6 = " h t t p : / / s c h e m a s . m i c r o s o f t . c o m / o f f i c e / d r a w i n g / 2 0 1 0 / m a i n "   i d = " { 5 1 6 B F 5 8 3 - C 1 7 5 - 4 1 7 C - 8 3 C 1 - 5 4 6 C 0 5 4 0 9 D 8 2 } " / > < / a : e x t > < / a : e x t L s t > < / p : c N v P r > < p : c N v C x n S p P r / > < p : n v P r / > < / p : n v C x n S p P r > < p : s p P r > < a : x f r m   f l i p H = " t r u e "   f l i p V = " t r u e "   r o t = " 0 " > < a : o f f   x = " 1 1 2 4 3 0 7 "   y = " 9 9 7 0 2 8 " / > < a : e x t   c x = " 7 2 9 0 0 5 2 "   c y = " 0 " / > < / a : x f r m > < a : p r s t G e o m   p r s t = " l i n e " > < a : a v L s t / > < / a : p r s t G e o m > < a : l n   w = " 6 3 5 0 " > < a : s o l i d F i l l > < a : s c h e m e C l r   v a l = " t x 2 " > < a : a l p h a   v a l = " 3 0 0 0 0 " / > < a : l u m M o d   v a l = " 4 0 0 0 0 " / > < a : l u m O f f   v a l = " 6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4 "   n a m e = " " > < a : e x t L s t > < a : e x t   u r i = " { 3 5 E 5 2 8 8 2 - F 2 2 8 - 4 A 4 1 - 8 7 F C - B 7 4 6 F 9 F 9 0 3 6 6 } " > < a 1 6 : c r e a t i o n I d   x m l n s : a 1 6 = " h t t p : / / s c h e m a s . m i c r o s o f t . c o m / o f f i c e / d r a w i n g / 2 0 1 0 / m a i n "   i d = " { 4 4 9 7 0 3 D E - 1 3 4 7 - 4 0 3 E - B 1 9 6 - 6 F 8 B 5 7 E 1 C F C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9 E 7 8 3 1 B 4 - 0 E 6 4 - 4 5 8 4 - 8 1 B 3 - 8 E 3 0 E C A E A A E 4 } " > < a 1 6 : c r e a t i o n I d   x m l n s : a 1 6 = " h t t p : / / s c h e m a s . m i c r o s o f t . c o m / o f f i c e / d r a w i n g / 2 0 1 0 / m a i n "   i d = " { C 2 B 3 9 C E 0 - 4 F B A - 4 F 9 7 - A 4 9 8 - 5 8 0 1 3 8 B 6 3 6 4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> < a : o f f   x = " 0 "   y = " 1 0 9 5 3 7 5 " / > < a : e x t   c x = " 9 2 3 7 8 6 "   c y = " 2 9 5 1 0 8 3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E 4 A 4 D D B E - 0 8 C 7 - 4 F C 6 - 8 8 7 F - D A 4 7 9 D F 6 9 5 D F } " > < a 1 6 : c r e a t i o n I d   x m l n s : a 1 6 = " h t t p : / / s c h e m a s . m i c r o s o f t . c o m / o f f i c e / d r a w i n g / 2 0 1 0 / m a i n "   i d = " { E 5 5 A B F A A - 4 3 8 1 - 4 D D C - 8 2 E F - 6 F D C 8 1 E 1 8 1 E B } " / > < / a : e x t > < / a : e x t L s t > < / p : c N v P r > < p : c N v S p P r / > < p : n v P r / > < / p : n v S p P r > < p : s p P r > < a : x f r m   f l i p H = " f a l s e "   f l i p V = " f a l s e "   r o t = " 0 " > < a : o f f   x = " - 1 4 7 8 3 1 1 "   y = " 8 1 9 6 4 3 " / > < a : e x t   c x = " 2 8 8 3 5 8 5 "   c y = " 3 4 8 2 8 7 0 " / > < / a : x f r m > < a : c u s t G e o m > < a : a v L s t / > < a : g d L s t / > < a : a h L s t / > < a : c x n L s t / > < a : r e c t   b = " b "   l = " 0 "   r = " r "   t = " 0 " / > < a : p a t h L s t > < a : p a t h   h = " 3 4 8 2 8 7 0 "   w = " 2 8 8 3 5 8 5 " > < a : m o v e T o > < a : p t   x = " 1 4 5 9 5 2 5 "   y = " 0 " / > < / a : m o v e T o > < a : l n T o > < a : p t   x = " 2 8 8 3 5 8 5 "   y = " 0 " / > < / a : l n T o > < a : l n T o > < a : p t   x = " 2 8 8 3 5 8 5 "   y = " 3 4 8 2 8 7 0 " / > < / a : l n T o > < a : l n T o > < a : p t   x = " 1 4 7 5 1 4 0 "   y = " 3 4 8 2 8 7 0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4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7 " > < a : e x t L s t > < a : e x t   u r i = " { A 5 D 8 B 5 F 6 - B B 7 4 - 4 A E 8 - 8 3 A C - 5 6 0 3 A 2 9 C 2 3 9 5 } " > < a 1 6 : c r e a t i o n I d   x m l n s : a 1 6 = " h t t p : / / s c h e m a s . m i c r o s o f t . c o m / o f f i c e / d r a w i n g / 2 0 1 0 / m a i n "   i d = " { 6 2 4 5 1 D 0 E - A 1 2 C - 4 F 5 C - 8 2 8 0 - 7 A B E A A B E F 8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D C 7 4 8 C 8 9 - 4 F A 1 - 4 C E 0 - A 2 5 4 - 3 7 8 A 8 C C 7 6 9 F 4 } " > < a 1 6 : c r e a t i o n I d   x m l n s : a 1 6 = " h t t p : / / s c h e m a s . m i c r o s o f t . c o m / o f f i c e / d r a w i n g / 2 0 1 0 / m a i n "   i d = " { E 8 3 F C 1 4 2 - A C 3 E - 4 D F 4 - 8 1 9 9 - 0 2 9 3 F C D 4 C 2 4 B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4 " > < a : e x t L s t > < a : e x t   u r i = " { 2 3 1 A 3 7 2 C - F 7 B 6 - 4 0 4 7 - 8 2 4 F - 7 6 4 7 F 2 3 C 0 9 A E } " > < a 1 6 : c r e a t i o n I d   x m l n s : a 1 6 = " h t t p : / / s c h e m a s . m i c r o s o f t . c o m / o f f i c e / d r a w i n g / 2 0 1 0 / m a i n "   i d = " { E 9 2 6 3 E 7 8 - 5 8 3 5 - 4 0 3 9 - 8 1 E 7 - 6 7 2 C 1 C D F D 9 F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3 " > < a : e x t L s t > < a : e x t   u r i = " { B A 6 B B A 0 A - 6 6 E 6 - 4 0 2 8 - 8 F 2 C - 4 5 6 8 6 2 2 0 1 4 A 2 } " > < a 1 6 : c r e a t i o n I d   x m l n s : a 1 6 = " h t t p : / / s c h e m a s . m i c r o s o f t . c o m / o f f i c e / d r a w i n g / 2 0 1 0 / m a i n "   i d = " { A A 2 C F 3 D 8 - 4 B 2 4 - 4 5 9 7 - B 5 3 A - 2 F A 9 1 7 0 A 6 1 C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E 3 6 1 2 C 7 2 - D 0 3 F - 4 9 A 4 - A 3 F 9 - D 3 5 2 F E 0 8 F E 5 F } " > < a 1 6 : c r e a t i o n I d   x m l n s : a 1 6 = " h t t p : / / s c h e m a s . m i c r o s o f t . c o m / o f f i c e / d r a w i n g / 2 0 1 0 / m a i n "   i d = " { 7 5 D E 8 F C 3 - 9 D 5 8 - 4 1 0 C - B 5 3 B - 6 D A 1 C E 7 3 D 5 F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8 9 6 7 E 0 C - A 2 D 7 - 4 8 D 9 - 8 6 A D - 8 6 F F 9 4 1 D 3 B F A } " > < p 1 4 : c r e a t i o n I d   x m l n s : p 1 4 = " h t t p : / / s c h e m a s . m i c r o s o f t . c o m / o f f i c e / p o w e r p o i n t / 2 0 1 0 / m a i n "   v a l = " 1 6 6 4 7 3 1 4 0 8 0 0 5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1 1 C 4 6 B 7 - 0 D B F - 4 9 6 7 - A A 1 E - 9 5 8 0 8 C 4 0 C E 3 7 } " > < a 1 6 : c r e a t i o n I d   x m l n s : a 1 6 = " h t t p : / / s c h e m a s . m i c r o s o f t . c o m / o f f i c e / d r a w i n g / 2 0 1 0 / m a i n "   i d = " { C E 5 6 0 7 0 3 - 4 6 9 4 - 4 3 7 5 - 9 1 D 6 - D 0 D 6 8 4 6 B D 3 C 6 } " / > < / a : e x t > < / a : e x t L s t > < / p : c N v P r > < p : c N v S p P r / > < p : n v P r / > < / p : n v S p P r > < p : s p P r > < a : x f r m   f l i p H = " f a l s e "   f l i p V = " f a l s e "   r o t = " 0 " > < a : o f f   x = " 3 2 9 6 4 9 1 "   y = " - 1 4 7 2 2 2 5 " / > < a : e x t   c x = " 2 5 2 2 5 5 9 "   c y = " 3 0 4 6 8 1 4 " / > < / a : x f r m > < a : c u s t G e o m > < a : a v L s t / > < a : g d L s t / > < a : a h L s t / > < a : c x n L s t / > < a : r e c t   b = " b "   l = " 0 "   r = " r "   t = " 0 " / > < a : p a t h L s t > < a : p a t h   h = " 3 0 4 6 8 1 5 "   w = " 2 5 2 2 5 6 0 " > < a : m o v e T o > < a : p t   x = " 2 5 2 2 5 6 0 "   y = " 1 4 8 9 5 4 3 " / > < / a : m o v e T o > < a : l n T o > < a : p t   x = " 2 5 2 2 5 6 0 "   y = " 3 0 4 6 8 1 4 " / > < / a : l n T o > < a : l n T o > < a : p t   x = " 0 "   y = " 3 0 4 6 8 1 4 " / > < / a : l n T o > < a : l n T o > < a : p t   x = " 0 "   y = " 1 4 8 6 4 5 3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7 4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S t r a i g h t   C o n n e c t o r   4 " > < a : e x t L s t > < a : e x t   u r i = " { 0 B 4 1 8 1 1 F - D 3 2 6 - 4 1 A 7 - 8 1 3 F - F 6 2 9 7 2 B 0 8 8 0 1 } " > < a 1 6 : c r e a t i o n I d   x m l n s : a 1 6 = " h t t p : / / s c h e m a s . m i c r o s o f t . c o m / o f f i c e / d r a w i n g / 2 0 1 0 / m a i n "   i d = " { 2 8 F A B D B C - A F 9 F - 4 D 6 5 - B C A 0 - 3 E B 9 3 7 4 A D F C E } " / > < / a : e x t > < / a : e x t L s t > < / p : c N v P r > < p : c N v C x n S p P r / > < p : n v P r / > < / p : n v C x n S p P r > < p : s p P r > < a : x f r m   f l i p H = " t r u e "   f l i p V = " t r u e "   r o t = " 1 0 8 0 0 0 0 0 " > < a : o f f   x = " 1 5 8 1 1 5 0 "   y = " 2 7 8 1 0 7 1 " / > < a : e x t   c x = " 5 9 7 5 1 3 2 "   c y = " 0 " / > < / a : x f r m > < a : p r s t G e o m   p r s t = " l i n e " > < a : a v L s t / > < / a : p r s t G e o m > < a : l n   w = " 6 3 5 0 " > < a : s o l i d F i l l > < a : s c h e m e C l r   v a l = " t x 2 " > < a : a l p h a   v a l = " 3 0 0 0 0 " / > < a : l u m M o d   v a l = " 4 0 0 0 0 " / > < a : l u m O f f   v a l = " 6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4 "   n a m e = " " > < a : e x t L s t > < a : e x t   u r i = " { 0 7 F 6 2 5 7 F - 4 A 8 C - 4 C 1 E - B 8 F 7 - 3 A E B 6 D 6 2 B 4 B 7 } " > < a 1 6 : c r e a t i o n I d   x m l n s : a 1 6 = " h t t p : / / s c h e m a s . m i c r o s o f t . c o m / o f f i c e / d r a w i n g / 2 0 1 0 / m a i n "   i d = " { 9 3 A 3 5 2 1 F - 4 F 2 B - 4 0 9 6 - B C D 7 - 9 B 1 A 9 9 0 3 B 4 B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3 3 5 3 4 6 4 "   y = " 0 " / > < a : e x t   c x = " 2 4 4 0 5 5 2 "   c y = " 9 0 6 7 0 6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B E 3 9 E 2 F A - D 8 3 C - 4 0 C F - 8 B 1 3 - D 5 4 D D C F 7 6 0 A E } " > < a 1 6 : c r e a t i o n I d   x m l n s : a 1 6 = " h t t p : / / s c h e m a s . m i c r o s o f t . c o m / o f f i c e / d r a w i n g / 2 0 1 0 / m a i n "   i d = " { 6 A 0 A 4 3 8 7 - 1 D F 6 - 4 D 8 8 - A C 6 B - A 1 A 9 0 5 4 B 8 9 A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A 4 7 5 1 7 C 7 - 0 8 C 1 - 4 F F 6 - B 1 6 8 - 5 8 5 A A B C 0 F B E 8 } " > < a 1 6 : c r e a t i o n I d   x m l n s : a 1 6 = " h t t p : / / s c h e m a s . m i c r o s o f t . c o m / o f f i c e / d r a w i n g / 2 0 1 0 / m a i n "   i d = " { 7 3 4 3 7 2 2 7 - F 9 A 9 - 4 E 3 4 - B 4 D 8 - 5 D 3 1 A 5 A 2 2 9 0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2 D 7 7 6 D D 9 - 5 B B D - 4 C 1 D - A 0 6 0 - 2 3 3 D A F 3 9 B 4 E D } " > < a 1 6 : c r e a t i o n I d   x m l n s : a 1 6 = " h t t p : / / s c h e m a s . m i c r o s o f t . c o m / o f f i c e / d r a w i n g / 2 0 1 0 / m a i n "   i d = " { D 2 5 D 0 F F 9 - A 2 2 C - 4 E 1 4 - B 3 7 3 - B 1 6 D 9 8 B 7 2 F 0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8 "   n a m e = " " > < a : e x t L s t > < a : e x t   u r i = " { 4 6 D 1 D 0 F C - 0 3 C 0 - 4 4 D 0 - 8 B B A - 5 5 3 6 6 D 2 C 1 F C 2 } " > < a 1 6 : c r e a t i o n I d   x m l n s : a 1 6 = " h t t p : / / s c h e m a s . m i c r o s o f t . c o m / o f f i c e / d r a w i n g / 2 0 1 0 / m a i n "   i d = " { 3 8 A 8 3 8 8 F - 2 2 9 A - 4 7 7 8 - B F 3 E - E D 2 F C D B 2 D C 0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s p > < p : n v S p P r > < p : c N v P r   i d = " 9 "   n a m e = " T e x t   P l a c e h o l d e r   2 " > < a : e x t L s t > < a : e x t   u r i = " { 5 9 3 A B 7 5 E - F 2 9 C - 4 D 7 1 - A 0 B A - 5 B F 9 D 9 8 B 1 4 B C } " > < a 1 6 : c r e a t i o n I d   x m l n s : a 1 6 = " h t t p : / / s c h e m a s . m i c r o s o f t . c o m / o f f i c e / d r a w i n g / 2 0 1 0 / m a i n "   i d = " { C D C E E D 1 7 - A A 4 1 - 4 C D F - B F D C - D C F 6 8 B 4 3 5 7 B 5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9 0 5 5 4 1 "   y = " 2 3 7 9 5 5 0 " / > < a : e x t   c x = " 7 3 3 2 9 1 6 "   c y = " 3 8 1 5 5 9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c a p = " a l l "   d i r t y = " 0 "   i = " 0 "   l a n g = " e n - U S "   s z = " 1 8 0 0 " > < a : s o l i d F i l l > < a : s c h e m e C l r   v a l = " a c c e n t 3 " > < a : l u m M o d   v a l = " 6 0 0 0 0 " / > < a : l u m O f f   v a l = " 4 0 0 0 0 " / > < / a : s c h e m e C l r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T i t l e   1 " > < a : e x t L s t > < a : e x t   u r i = " { 7 7 6 C 0 3 B 2 - B 5 5 4 - 4 F 2 D - A B A 9 - E A B 4 6 D 4 7 0 A B 1 } " > < a 1 6 : c r e a t i o n I d   x m l n s : a 1 6 = " h t t p : / / s c h e m a s . m i c r o s o f t . c o m / o f f i c e / d r a w i n g / 2 0 1 0 / m a i n "   i d = " { C 0 E 3 1 F 8 C - E A 7 A - 4 9 6 6 - B B D 6 - 9 6 A F 3 C C F A C 3 D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9 0 5 5 4 1 "   y = " 2 8 0 1 0 3 1 " / > < a : e x t   c x = " 7 3 3 2 9 1 6 "   c y = " 7 7 3 2 2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2 1 B B D F 4 4 - 8 6 2 4 - 4 D 0 B - A 0 0 5 - E A 9 9 D 4 7 4 A A 4 B } " > < a 1 6 : c r e a t i o n I d   x m l n s : a 1 6 = " h t t p : / / s c h e m a s . m i c r o s o f t . c o m / o f f i c e / d r a w i n g / 2 0 1 0 / m a i n "   i d = " { A E B 2 E 4 3 A - D 4 C E - 4 8 B C - B 6 9 4 - 5 8 7 7 5 8 E 8 1 4 F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4 " > < a : e x t L s t > < a : e x t   u r i = " { 5 3 0 B F B 4 2 - 6 F C 8 - 4 A 7 C - A 8 6 6 - F 2 2 9 9 F 1 F E D D 8 } " > < a 1 6 : c r e a t i o n I d   x m l n s : a 1 6 = " h t t p : / / s c h e m a s . m i c r o s o f t . c o m / o f f i c e / d r a w i n g / 2 0 1 0 / m a i n "   i d = " { 2 6 B F 4 7 4 B - 9 1 E 3 - 4 1 A B - 9 0 7 2 - 5 5 5 6 6 4 B 3 5 3 8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3 " > < a : e x t L s t > < a : e x t   u r i = " { 1 1 0 0 3 4 D 7 - F 2 0 3 - 4 9 D D - A A A 5 - 5 2 7 3 3 1 0 4 A B 7 0 } " > < a 1 6 : c r e a t i o n I d   x m l n s : a 1 6 = " h t t p : / / s c h e m a s . m i c r o s o f t . c o m / o f f i c e / d r a w i n g / 2 0 1 0 / m a i n "   i d = " { E 0 6 F A 7 7 6 - D 7 4 2 - 4 5 6 D - 9 D 4 C - 8 5 D A E 1 D 6 5 E F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7 " / > < / p : c u s t D a t a L s t > < p : e x t L s t > < p : e x t   u r i = " { 6 5 A E C C 2 E - C 3 6 C - 4 C 9 8 - 8 F B 6 - C E 8 0 6 F B C 8 A 2 4 } " > < p 1 4 : c r e a t i o n I d   x m l n s : p 1 4 = " h t t p : / / s c h e m a s . m i c r o s o f t . c o m / o f f i c e / p o w e r p o i n t / 2 0 1 0 / m a i n "   v a l = " 1 6 6 4 7 3 1 4 0 8 0 0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C B E 0 0 3 D B - 0 1 F 4 - 4 9 D 0 - A 5 7 C - 8 C D 8 C 7 F 5 D C 2 3 } " > < a 1 6 : c r e a t i o n I d   x m l n s : a 1 6 = " h t t p : / / s c h e m a s . m i c r o s o f t . c o m / o f f i c e / d r a w i n g / 2 0 1 0 / m a i n "   i d = " { 3 2 4 F 3 1 7 1 - C 5 A 0 - 4 4 2 9 - B 4 F 4 - 3 7 4 6 1 6 4 1 5 F 8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7 2 9 8 9 7 3 "   y = " 0 " / > < a : e x t   c x = " 1 8 4 8 9 0 3 "   c y = " 6 8 6 8 9 9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B 1 F 9 C D F 5 - 2 B D 2 - 4 0 B 3 - 9 1 A 1 - F B D A D 5 3 9 E D E B } " > < a 1 6 : c r e a t i o n I d   x m l n s : a 1 6 = " h t t p : / / s c h e m a s . m i c r o s o f t . c o m / o f f i c e / d r a w i n g / 2 0 1 0 / m a i n "   i d = " { D A C 9 B E B 2 - 3 E 7 4 - 4 8 C A - 9 1 D F - 5 F 1 7 0 9 9 E C F 0 8 } " / > < / a : e x t > < / a : e x t L s t > < / p : c N v P r > < p : c N v S p P r / > < p : n v P r / > < / p : n v S p P r > < p : s p P r > < a : x f r m   f l i p H = " f a l s e "   f l i p V = " f a l s e "   r o t = " 0 " > < a : o f f   x = " 7 1 0 6 3 3 6 "   y = " - 6 2 1 2 9 8 " / > < a : e x t   c x = " 2 0 5 6 6 3 5 "   c y = " 1 7 5 0 0 7 0 " / > < / a : x f r m > < a : c u s t G e o m > < a : a v L s t / > < a : g d L s t / > < a : a h L s t / > < a : c x n L s t / > < a : r e c t   b = " b "   l = " 0 "   r = " r "   t = " 0 " / > < a : p a t h L s t > < a : p a t h   h = " 1 2 4 5 2 5 2 "   w = " 1 9 0 3 3 1 2 " > < a : m o v e T o > < a : p t   x = " 1 8 9 3 7 8 7 "   y = " 0 " / > < / a : m o v e T o > < a : l n T o > < a : p t   x = " 1 9 0 3 3 1 2 "   y = " 1 2 4 5 2 5 2 " / > < / a : l n T o > < a : l n T o > < a : p t   x = " 0 "   y = " 1 2 4 5 2 5 2 " / > < / a : l n T o > < a : l n T o > < a : p t   x = " 0 "   y = " 2 6 5 5 " / > < / a : l n T o > < a : c l o s e / > < / a : p a t h > < / a : p a t h L s t > < / a : c u s t G e o m > < a : g r a d F i l l   r o t W i t h S h a p e = " 1 " > < a : g s L s t > < a : g s   p o s = " 5 9 0 3 1 " > < a : s c h e m e C l r   v a l = " a c c e n t 2 " > < a : a l p h a   v a l = " 0 " / > < / a : s c h e m e C l r > < / a : g s > < a : g s   p o s = " 0 " > < a : s c h e m e C l r   v a l = " a c c e n t 1 " > < a : a l p h a   v a l = " 2 6 9 9 9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E 8 4 5 8 F F 1 - 8 C 1 C - 4 F 7 E - 8 1 C A - 8 9 6 F A 6 8 D 3 C 9 A } " > < a 1 6 : c r e a t i o n I d   x m l n s : a 1 6 = " h t t p : / / s c h e m a s . m i c r o s o f t . c o m / o f f i c e / d r a w i n g / 2 0 1 0 / m a i n "   i d = " { 7 9 8 A C 2 5 8 - 8 E 2 1 - 4 C 7 E - A F F E - 2 F 8 F D D 5 6 1 D 0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4 D F 4 3 B C 7 - D C F 5 - 4 2 5 7 - B F D 8 - A 3 0 0 B C 3 6 E A 0 4 } " > < a 1 6 : c r e a t i o n I d   x m l n s : a 1 6 = " h t t p : / / s c h e m a s . m i c r o s o f t . c o m / o f f i c e / d r a w i n g / 2 0 1 0 / m a i n "   i d = " { 8 3 9 6 1 0 7 B - 2 2 A A - 4 B 7 3 - 8 5 5 C - 8 9 D 7 B D 1 2 3 C D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1 4 4 0 0 "   y = " 1 0 7 6 3 2 5 " / > < a : e x t   c x = " 3 6 1 9 5 0 0 "   c y = " 3 4 0 9 9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4 E A 9 A 7 C - 9 7 9 9 - 4 5 1 F - B 7 9 C - 5 3 9 5 E 4 C 1 B C 2 2 } " > < a 1 6 : c r e a t i o n I d   x m l n s : a 1 6 = " h t t p : / / s c h e m a s . m i c r o s o f t . c o m / o f f i c e / d r a w i n g / 2 0 1 0 / m a i n "   i d = " { A 7 3 3 1 B 5 A - 5 B A 0 - 4 B 5 2 - 9 4 5 5 - C E B 3 2 2 5 C F 5 9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1 0 1 0 0 "   y = " 1 0 7 6 3 2 5 " / > < a : e x t   c x = " 3 6 1 9 5 0 0 "   c y = " 3 4 0 9 9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5 F 8 A 9 3 E B - 4 0 F E - 4 6 8 8 - B 0 9 8 - 5 3 A 1 1 D D 4 7 1 0 4 } " > < a 1 6 : c r e a t i o n I d   x m l n s : a 1 6 = " h t t p : / / s c h e m a s . m i c r o s o f t . c o m / o f f i c e / d r a w i n g / 2 0 1 0 / m a i n "   i d = " { C 8 6 A A E 0 5 - 6 6 6 A - 4 C D 4 - 8 E 3 5 - A 3 6 5 B 7 1 B D 3 0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A 0 5 C 4 C D 6 - 3 E 5 F - 4 8 D 2 - 9 5 5 2 - A 3 3 7 2 2 6 6 7 E C 2 } " > < a 1 6 : c r e a t i o n I d   x m l n s : a 1 6 = " h t t p : / / s c h e m a s . m i c r o s o f t . c o m / o f f i c e / d r a w i n g / 2 0 1 0 / m a i n "   i d = " { 2 9 7 1 E 0 3 2 - 2 8 7 9 - 4 1 2 9 - B 2 8 C - B E 4 0 B 0 C 6 D 7 0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5 E 4 9 3 6 6 2 - A 4 0 C - 4 D 5 1 - 8 2 2 D - 7 C 4 2 A 0 D E 5 8 1 1 } " > < a 1 6 : c r e a t i o n I d   x m l n s : a 1 6 = " h t t p : / / s c h e m a s . m i c r o s o f t . c o m / o f f i c e / d r a w i n g / 2 0 1 0 / m a i n "   i d = " { 7 A 7 0 0 A 7 5 - C 7 2 4 - 4 9 3 6 - A F A E - 9 7 4 3 6 6 2 A D 3 B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9 B E 6 C 5 E - 6 8 B 6 - 4 4 7 9 - A C 2 2 - 8 9 5 7 7 0 9 C 1 B 7 5 } " > < p 1 4 : c r e a t i o n I d   x m l n s : p 1 4 = " h t t p : / / s c h e m a s . m i c r o s o f t . c o m / o f f i c e / p o w e r p o i n t / 2 0 1 0 / m a i n "   v a l = " 1 6 6 4 7 3 1 4 0 8 0 1 5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9 9 8 2 A A D 0 - 6 0 A 6 - 4 4 C 4 - 9 3 C F - C 6 8 B 7 0 6 8 C 1 6 0 } " > < a 1 6 : c r e a t i o n I d   x m l n s : a 1 6 = " h t t p : / / s c h e m a s . m i c r o s o f t . c o m / o f f i c e / d r a w i n g / 2 0 1 0 / m a i n "   i d = " { 3 D 2 2 B 4 F 8 - F 6 4 B - 4 3 6 5 - 9 4 B 1 - 0 3 D 8 6 7 9 4 A 0 9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0 "   y = " 1 0 4 7 7 5 0 " / > < a : e x t   c x = " 9 5 5 8 4 4 "   c y = " 3 0 5 3 4 9 5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A 8 5 5 1 0 1 E - 4 0 3 D - 4 D 0 A - A 1 D 3 - 9 D F 0 0 1 C 0 3 3 F 9 } " > < a 1 6 : c r e a t i o n I d   x m l n s : a 1 6 = " h t t p : / / s c h e m a s . m i c r o s o f t . c o m / o f f i c e / d r a w i n g / 2 0 1 0 / m a i n "   i d = " { F F 8 E 1 4 A 6 - 9 6 5 1 - 4 C C 8 - A 8 3 1 - 9 1 4 A F 9 8 8 0 8 6 3 } " / > < / a : e x t > < / a : e x t L s t > < / p : c N v P r > < p : c N v S p P r / > < p : n v P r / > < / p : n v S p P r > < p : s p P r > < a : x f r m   f l i p H = " f a l s e "   f l i p V = " f a l s e "   r o t = " 0 " > < a : o f f   x = " - 1 7 5 4 8 1 3 "   y = " 2 0 6 7 0 4 " / > < a : e x t   c x = " 3 8 9 8 5 3 1 "   c y = " 4 7 0 8 7 4 9 " / > < / a : x f r m > < a : c u s t G e o m > < a : a v L s t / > < a : g d L s t / > < a : a h L s t / > < a : c x n L s t / > < a : r e c t   b = " b "   l = " 0 "   r = " r "   t = " 0 " / > < a : p a t h L s t > < a : p a t h   h = " 4 7 0 8 7 4 9 "   w = " 3 8 9 8 5 3 1 " > < a : m o v e T o > < a : p t   x = " 1 7 5 1 6 4 2 "   y = " 0 " / > < / a : m o v e T o > < a : l n T o > < a : p t   x = " 3 8 9 8 5 3 1 "   y = " 0 " / > < / a : l n T o > < a : l n T o > < a : p t   x = " 3 8 9 8 5 3 1 "   y = " 4 7 0 8 7 4 9 " / > < / a : l n T o > < a : l n T o > < a : p t   x = " 1 7 5 1 6 4 2 "   y = " 4 7 0 8 7 4 9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3 F C 2 E 3 F E - 7 C C 9 - 4 B 2 8 - B 3 F C - A 5 4 0 C A F F D D D 4 } " > < a 1 6 : c r e a t i o n I d   x m l n s : a 1 6 = " h t t p : / / s c h e m a s . m i c r o s o f t . c o m / o f f i c e / d r a w i n g / 2 0 1 0 / m a i n "   i d = " { 3 A E 2 B 2 0 6 - 3 8 5 3 - 4 0 4 1 - A C 7 2 - A D 0 F 1 0 E A 7 9 E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C 0 E D B D E 9 - 1 B 8 E - 4 D 2 C - 9 9 C 3 - 7 5 9 B E F E F 8 7 9 5 } " > < a 1 6 : c r e a t i o n I d   x m l n s : a 1 6 = " h t t p : / / s c h e m a s . m i c r o s o f t . c o m / o f f i c e / d r a w i n g / 2 0 1 0 / m a i n "   i d = " { B E A 1 E C 0 7 - 1 6 F 0 - 4 1 E 1 - 8 3 A E - 7 0 A 1 7 0 3 4 9 8 C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1 4 4 0 0 "   y = " 1 0 8 2 4 8 5 " / > < a : e x t   c x = " 3 6 1 9 5 0 0 "   c y = " 5 4 0 6 4 4 " / > < / a : x f r m > < a : p r s t G e o m   p r s t = " r e c t " > < a : a v L s t / > < / a : p r s t G e o m > < a : s o l i d F i l l > < a : s c h e m e C l r   v a l = " a c c e n t 2 " > < a : a l p h a   v a l = " 5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5 " /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0 4 F B A 3 3 D - 8 2 0 A - 4 B A 2 - A 9 D A - F C F F D 4 A 9 A 1 3 D } " > < a 1 6 : c r e a t i o n I d   x m l n s : a 1 6 = " h t t p : / / s c h e m a s . m i c r o s o f t . c o m / o f f i c e / d r a w i n g / 2 0 1 0 / m a i n "   i d = " { 7 B 7 B 4 D 2 C - 4 7 0 7 - 4 0 E E - 9 7 A 7 - 9 0 2 3 1 2 A 5 B 2 F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1 4 4 0 0 "   y = " 1 6 6 4 7 0 1 " / > < a : e x t   c x = " 3 6 1 9 5 0 0 "   c y = " 2 8 1 7 1 8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4 " > < a : e x t L s t > < a : e x t   u r i = " { 4 0 C 1 C 0 7 B - B 2 4 E - 4 6 5 9 - 9 8 2 D - C 8 B D 1 3 5 1 A 7 4 7 } " > < a 1 6 : c r e a t i o n I d   x m l n s : a 1 6 = " h t t p : / / s c h e m a s . m i c r o s o f t . c o m / o f f i c e / d r a w i n g / 2 0 1 0 / m a i n "   i d = " { D D 3 F 0 2 8 E - D 1 8 1 - 4 7 4 3 - 8 5 3 9 - 7 C 1 8 F 2 1 C 8 1 A 5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0 9 4 6 7 "   y = " 1 0 8 2 4 8 5 " / > < a : e x t   c x = " 3 6 1 9 5 0 0 "   c y = " 5 4 0 6 4 4 " / > < / a : x f r m > < a : p r s t G e o m   p r s t = " r e c t " > < a : a v L s t / > < / a : p r s t G e o m > < a : s o l i d F i l l > < a : s c h e m e C l r   v a l = " a c c e n t 2 " > < a : a l p h a   v a l = " 5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5 " /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6 E D 2 3 1 A 6 - 7 0 B 4 - 4 F 1 2 - B 4 E F - 4 7 8 3 2 A 7 E 3 F E A } " > < a 1 6 : c r e a t i o n I d   x m l n s : a 1 6 = " h t t p : / / s c h e m a s . m i c r o s o f t . c o m / o f f i c e / d r a w i n g / 2 0 1 0 / m a i n "   i d = " { B F 8 A 2 7 B 9 - D 8 C E - 4 1 E F - 9 6 2 3 - 8 A 8 2 6 F 8 C 6 5 0 9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0 9 4 6 7 "   y = " 1 6 6 4 7 0 1 " / > < a : e x t   c x = " 3 6 1 9 5 0 0 "   c y = " 2 8 1 7 1 8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7 F A 1 9 5 D A - F B 0 D - 4 E C 2 - 9 C 8 E - C B A 6 7 3 D 7 E F 0 D } " > < a 1 6 : c r e a t i o n I d   x m l n s : a 1 6 = " h t t p : / / s c h e m a s . m i c r o s o f t . c o m / o f f i c e / d r a w i n g / 2 0 1 0 / m a i n "   i d = " { 5 8 C A D E D 0 - A 1 2 8 - 4 A 1 4 - 8 8 8 4 - 6 C 1 A C 5 D 0 2 F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7 E 0 E 4 8 A 4 - F 4 8 4 - 4 F 2 D - A 5 7 D - C 5 A F 1 4 2 0 3 7 A 9 } " > < a 1 6 : c r e a t i o n I d   x m l n s : a 1 6 = " h t t p : / / s c h e m a s . m i c r o s o f t . c o m / o f f i c e / d r a w i n g / 2 0 1 0 / m a i n "   i d = " { C D 1 5 A A F 5 - F A 4 1 - 4 6 F 1 - B E 7 4 - E 1 F A 1 2 B 9 8 A 6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4 " > < a : e x t L s t > < a : e x t   u r i = " { 2 0 C 3 2 6 1 F - A 6 6 A - 4 C 4 7 - 8 3 A 6 - 3 7 7 D A D 6 C 9 4 F F } " > < a 1 6 : c r e a t i o n I d   x m l n s : a 1 6 = " h t t p : / / s c h e m a s . m i c r o s o f t . c o m / o f f i c e / d r a w i n g / 2 0 1 0 / m a i n "   i d = " { 8 F A 7 B 4 7 F - 9 0 5 5 - 4 7 D 3 - 9 B 2 7 - 0 9 3 2 E 6 5 E B 7 5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8 C 2 4 2 6 E 7 - E 9 7 F - 4 6 E 0 - 9 A E 7 - 4 7 6 5 0 3 8 5 B 6 5 C } " > < p 1 4 : c r e a t i o n I d   x m l n s : p 1 4 = " h t t p : / / s c h e m a s . m i c r o s o f t . c o m / o f f i c e / p o w e r p o i n t / 2 0 1 0 / m a i n "   v a l = " 1 6 6 4 7 3 1 4 0 8 0 2 1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0 E 2 2 8 1 3 4 - D F E C - 4 8 1 6 - 8 6 F 8 - 0 D 6 D D 9 D 2 1 F D E } " > < a 1 6 : c r e a t i o n I d   x m l n s : a 1 6 = " h t t p : / / s c h e m a s . m i c r o s o f t . c o m / o f f i c e / d r a w i n g / 2 0 1 0 / m a i n "   i d = " { E 0 1 8 A D B 4 - C 1 C 5 - 4 F 8 F - A 1 8 C - 4 0 E 8 6 2 C A 2 C C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1 6 2 0 0 0 0 0 " > < a : o f f   x = " - 9 7 1 5 5 0 "   y = " 2 0 0 0 2 5 0 " / > < a : e x t   c x = " 3 0 9 6 2 9 6 "   c y = " 1 1 5 0 3 2 6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B 9 C A 4 9 8 1 - 8 2 2 B - 4 2 B 6 - 9 1 1 5 - 7 F 5 E A 7 8 5 4 0 6 A } " > < a 1 6 : c r e a t i o n I d   x m l n s : a 1 6 = " h t t p : / / s c h e m a s . m i c r o s o f t . c o m / o f f i c e / d r a w i n g / 2 0 1 0 / m a i n "   i d = " { 6 6 2 2 0 2 2 C - C 3 2 E - 4 4 0 4 - A 7 D B - A 7 B 8 C 9 1 E 5 5 3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9 1 6 2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5 6 6 5 3 E F 0 - 1 E 8 6 - 4 F 2 C - A 9 A C - F 3 2 4 B 6 D E 4 9 A A } " > < a 1 6 : c r e a t i o n I d   x m l n s : a 1 6 = " h t t p : / / s c h e m a s . m i c r o s o f t . c o m / o f f i c e / d r a w i n g / 2 0 1 0 / m a i n "   i d = " { 7 3 1 5 D 4 D 0 - 0 E 9 1 - 4 5 4 5 - 8 2 A C - 0 4 4 1 3 9 1 5 1 8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4 9 9 9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4 F A D F 8 B 2 - C 9 8 7 - 4 D E 4 - B 4 B 1 - B C 7 5 E 6 2 D 3 3 A 8 } " > < a 1 6 : c r e a t i o n I d   x m l n s : a 1 6 = " h t t p : / / s c h e m a s . m i c r o s o f t . c o m / o f f i c e / d r a w i n g / 2 0 1 0 / m a i n "   i d = " { 6 4 E 6 1 E C 8 - 0 4 C 1 - 4 B 6 5 - 9 4 5 7 - F A 4 6 2 2 5 9 C A B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0 4 E A B C 8 0 - 4 5 B D - 4 9 C 9 - A 3 E 0 - 4 2 C 7 4 E A 2 6 1 1 4 } " > < a 1 6 : c r e a t i o n I d   x m l n s : a 1 6 = " h t t p : / / s c h e m a s . m i c r o s o f t . c o m / o f f i c e / d r a w i n g / 2 0 1 0 / m a i n "   i d = " { 2 7 0 8 C 0 7 F - F A 0 D - 4 8 D C - 8 1 3 6 - 3 E D 3 A 1 C 0 C 9 7 F } " / > < / a : e x t > < / a : e x t L s t > < / p : c N v P r > < p : c N v S p P r / > < p : n v P r / > < / p : n v S p P r > < p : s p P r > < a : x f r m   f l i p H = " f a l s e "   f l i p V = " f a l s e "   r o t = " 0 " > < a : o f f   x = " - 1 7 5 4 8 1 3 "   y = " 2 0 6 7 0 4 " / > < a : e x t   c x = " 3 8 9 8 5 3 1 "   c y = " 4 7 0 8 7 4 9 " / > < / a : x f r m > < a : p r s t G e o m   p r s t = " r e c t " > < a : a v L s t / > < / a : p r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1 " > < a : e x t L s t > < a : e x t   u r i = " { 7 8 C 6 F 1 C 0 - 9 D 2 3 - 4 3 8 7 - 8 1 2 C - E 7 9 0 B 4 2 5 6 F 1 9 } " > < a 1 6 : c r e a t i o n I d   x m l n s : a 1 6 = " h t t p : / / s c h e m a s . m i c r o s o f t . c o m / o f f i c e / d r a w i n g / 2 0 1 0 / m a i n "   i d = " { E D 5 3 E 6 8 B - 2 E C 5 - 4 8 7 C - 9 0 F A - A 0 0 0 B B 7 D 4 7 8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7 1 6 0 6 "   y = " 2 2 1 9 3 2 5 " / > < a : e x t   c x = " 6 7 4 2 8 1 6 "   c y = " 7 0 4 8 5 0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l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l i d e   N u m b e r   P l a c e h o l d e r   3 " > < a : e x t L s t > < a : e x t   u r i = " { 8 A F A D 5 0 F - 7 3 E 7 - 4 5 2 5 - 8 8 6 C - 9 6 2 8 D 9 2 9 5 D 4 A } " > < a 1 6 : c r e a t i o n I d   x m l n s : a 1 6 = " h t t p : / / s c h e m a s . m i c r o s o f t . c o m / o f f i c e / d r a w i n g / 2 0 1 0 / m a i n "   i d = " { A E B 9 6 E 2 9 - E A D E - 4 A C E - B D 7 E - 1 A 3 1 2 5 1 1 7 5 9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A 7 2 E 2 6 8 B - D 1 2 B - 4 B A 7 - B 6 F B - A A A 9 0 5 3 0 D 2 5 C } " > < a 1 6 : c r e a t i o n I d   x m l n s : a 1 6 = " h t t p : / / s c h e m a s . m i c r o s o f t . c o m / o f f i c e / d r a w i n g / 2 0 1 0 / m a i n "   i d = " { 3 A D 9 B 0 2 6 - 9 C C B - 4 D C F - A F 6 0 - 1 7 6 9 B 3 A 7 2 5 5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F A F 6 E 9 4 9 - 2 4 F E - 4 2 6 4 - 8 D C 0 - A 8 C 2 5 0 6 E F 2 7 6 } " > < a 1 6 : c r e a t i o n I d   x m l n s : a 1 6 = " h t t p : / / s c h e m a s . m i c r o s o f t . c o m / o f f i c e / d r a w i n g / 2 0 1 0 / m a i n "   i d = " { A 4 5 9 4 8 C A - 8 6 B 2 - 4 F C 0 - A 5 D 3 - D E 5 7 A A C B C 1 8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B A 0 F 1 A 1 - 1 A 0 7 - 4 B 2 9 - 8 3 5 2 - F 2 D F 9 8 B 9 3 1 7 3 } " > < p 1 4 : c r e a t i o n I d   x m l n s : p 1 4 = " h t t p : / / s c h e m a s . m i c r o s o f t . c o m / o f f i c e / p o w e r p o i n t / 2 0 1 0 / m a i n "   v a l = " 1 6 6 4 7 3 1 4 0 8 0 2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4 6 3 6 9 F 9 - C F 1 4 - 4 8 E C - A 0 F 5 - 4 9 3 B 8 E D 3 C E 9 9 } " > < a 1 6 : c r e a t i o n I d   x m l n s : a 1 6 = " h t t p : / / s c h e m a s . m i c r o s o f t . c o m / o f f i c e / d r a w i n g / 2 0 1 0 / m a i n "   i d = " { B 2 0 C A 8 2 0 - 8 2 5 2 - 4 A 2 2 - 8 C 4 3 - B 1 B 2 9 1 1 3 D 7 B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E 8 C A 9 7 4 3 - F 8 6 8 - 4 8 D A - A 5 6 5 - A 2 D F 5 8 D 7 4 B F 5 } " > < a 1 6 : c r e a t i o n I d   x m l n s : a 1 6 = " h t t p : / / s c h e m a s . m i c r o s o f t . c o m / o f f i c e / d r a w i n g / 2 0 1 0 / m a i n "   i d = " { 2 F 1 D A 6 B 6 - 2 8 F C - 4 3 C C - 8 0 D D - 6 B A 4 9 0 6 A 1 6 F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E 5 6 2 D 1 B 7 - A 0 7 8 - 4 6 0 0 - B C 2 2 - 5 B C 2 C F 3 2 7 F 1 0 } " > < a 1 6 : c r e a t i o n I d   x m l n s : a 1 6 = " h t t p : / / s c h e m a s . m i c r o s o f t . c o m / o f f i c e / d r a w i n g / 2 0 1 0 / m a i n "   i d = " { 1 0 3 1 5 3 E 2 - 4 A A 6 - 4 A C 4 - B 3 8 7 - D 7 7 4 0 8 6 F E 4 7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9 F A 2 C A 6 D - 6 3 1 D - 4 E E 3 - B 7 6 6 - F A 2 3 C E 2 C 1 0 5 E } " > < a 1 6 : c r e a t i o n I d   x m l n s : a 1 6 = " h t t p : / / s c h e m a s . m i c r o s o f t . c o m / o f f i c e / d r a w i n g / 2 0 1 0 / m a i n "   i d = " { 7 B 8 7 7 F D 1 - F B 3 6 - 4 D 0 E - A 0 A D - 9 0 7 C A 7 2 5 7 7 1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6 "   n a m e = " S l i d e   N u m b e r   P l a c e h o l d e r   3 " > < a : e x t L s t > < a : e x t   u r i = " { 1 0 F 2 4 9 0 6 - 1 C 9 6 - 4 C A 9 - B E 4 5 - 2 3 A 3 6 7 0 5 2 D 5 6 } " > < a 1 6 : c r e a t i o n I d   x m l n s : a 1 6 = " h t t p : / / s c h e m a s . m i c r o s o f t . c o m / o f f i c e / d r a w i n g / 2 0 1 0 / m a i n "   i d = " { B A 0 4 3 D 5 B - 7 9 E 4 - 4 8 4 2 - A 7 5 3 - 3 B 4 B B 1 D 7 4 3 8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2 " > < a : e x t L s t > < a : e x t   u r i = " { 3 8 2 4 9 0 E 8 - 4 2 B 7 - 4 F 5 E - 8 B C 6 - 4 D 0 2 3 D 0 9 B 1 4 9 } " > < a 1 6 : c r e a t i o n I d   x m l n s : a 1 6 = " h t t p : / / s c h e m a s . m i c r o s o f t . c o m / o f f i c e / d r a w i n g / 2 0 1 0 / m a i n "   i d = " { E 4 8 B B 0 1 E - 0 9 2 F - 4 3 0 F - A C 3 0 - E 3 3 A F 0 6 E 8 0 F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B 5 6 B 5 C 6 7 - 3 E B 2 - 4 2 C 4 - 9 4 E 6 - 2 C 4 6 5 F 8 4 E 9 5 D } " > < a 1 6 : c r e a t i o n I d   x m l n s : a 1 6 = " h t t p : / / s c h e m a s . m i c r o s o f t . c o m / o f f i c e / d r a w i n g / 2 0 1 0 / m a i n "   i d = " { 3 4 7 6 9 D 4 2 - 0 8 9 4 - 4 4 F E - 9 9 F 8 - 4 7 8 A 5 E 8 7 F F E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8 2 B B 2 5 1 - D D 3 7 - 4 A 1 D - 9 5 3 8 - A F 5 9 0 8 4 2 6 8 1 A } " > < p 1 4 : c r e a t i o n I d   x m l n s : p 1 4 = " h t t p : / / s c h e m a s . m i c r o s o f t . c o m / o f f i c e / p o w e r p o i n t / 2 0 1 0 / m a i n "   v a l = " 1 6 6 4 7 3 1 4 0 8 0 3 3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6 0 4 B 7 B D - E 9 D D - 4 7 2 1 - 9 F 1 5 - 9 D B 7 C D 3 1 C E C E } " > < a 1 6 : c r e a t i o n I d   x m l n s : a 1 6 = " h t t p : / / s c h e m a s . m i c r o s o f t . c o m / o f f i c e / d r a w i n g / 2 0 1 0 / m a i n "   i d = " { 6 B 8 E 5 6 5 A - 2 C 0 8 - 4 E 2 4 - B 9 1 7 - A C 1 F F 8 3 9 5 D 4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0 "   y = " 1 0 4 7 7 5 0 " / > < a : e x t   c x = " 9 5 5 8 4 4 "   c y = " 3 0 5 3 4 9 5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F 1 9 5 E 5 E 5 - E C A 4 - 4 D 8 F - A 9 6 E - 7 9 B D C 1 C 0 3 1 3 F } " > < a 1 6 : c r e a t i o n I d   x m l n s : a 1 6 = " h t t p : / / s c h e m a s . m i c r o s o f t . c o m / o f f i c e / d r a w i n g / 2 0 1 0 / m a i n "   i d = " { C 0 1 4 1 8 D 6 - F 0 4 7 - 4 6 1 1 - 8 D 9 6 - 4 3 9 D A 6 B D C 8 A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6 7 1 4 E B A F - D E 0 7 - 4 D 0 B - 8 9 D 0 - 5 B B D 8 2 6 4 7 E 5 F } " > < a 1 6 : c r e a t i o n I d   x m l n s : a 1 6 = " h t t p : / / s c h e m a s . m i c r o s o f t . c o m / o f f i c e / d r a w i n g / 2 0 1 0 / m a i n "   i d = " { 8 A 7 8 D 2 0 0 - 6 7 2 0 - 4 E A A - 8 6 E A - 8 4 2 D 8 B 3 A F 8 E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3 2 F 0 6 B 3 D - C B 8 0 - 4 4 3 1 - A 9 6 D - 1 4 5 0 B 8 F 0 9 B 5 0 } " > < a 1 6 : c r e a t i o n I d   x m l n s : a 1 6 = " h t t p : / / s c h e m a s . m i c r o s o f t . c o m / o f f i c e / d r a w i n g / 2 0 1 0 / m a i n "   i d = " { C F 0 A C 0 7 7 - 9 E 2 5 - 4 5 8 4 - 9 E A C - E E C B A C 2 6 D 6 1 A } " / > < / a : e x t > < / a : e x t L s t > < / p : c N v P r > < p : c N v S p P r / > < p : n v P r / > < / p : n v S p P r > < p : s p P r > < a : x f r m   f l i p H = " f a l s e "   f l i p V = " f a l s e "   r o t = " 0 " > < a : o f f   x = " - 1 5 1 7 6 7 6 "   y = " 5 1 6 8 3 9 " / > < a : e x t   c x = " 3 1 7 7 6 3 4 "   c y = " 3 8 9 6 8 5 6 " / > < / a : x f r m > < a : c u s t G e o m > < a : a v L s t / > < a : g d L s t / > < a : a h L s t / > < a : c x n L s t / > < a : r e c t   b = " b "   l = " 0 "   r = " r "   t = " 0 " / > < a : p a t h L s t > < a : p a t h   h = " 3 8 9 6 8 5 6 "   w = " 3 1 7 7 6 3 5 " > < a : m o v e T o > < a : p t   x = " 6 5 1 7 8 "   y = " 0 " / > < / a : m o v e T o > < a : l n T o > < a : p t   x = " 1 4 9 8 8 9 0 "   y = " 5 8 8 2 5 " / > < / a : l n T o > < a : l n T o > < a : p t   x = " 3 1 7 7 6 3 5 "   y = " 5 8 8 2 5 " / > < / a : l n T o > < a : l n T o > < a : p t   x = " 3 1 7 7 6 3 5 "   y = " 3 8 9 6 8 5 6 " / > < / a : l n T o > < a : l n T o > < a : p t   x = " 1 4 9 8 8 9 0 "   y = " 3 8 9 6 8 5 6 " / > < / a : l n T o > < a : l n T o > < a : p t   x = " 0 "   y = " 3 8 9 6 8 5 6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/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T i t l e   1 " > < a : e x t L s t > < a : e x t   u r i = " { 5 3 4 5 D 5 8 B - F F 4 8 - 4 9 B 8 - 8 5 8 3 - 9 7 0 2 D A 0 7 3 A B A } " > < a 1 6 : c r e a t i o n I d   x m l n s : a 1 6 = " h t t p : / / s c h e m a s . m i c r o s o f t . c o m / o f f i c e / d r a w i n g / 2 0 1 0 / m a i n "   i d = " { D 4 C C D 4 6 1 - B 3 E F - 4 B A 6 - B F F F - B 8 2 5 5 4 5 9 5 4 7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8 4 C 4 2 2 0 0 - 9 9 7 3 - 4 A 6 5 - A D D 7 - 1 C 9 F 8 E 4 2 A 2 8 6 } " > < a 1 6 : c r e a t i o n I d   x m l n s : a 1 6 = " h t t p : / / s c h e m a s . m i c r o s o f t . c o m / o f f i c e / d r a w i n g / 2 0 1 0 / m a i n "   i d = " { 6 3 A E A B A A - E 3 A A - 4 F A 4 - B 3 4 9 - D F 2 D F 4 6 6 B 3 4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1 4 4 0 0 "   y = " 1 1 4 3 0 0 0 " / > < a : e x t   c x = " 2 4 0 0 0 7 4 "   c y = " 3 4 2 4 2 5 7 " / > < / a : x f r m > < a : n o F i l l /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B F E 1 7 5 4 4 - E C C 2 - 4 E 2 7 - 9 1 9 1 - 3 A 8 4 F 0 4 8 9 6 3 9 } " > < a 1 6 : c r e a t i o n I d   x m l n s : a 1 6 = " h t t p : / / s c h e m a s . m i c r o s o f t . c o m / o f f i c e / d r a w i n g / 2 0 1 0 / m a i n "   i d = " { F 6 C E E 1 2 B - 4 A 8 E - 4 C C E - 8 2 1 9 - 3 6 D D 7 3 B D F 1 F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3 9 6 2 7 5 "   y = " 1 1 4 3 0 0 0 " / > < a : e x t   c x = " 4 8 2 6 1 9 3 "   c y = " 3 4 2 4 2 5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B 9 4 A 9 C A 3 - 5 4 C A - 4 3 0 7 - 8 E 3 5 - 1 F F 9 6 7 C F 8 6 A 8 } " > < a 1 6 : c r e a t i o n I d   x m l n s : a 1 6 = " h t t p : / / s c h e m a s . m i c r o s o f t . c o m / o f f i c e / d r a w i n g / 2 0 1 0 / m a i n "   i d = " { 1 7 B 9 3 0 0 F - 1 8 D 7 - 4 9 2 6 - B 7 8 4 - C F 1 6 6 1 4 B 7 2 D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2 " > < a : e x t L s t > < a : e x t   u r i = " { 9 F 5 1 1 7 7 0 - D 2 5 5 - 4 B 1 8 - B E 6 7 - C B D 4 3 D E 4 D E D 2 } " > < a 1 6 : c r e a t i o n I d   x m l n s : a 1 6 = " h t t p : / / s c h e m a s . m i c r o s o f t . c o m / o f f i c e / d r a w i n g / 2 0 1 0 / m a i n "   i d = " { 3 D 9 8 B 0 E 5 - 5 9 A E - 4 2 3 9 - 8 E 3 D - D 2 4 F 5 E B 4 9 8 7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D 3 4 0 D 5 8 9 - 0 8 0 6 - 4 9 D 7 - 8 4 E A - 9 B 0 9 D 1 1 9 0 9 5 D } " > < a 1 6 : c r e a t i o n I d   x m l n s : a 1 6 = " h t t p : / / s c h e m a s . m i c r o s o f t . c o m / o f f i c e / d r a w i n g / 2 0 1 0 / m a i n "   i d = " { E 3 C A B 0 6 E - 9 0 A A - 4 2 0 8 - 9 C 5 D - 0 5 9 9 1 1 2 8 4 C C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D 8 C 3 F 1 4 - 4 A 9 8 - 4 2 F C - A 6 F 5 - 0 6 9 1 8 6 6 A 1 F B D } " > < p 1 4 : c r e a t i o n I d   x m l n s : p 1 4 = " h t t p : / / s c h e m a s . m i c r o s o f t . c o m / o f f i c e / p o w e r p o i n t / 2 0 1 0 / m a i n "   v a l = " 1 6 6 4 7 3 1 4 0 8 0 3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4 F 3 8 6 7 1 2 - B 1 C D - 4 D 5 E - A B 5 1 - 4 8 F 5 F 7 B E A F A 2 } " > < a 1 6 : c r e a t i o n I d   x m l n s : a 1 6 = " h t t p : / / s c h e m a s . m i c r o s o f t . c o m / o f f i c e / d r a w i n g / 2 0 1 0 / m a i n "   i d = " { 5 5 3 B E 9 D C - 0 6 D 5 - 4 6 1 D - A C E 6 - 9 F C C 1 2 B C 3 5 A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5 7 6 1 3 "   y = " 8 7 3 1 4 1 " / > < a : e x t   c x = " 3 3 3 0 1 5 8 "   c y = " 3 3 6 7 3 1 5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F 0 0 3 4 6 A 9 - 6 3 5 B - 4 8 5 8 - A 8 0 C - 2 4 7 A 4 7 F 3 3 6 5 7 } " > < a 1 6 : c r e a t i o n I d   x m l n s : a 1 6 = " h t t p : / / s c h e m a s . m i c r o s o f t . c o m / o f f i c e / d r a w i n g / 2 0 1 0 / m a i n "   i d = " { 4 D F 4 2 A C 1 - 9 C 2 D - 4 5 4 E - A C 6 E - 9 9 F C 6 0 5 3 1 D 0 F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1 2 1 9 8 1 "   c y = " 5 1 4 5 8 9 1 " / > < / a : x f r m > < a : p r s t G e o m   p r s t = " r e c t " > < a : a v L s t / > < / a : p r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4 "   n a m e = " S t r a i g h t   C o n n e c t o r   4 " > < a : e x t L s t > < a : e x t   u r i = " { B C 9 6 6 7 C 6 - E 2 E 4 - 4 3 D 1 - B 9 E B - 8 6 2 B 1 A D 7 B 4 3 1 } " > < a 1 6 : c r e a t i o n I d   x m l n s : a 1 6 = " h t t p : / / s c h e m a s . m i c r o s o f t . c o m / o f f i c e / d r a w i n g / 2 0 1 0 / m a i n "   i d = " { 4 1 0 D 5 1 A 5 - 2 8 4 8 - 4 6 A 0 - B A 1 5 - B F 1 C 6 F 2 6 B 7 7 0 } " / > < / a : e x t > < / a : e x t L s t > < / p : c N v P r > < p : c N v C x n S p P r / > < p : n v P r / > < / p : n v C x n S p P r > < p : s p P r > < a : x f r m   f l i p H = " t r u e "   f l i p V = " f a l s e "   r o t = " 0 " > < a : o f f   x = " 8 0 0 6 0 9 "   y = " 9 5 8 9 2 8 " / > < a : e x t   c x = " 7 1 1 4 2 1 0 "   c y = " 2 8 6 6 7 " / > < / a : x f r m > < a : p r s t G e o m   p r s t = " l i n e " > < a : a v L s t / > < / a : p r s t G e o m > < a : l n   w = " 6 3 5 0 " > < a : s o l i d F i l l > < a : s r g b C l r   v a l = " 6 b c a d 5 " > < a : a l p h a   v a l = " 3 0 0 0 0 " / > < / a : s r g b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5 "   n a m e = " " > < a : e x t L s t > < a : e x t   u r i = " { 3 B 6 C D 7 0 3 - 5 2 2 B - 4 E C 5 - B 6 3 B - D 5 B 4 B 8 0 B 5 1 6 5 } " > < a 1 6 : c r e a t i o n I d   x m l n s : a 1 6 = " h t t p : / / s c h e m a s . m i c r o s o f t . c o m / o f f i c e / d r a w i n g / 2 0 1 0 / m a i n "   i d = " { C 5 E E F 4 6 7 - 5 F 1 7 - 4 7 0 B - A B D F - E 2 9 2 6 F A 2 9 1 9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8 D 9 F F E B C - E 9 6 4 - 4 6 A 6 - B F A B - 4 3 5 5 B E 7 C 2 0 C 9 } " > < a 1 6 : c r e a t i o n I d   x m l n s : a 1 6 = " h t t p : / / s c h e m a s . m i c r o s o f t . c o m / o f f i c e / d r a w i n g / 2 0 1 0 / m a i n "   i d = " { D 9 7 B 1 5 3 7 - 4 E 8 6 - 4 B 4 D - B 1 F 5 - D F 9 0 E E 8 9 D D D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3 6 F C A E 6 6 - 3 E B 0 - 4 1 0 2 - 8 3 D C - F 8 5 0 C 9 4 9 5 1 5 4 } " > < a 1 6 : c r e a t i o n I d   x m l n s : a 1 6 = " h t t p : / / s c h e m a s . m i c r o s o f t . c o m / o f f i c e / d r a w i n g / 2 0 1 0 / m a i n "   i d = " { 7 1 A 3 2 6 A D - 9 6 F E - 4 6 E 4 - 8 3 B D - 6 B 5 E B 8 3 A 2 3 B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1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s p > < p : n v S p P r > < p : c N v P r   h i d d e n = " f a l s e "   i d = " 8 "   n a m e = " T i t l e   1 " > < a : e x t L s t > < a : e x t   u r i = " { 7 6 C 2 6 B 4 A - 4 6 B D - 4 3 F 0 - 9 0 9 F - F C 6 B E 4 0 7 7 9 6 8 } " > < a 1 6 : c r e a t i o n I d   x m l n s : a 1 6 = " h t t p : / / s c h e m a s . m i c r o s o f t . c o m / o f f i c e / d r a w i n g / 2 0 1 0 / m a i n "   i d = " { 3 2 7 C 5 C 7 A - 8 8 4 9 - 4 7 E 5 - A 9 3 5 - C 1 2 3 D B C 5 4 0 C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9 "   n a m e = " T e x t   P l a c e h o l d e r   3 " > < a : e x t L s t > < a : e x t   u r i = " { 3 A 1 3 E 5 C 7 - 8 3 B B - 4 A 4 9 - 9 4 A D - 6 B 8 3 5 E 9 9 1 0 9 F } " > < a 1 6 : c r e a t i o n I d   x m l n s : a 1 6 = " h t t p : / / s c h e m a s . m i c r o s o f t . c o m / o f f i c e / d r a w i n g / 2 0 1 0 / m a i n "   i d = " { E 1 2 6 E 2 F 5 - 6 5 D 5 - 4 8 8 1 - A E F 4 - B B 8 E 4 6 B 2 E F 5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9 7 8 0 4 8 "   y = " 1 1 9 9 2 0 1 " / > < a : e x t   c x = " 4 2 5 1 5 5 2 "   c y = " 3 0 7 5 0 6 3 " / > < / a : x f r m > < a : c u s t G e o m > < a : a v L s t / > < a : g d L s t / > < a : a h L s t / > < a : c x n L s t / > < a : r e c t   b = " b "   l = " 0 "   r = " r "   t = " 0 " / > < a : p a t h L s t > < a : p a t h   h = " 3 0 7 5 0 6 4 "   w = " 4 2 5 1 5 5 2 " > < a : m o v e T o > < a : p t   x = " 4 2 3 6 "   y = " 1 1 6 4 1 " / > < / a : m o v e T o > < a : l n T o > < a : p t   x = " 4 2 5 1 5 5 2 "   y = " 0 " / > < / a : l n T o > < a : l n T o > < a : p t   x = " 4 2 5 1 5 5 2 "   y = " 3 0 6 4 2 8 4 " / > < / a : l n T o > < a : l n T o > < a : p t   x = " 2 4 2 4 "   y = " 3 0 7 3 6 4 9 " / > < / a : l n T o > < a : c u b i c B e z T o > < a : p t   x = " 5 5 0 9 "   y = " 3 1 3 1 0 4 7 " / > < a : p t   x = " - 6 6 4 2 "   y = " 1 4 2 2 5 8 3 " / > < a : p t   x = " 5 5 5 9 "   y = " 1 4 5 2 9 5 8 " / > < / a : c u b i c B e z T o > < a : c l o s e / > < / a : p a t h > < / a : p a t h L s t > < / a : c u s t G e o m > < / p : s p P r > < p : t x B o d y > < a : b o d y P r   a n c h o r = " t "   b I n s = " 0 "   l I n s = " 0 "   r I n s = " 0 "   r t l C o l = " 0 "   t I n s = " 0 "   v e r t = " h o r z " > < a : n o r m A u t o f i t / > < / a : b o d y P r > < a : l s t S t y l e > < a : l v l 1 p P r   i n d e n t = " 0 "   l v l = " 0 "   m a r L = " 0 " > < a : l n S p c > < a : s p c P c t   v a l = " 1 5 0 0 0 0 " / > < / a : l n S p c > < a : b u N o n e / > < a : d e f R P r   b = " 0 "   d i r t y = " 0 "   l a n g = " e n - U S "   s z = " 1 8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C 2 7 4 9 E A B - 5 0 5 5 - 4 E 3 3 - 8 F D 1 - 8 9 9 F E 6 D E 5 8 6 9 } " > < a 1 6 : c r e a t i o n I d   x m l n s : a 1 6 = " h t t p : / / s c h e m a s . m i c r o s o f t . c o m / o f f i c e / d r a w i n g / 2 0 1 0 / m a i n "   i d = " { 7 B 1 C 7 A 3 4 - F 5 E 9 - 4 8 D 9 - 9 9 E B - E 3 C F 0 E A 6 4 3 F D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2 3 3 0 2 "   y = " 1 3 2 3 9 7 5 " / > < a : e x t   c x = " 2 5 7 1 7 5 0 "   c y = " 2 5 7 1 7 5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3 B 1 5 5 3 7 A - 6 C A 6 - 4 1 9 2 - 9 E D 6 - 1 2 4 6 2 3 3 0 B A 9 1 } " > < a 1 6 : c r e a t i o n I d   x m l n s : a 1 6 = " h t t p : / / s c h e m a s . m i c r o s o f t . c o m / o f f i c e / d r a w i n g / 2 0 1 0 / m a i n "   i d = " { A E E A 4 6 E 6 - 4 2 6 A - 4 7 A A - A C 3 7 - A A 4 A 9 2 0 8 0 3 0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F B 6 5 A 1 6 1 - 0 F 3 F - 4 8 A 9 - A 1 2 8 - 1 A 7 D E A 5 F 5 8 2 B } " > < a 1 6 : c r e a t i o n I d   x m l n s : a 1 6 = " h t t p : / / s c h e m a s . m i c r o s o f t . c o m / o f f i c e / d r a w i n g / 2 0 1 0 / m a i n "   i d = " { 8 8 2 D 5 6 5 2 - B 5 8 A - 4 D C 4 - 9 B F 0 - 5 3 1 D 6 0 0 6 D 8 E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C 8 2 4 9 E E D - C B 3 8 - 4 A F 3 - 8 E 6 6 - 1 3 2 3 F 9 0 E 3 8 A 2 } " > < a 1 6 : c r e a t i o n I d   x m l n s : a 1 6 = " h t t p : / / s c h e m a s . m i c r o s o f t . c o m / o f f i c e / d r a w i n g / 2 0 1 0 / m a i n "   i d = " { 7 3 7 2 E B A 7 - 3 7 4 3 - 4 B 5 E - A 6 D 9 - 4 0 8 6 C 8 1 7 D 6 3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F 2 1 D 1 B 0 - 4 5 0 C - 4 C C C - 8 4 1 A - A 6 3 5 F A 7 D 2 7 F 7 } " > < p 1 4 : c r e a t i o n I d   x m l n s : p 1 4 = " h t t p : / / s c h e m a s . m i c r o s o f t . c o m / o f f i c e / p o w e r p o i n t / 2 0 1 0 / m a i n "   v a l = " 1 6 6 4 7 3 1 4 0 8 0 3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8 . j p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B A A D 2 A D - E 1 C 1 - 4 1 6 8 - B 7 1 C - 6 E C 7 4 6 0 9 F F D E } " > < a 1 6 : c r e a t i o n I d   x m l n s : a 1 6 = " h t t p : / / s c h e m a s . m i c r o s o f t . c o m / o f f i c e / d r a w i n g / 2 0 1 0 / m a i n "   i d = " { E B 3 2 6 D 8 A - B 4 5 6 - 4 3 D 2 - A 3 2 9 - 6 1 6 1 8 9 D 0 5 B D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1 9 6 8 8 "   y = " 4 9 0 6 9 4 " / > < a : e x t   c x = " 7 3 0 2 7 8 0 "   c y = " 4 9 4 5 9 2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C 8 0 1 7 F D F - A 8 F 1 - 4 A 2 4 - B 3 7 8 - 4 E C 8 8 9 8 F 7 C 8 9 } " > < a 1 6 : c r e a t i o n I d   x m l n s : a 1 6 = " h t t p : / / s c h e m a s . m i c r o s o f t . c o m / o f f i c e / d r a w i n g / 2 0 1 0 / m a i n "   i d = " { 8 B E 4 B C 6 7 - 1 8 8 5 - 4 E A 3 - A F 7 7 - 1 F B F 6 2 C 2 3 7 7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2 4 4 5 0 "   y = " 1 0 6 7 1 1 6 " / > < a : e x t   c x = " 7 3 0 2 7 8 0 "   c y = " 3 5 7 5 0 8 7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9 E 7 2 5 E 7 3 - A 6 E A - 4 A E 4 - A 8 3 6 - B A 8 C 0 3 C 0 3 9 B D } " > < a 1 6 : c r e a t i o n I d   x m l n s : a 1 6 = " h t t p : / / s c h e m a s . m i c r o s o f t . c o m / o f f i c e / d r a w i n g / 2 0 1 0 / m a i n "   i d = " { F 0 4 F 1 6 5 7 - 0 7 8 1 - 4 E 6 6 - B F F D - 5 8 0 A A A 4 0 5 4 5 6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6 C 9 6 7 9 A - 8 0 F 7 - 4 3 5 A - A 7 F 6 - E D 7 A 6 0 7 9 B 7 D E } " > < a 1 6 : c r e a t i o n I d   x m l n s : a 1 6 = " h t t p : / / s c h e m a s . m i c r o s o f t . c o m / o f f i c e / d r a w i n g / 2 0 1 0 / m a i n "   i d = " { F 3 3 B 9 1 B 2 - C 9 C C - 4 B F 0 - 8 C 2 7 - D 2 E 6 7 9 D 3 9 9 3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C F B C 5 8 5 1 - D 8 B 5 - 4 9 6 4 - B B 6 6 - A 4 7 9 3 3 C D 4 3 6 C } " > < a 1 6 : c r e a t i o n I d   x m l n s : a 1 6 = " h t t p : / / s c h e m a s . m i c r o s o f t . c o m / o f f i c e / d r a w i n g / 2 0 1 0 / m a i n "   i d = " { 7 D 2 E 3 8 6 2 - 6 E 1 D - 4 D E 9 - 9 D 3 C - B B A D 6 7 2 3 E D 5 4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0 "   d i r t y = " 0 "   i = " 0 "   l a n g = " e n - U S "   s z = " 3 2 0 0 " > < a : s o l i d F i l l > < a : s c h e m e C l r   v a l = " a c c e n t 3 " > < a : l u m M o d   v a l = " 6 0 0 0 0 " / > < a : l u m O f f   v a l = " 4 0 0 0 0 " / > < / a : s c h e m e C l r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l n S p c > < a : s p c P c t   v a l = " 1 0 0 0 0 0 " / > < / a : l n S p c > < a : s p c B e f > < a : s p c P t s   v a l = " 1 2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b g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b g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2 0 0 " > < a : s o l i d F i l l > < a : s c h e m e C l r   v a l = " b g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2 0 2 2 . s p a c e a p p s c h a l l e n g e . o r g / c h a l l e n g e s / 2 0 2 2 - c h a l l e n g e s / r e s o u r c e s - g a t e w a y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2 0 2 2 . s p a c e a p p s c h a l l e n g e . o r g / c h a l l e n g e s / 2 0 2 2 - c h a l l e n g e s / r e s o u r c e s - g a t e w a y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3 "   T a r g e t = " . . / m e d i a / i m a g e 4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1 A 8 3 5 1 B - 4 5 4 8 - 4 3 5 7 - A 2 A 2 - 9 2 7 C C 9 5 B D 6 8 A } " > < a 1 6 : c r e a t i o n I d   x m l n s : a 1 6 = " h t t p : / / s c h e m a s . m i c r o s o f t . c o m / o f f i c e / d r a w i n g / 2 0 1 0 / m a i n "   i d = " { 8 2 0 4 E 2 0 F - 3 6 B 5 - 4 1 3 2 - B 0 0 4 - 3 C 5 1 A 0 1 3 A D E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 A l l y E d < / a : t > < / a : r > < a : e n d P a r a R P r   d i r t y = " 0 "   e r r = " 1 "   l a n g = " e n - U S " / > < / a : p > < / p : t x B o d y > < / p : s p > < p : s p > < p : n v S p P r > < p : c N v P r   i d = " 3 "   n a m e = " S u b t i t l e   2 " > < a : e x t L s t > < a : e x t   u r i = " { 6 4 0 1 2 A 9 0 - A 1 2 8 - 4 F 4 6 - 9 5 C D - 0 2 C 8 D D 0 8 B F 7 E } " > < a 1 6 : c r e a t i o n I d   x m l n s : a 1 6 = " h t t p : / / s c h e m a s . m i c r o s o f t . c o m / o f f i c e / d r a w i n g / 2 0 1 0 / m a i n "   i d = " { 0 9 E C 9 1 F 2 - 2 C 6 3 - 4 A F B - B 2 C 5 - 4 A 6 5 8 2 7 2 0 2 0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4 A 7 F C D D - 6 0 0 0 - 4 1 9 E - 8 C 9 B - 8 F 6 5 1 4 4 0 A D F 0 } " > < p 1 4 : c r e a t i o n I d   x m l n s : p 1 4 = " h t t p : / / s c h e m a s . m i c r o s o f t . c o m / o f f i c e / p o w e r p o i n t / 2 0 1 0 / m a i n "   v a l = " 1 6 6 4 7 3 1 4 0 8 0 5 4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2 7 1 6 8 C 7 - D E 7 1 - 4 2 D 3 - 9 6 1 4 - 1 F 4 A E F 4 C 9 A 4 2 } " > < a 1 6 : c r e a t i o n I d   x m l n s : a 1 6 = " h t t p : / / s c h e m a s . m i c r o s o f t . c o m / o f f i c e / d r a w i n g / 2 0 1 0 / m a i n "   i d = " { 6 5 7 C 2 0 3 6 - 2 D C B - 4 5 A 0 - A 3 1 5 - F 3 9 4 6 D 4 4 2 A 5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 P r o b l e m  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F 7 3 7 A F 7 - 5 2 A F - 4 A 8 4 - 8 A E 0 - 8 5 D D A 9 F D 8 5 D 2 } " > < a 1 6 : c r e a t i o n I d   x m l n s : a 1 6 = " h t t p : / / s c h e m a s . m i c r o s o f t . c o m / o f f i c e / d r a w i n g / 2 0 1 0 / m a i n "   i d = " { 5 4 4 3 1 C 2 B - 8 4 9 1 - 4 C 6 5 - B F D B - F E A 0 D 5 5 5 B 4 7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2 0 6 1 0 "   y = " 1 7 2 2 7 2 0 " / > < a : e x t   c x = " 7 3 0 2 7 8 0 "   c y = " 3 5 7 5 0 8 7 " / > < / a : x f r m > < / p : s p P r > < p : t x B o d y > < a : b o d y P r   r t l C o l = " 0 " / > < a : l s t S t y l e / > < a : p > < a : p P r   i n d e n t = " 0 "   m a r L = " 0 " > < a : b u N o n e / > < / a : p P r > < a : r > < a : r P r   b = " 1 "   d i r t y = " 0 "   l a n g = " e n - U S "   s z = " 3 6 0 0 " > < a : s o l i d F i l l > < a : s c h e m e C l r   v a l = " a c c e n t 3 " / > < / a : s o l i d F i l l > < a : l a t i n   t y p e f a c e = " O v e r p a s s " / > < a : h l i n k C l i c k   r : i d = " r I d 2 " / > < / a : r P r > < a : t > C a p a c i t y   B u i l d i n g   R e s o u r c e s   G a t e w a y   < / a : t > < / a : r > < a : e n d P a r a R P r   b = " 1 "   d i r t y = " 0 "   l a n g = " e n - U S "   s z = " 3 6 0 0 " > < a : s o l i d F i l l > < a : s c h e m e C l r   v a l = " a c c e n t 3 " / > < / a : s o l i d F i l l > < a : l a t i n   t y p e f a c e = " O v e r p a s s " / > < a : h l i n k C l i c k   r : i d = " r I d 3 " / > < / a : e n d P a r a R P r > < / a : p > < / p : t x B o d y > < / p : s p > < / p : s p T r e e > < p : e x t L s t > < p : e x t   u r i = " { 8 5 4 A C E 5 2 - 1 7 D 8 - 4 D 2 4 - B 6 A E - C 7 C 8 6 0 C 3 1 A B F } " > < p 1 4 : c r e a t i o n I d   x m l n s : p 1 4 = " h t t p : / / s c h e m a s . m i c r o s o f t . c o m / o f f i c e / p o w e r p o i n t / 2 0 1 0 / m a i n "   v a l = " 1 6 6 4 7 3 1 4 0 8 0 5 7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9 0 5 0 F 4 0 - 5 A 7 0 - 4 F 1 E - A C C 1 - A A B C B 3 6 0 E D A 8 } " > < a 1 6 : c r e a t i o n I d   x m l n s : a 1 6 = " h t t p : / / s c h e m a s . m i c r o s o f t . c o m / o f f i c e / d r a w i n g / 2 0 1 0 / m a i n "   i d = " { D 3 5 B 0 4 7 2 - 0 D 7 D - 4 B A D - A 1 4 1 - D D F 7 F 7 C 7 1 F 9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 S o l u t i o n 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8 A 3 B 7 7 9 - 3 6 2 4 - 4 6 8 A - A 2 3 1 - B 3 5 3 1 E B 4 1 F 4 D } " > < a 1 6 : c r e a t i o n I d   x m l n s : a 1 6 = " h t t p : / / s c h e m a s . m i c r o s o f t . c o m / o f f i c e / d r a w i n g / 2 0 1 0 / m a i n "   i d = " { 1 8 9 6 B 7 1 7 - 4 D B A - 4 D 7 C - 9 C 2 B - 1 4 C A 1 1 4 C E B 7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/ > < a : t > W e   d e v e l o p   a   m o b i l e   a p p l i c a t i o n   t h a t   a l l o w s   u s e r s   t o   a c c e s s   N A S A   t r a i n i n g   m a t e r i a l s . < / a : t > < / a : r > < / a : p > < a : p > < a : p P r / > < a : r > < a : r P r   d i r t y = " 0 "   l a n g = " e n - U S " / > < a : t > T h e   u s e r   w i l l   f i r s t   l o g   i n   u s i n g   t h e i r   e m a i l   a d d r e s s   b e f o r e   s h o w i n g   u p   o n   t h e   h o m e   p a g e . < / a : t > < / a : r > < / a : p > < a : p > < a : p P r / > < a : r > < a : r P r   d i r t y = " 0 "   l a n g = " e n - U S " / > < a : t > O n   t h e   h o m e   p a g e ,   t h e   u s e r   c a n   a c c e s s   a l l   t y p e s   o f   c o u r s e s   a s   w e l l   a s   t h e   m o s t   p o p u l a r   c o u r s e s . < / a : t > < / a : r > < a : r > < a : r P r   d i r t y = " 0 "   l a n g = " e n - U S " / > < a : t > . < / a : t > < / a : r > < / a : p > < a : p > < a : p P r / > < a : r > < a : r P r   d i r t y = " 0 "   l a n g = " e n - U S " / > < a : t > F o l l o w i n g   t h a t ,   t h e   u s e r   m u s t   c h o o s e   a   t o p i c   o n   t h e   h o m e   p a g e   t h a t   i n t e r e s t s   t h e m . < / a : t > < / a : r > < / a : p > < a : p > < a : p P r / > < a : r > < a : r P r   d i r t y = " 0 "   l a n g = " e n - U S " / > < a : t > T h e   u s e r   i s   t a k e n   t o   t h e   f o l l o w i n g   p a g e ,   w h e r e   t h e y   c a n   c h o o s e   t h e i r   c o u r s e ,   a f t e r   c h o o s i n g   a   t o p i c . < / a : t > < / a : r > < / a : p > < a : p > < a : p P r / > < a : r > < a : r P r   d i r t y = " 0 "   l a n g = " e n - U S " / > < a : t > A f t e r   c h o o s i n g   a   c o u r s e ,   t h e   u s e r   m u s t   t a p   o n   i t   t o   b e   t a k e n   t o   t h e   c o u r s e   p a g e . < / a : t > < / a : r > < a : e n d P a r a R P r   d i r t y = " 0 "   l a n g = " e n - U S " / > < / a : p > < / p : t x B o d y > < / p : s p > < / p : s p T r e e > < p : e x t L s t > < p : e x t   u r i = " { 5 0 8 8 7 4 F 5 - E 1 4 E - 4 4 8 D - 9 5 6 4 - 3 C 5 9 7 B A 4 2 4 1 7 } " > < p 1 4 : c r e a t i o n I d   x m l n s : p 1 4 = " h t t p : / / s c h e m a s . m i c r o s o f t . c o m / o f f i c e / p o w e r p o i n t / 2 0 1 0 / m a i n "   v a l = " 1 6 6 4 7 3 1 4 0 8 0 6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8 F 7 B 5 1 C - D B 0 F - 4 4 1 5 - B E 0 0 - D 9 A 0 C 7 7 2 9 4 4 A } " > < a 1 6 : c r e a t i o n I d   x m l n s : a 1 6 = " h t t p : / / s c h e m a s . m i c r o s o f t . c o m / o f f i c e / d r a w i n g / 2 0 1 0 / m a i n "   i d = " { 7 2 4 E 7 6 B 4 - D 0 4 8 - 4 4 3 A - 9 7 6 A - B 1 B B E 2 3 2 0 D 3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 n o v e l t y 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9 F 4 5 4 2 D - 9 B 1 4 - 4 5 0 4 - 9 1 F A - 1 5 1 F 3 D C F 0 B 4 F } " > < a 1 6 : c r e a t i o n I d   x m l n s : a 1 6 = " h t t p : / / s c h e m a s . m i c r o s o f t . c o m / o f f i c e / d r a w i n g / 2 0 1 0 / m a i n "   i d = " { F E F 3 2 2 8 6 - B A D E - 4 5 C 1 - 9 2 3 2 - F 7 4 8 E 0 6 E F E 2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 W e   w i l l   s o r t   t h e   u s e r s   b a s e d   o n   t h e i r   e m a i l   a d d r e s s e s . < / a : t > < / a : r > < / a : p > < a : p > < a : p P r / > < a : r > < a : r P r   d i r t y = " 0 "   l a n g = " e n - U S " / > < a : t > T h e   u s e r   c a n   f i l t e r   t h e   t o p i c s   i n   o u r   a p p l i c a t i o n   b a s e d   o n   t h e i r   p r e f e r e n c e s . < / a : t > < / a : r > < / a : p > < a : p > < a : p P r / > < a : r > < a : r P r   d i r t y = " 0 "   l a n g = " e n - U S " / > < a : t > O u r   m o b i l e   a p p   w i l l   f u n c t i o n   i n d e p e n d e n t l y   a n d   b e   a   l i g h t w e i g h t   < / a : t > < / a : r > < a : r > < a : r P r   d i r t y = " 0 "   e r r = " 1 "   l a n g = " e n - U S " / > < a : t > p r o g r a m m e < / a : t > < / a : r > < a : r > < a : r P r   d i r t y = " 0 "   l a n g = " e n - U S " / > < a : t > . < / a : t > < / a : r > < / a : p > < a : p > < a : p P r / > < a : r > < a : r P r   d i r t y = " 0 "   l a n g = " e n - U S " / > < a : t > I t   w i l l   b e   u s e r - f r i e n d l y   a s   w e l l . < / a : t > < / a : r > < / a : p > < a : p > < a : p P r / > < a : r > < a : r P r   d i r t y = " 0 "   l a n g = " e n - U S " / > < a : t > I n   o u r   a p p l i c a t i o n ,   g a m i f i c a t i o n   i s   u s e d . < / a : t > < / a : r > < / a : p > < a : p > < a : p P r / > < a : r > < a : r P r   d i r t y = " 0 "   l a n g = " e n - U S " / > < a : t > W e   w i l l   a l s o   s h o w   t h e   C o u r s e ' s   d i f f i c u l t y   l e v e l . < / a : t > < / a : r > < a : e n d P a r a R P r   d i r t y = " 0 "   l a n g = " e n - U S " / > < / a : p > < / p : t x B o d y > < / p : s p > < / p : s p T r e e > < p : e x t L s t > < p : e x t   u r i = " { 9 2 9 7 7 0 0 C - 0 C 7 D - 4 6 8 8 - B 7 9 8 - F D 7 F E 7 1 D 2 1 E 5 } " > < p 1 4 : c r e a t i o n I d   x m l n s : p 1 4 = " h t t p : / / s c h e m a s . m i c r o s o f t . c o m / o f f i c e / p o w e r p o i n t / 2 0 1 0 / m a i n "   v a l = " 1 6 6 4 7 3 1 4 0 8 0 6 2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1 5 6 5 A B B - 7 5 0 8 - 4 6 B 9 - B F 7 7 - 9 C 1 4 6 6 F 4 F 9 6 5 } " > < a 1 6 : c r e a t i o n I d   x m l n s : a 1 6 = " h t t p : / / s c h e m a s . m i c r o s o f t . c o m / o f f i c e / d r a w i n g / 2 0 1 0 / m a i n "   i d = " { 8 0 B E F 7 D 7 - 6 A 0 C - 4 6 2 E - 9 5 E 5 - 8 6 C D 0 3 5 6 3 E E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 d e t a i l   o v e r v i e w 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8 E B B 4 C 8 - B E A C - 4 0 E 3 - 9 E 1 2 - 6 4 B B A B B 7 4 C 2 C } " > < a 1 6 : c r e a t i o n I d   x m l n s : a 1 6 = " h t t p : / / s c h e m a s . m i c r o s o f t . c o m / o f f i c e / d r a w i n g / 2 0 1 0 / m a i n "   i d = " { 1 3 9 B 4 C 8 6 - D E A 5 - 4 0 1 7 - B 2 2 6 - 0 2 C F F 1 E 4 E C 5 8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e n - U S " / > < a : t > W e   d e v e l o p   a   < / a : t > < / a : r > < a : r > < a : r P r   d i r t y = " 0 "   e r r = " 1 "   l a n g = " e n - U S " / > < a : t > p r o g r a m m e < / a : t > < / a : r > < a : r > < a : r P r   d i r t y = " 0 "   l a n g = " e n - U S " / > < a : t >   t h a t   a l l o w s   p e o p l e   t o   l o g   i n   u s i n g   t h e i r   e m a i l   a d d r e s s e s .   T h e   u s e r ' s   h o m e   p a g e   i s   f i l t e r e d   b a s e d   o n   t h e i r   m a i l   I D .   T h e   u s e r   c a n   a c c e s s   a l l   o f   t h e   c o u r s e   t y p e s   a s   w e l l   a s   t h e   t r e n d i n g   c o u r s e s   f r o m   t h e   h o m e   p a g e .   A c c o r d i n g   t o   t h e   t o p i c ,   t h e   c o u r s e s   a r e   < / a : t > < / a : r > < a : r > < a : r P r   d i r t y = " 0 "   e r r = " 1 "   l a n g = " e n - U S " / > < a : t > o r g a n i s e d < / a : t > < / a : r > < a : r > < a : r P r   d i r t y = " 0 "   l a n g = " e n - U S " / > < a : t > .   T h e n ,   i f   t h e   u s e r   c l i c k s   o n   t h e   c o u r s e   T a b ,   a   p a g e   w i t h   a l l   t y p e s   o f   c o u r s e s   r e l e v a n t   t o   t h e   T o p i c   w i l l   a p p e a r .   T h i s   p a g e   a l s o   i n c l u d e s   i n f o r m a t i o n   a b o u t   t h e   c o u r s e s '   t o p i c ,   l e n g t h ,   a n d   l e v e l .   T h e   u s e r   w i l l   t h e n   b e   t a k e n   t o   t h e   o f f i c i a l   c o u r s e   p a g e   i f   t h e y   c l i c k   o n   t h e   c o u r s e .   W h e r e   t h e   u s e r   w i l l   l e a r n   t h e   c o u r s e < / a : t > < / a : r > < a : r > < a : r P r   d i r t y = " 0 "   l a n g = " e n - U S " / > < a : t > .   < / a : t > < / a : r > < a : r > < a : r P r   d i r t y = " 0 "   l a n g = " e n - U S " / > < a : t > W h e n   t h e   u s e r   c l i c k s   o n   t h e   c o u r s e   c a r d ,   w e   w i l l   o f f e r   h i m   a   t o k e n ,   w h i c h   h e   m a y   t h e n   u s e   t o   r e d e e m   N A S A   g o o d i e s . < / a : t > < / a : r > < a : e n d P a r a R P r   d i r t y = " 0 "   l a n g = " e n - U S " / > < / a : p > < / p : t x B o d y > < / p : s p > < / p : s p T r e e > < p : e x t L s t > < p : e x t   u r i = " { 0 D 8 A C B 9 A - 9 4 1 6 - 4 1 7 1 - 8 F C D - A 2 F A E 6 5 7 7 A F 1 } " > < p 1 4 : c r e a t i o n I d   x m l n s : p 1 4 = " h t t p : / / s c h e m a s . m i c r o s o f t . c o m / o f f i c e / p o w e r p o i n t / 2 0 1 0 / m a i n "   v a l = " 1 6 6 4 7 3 1 4 0 8 0 6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F B D F 2 9 D - A 9 8 8 - 4 A A 3 - 9 3 6 3 - B A 4 6 B E C F 4 D 1 1 } " > < a 1 6 : c r e a t i o n I d   x m l n s : a 1 6 = " h t t p : / / s c h e m a s . m i c r o s o f t . c o m / o f f i c e / d r a w i n g / 2 0 1 0 / m a i n "   i d = " { 3 8 D B 3 B 1 4 - 1 6 5 6 - 4 8 C 4 - B B 7 7 - 4 D 9 6 B D 6 7 9 9 A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0 0 5 8 8 "   y = " 3 8 1 8 9 5 " / > < a : e x t   c x = " 6 7 4 2 8 1 6 "   c y = " 7 0 4 8 5 0 " / > < / a : x f r m > < / p : s p P r > < p : t x B o d y > < a : b o d y P r   r t l C o l = " 0 " / > < a : l s t S t y l e / > < a : p > < a : p P r / > < a : r > < a : r P r   d i r t y = " 0 "   l a n g = " e n - U S " / > < a : t > t e c h n o l o g i e s   u s e d   < / a : t > < / a : r > < a : e n d P a r a R P r   d i r t y = " 0 "   l a n g = " e n - U S " / > < / a : p > < / p : t x B o d y > < / p : s p > < p : s p > < p : n v S p P r > < p : c N v P r   i d = " 3 "   n a m e = " " > < a : e x t L s t > < a : e x t   u r i = " { A 1 3 9 5 0 6 D - F 0 5 B - 4 6 E 7 - B 9 8 E - 5 A 9 9 4 2 A 7 9 7 B B } " > < a 1 6 : c r e a t i o n I d   x m l n s : a 1 6 = " h t t p : / / s c h e m a s . m i c r o s o f t . c o m / o f f i c e / d r a w i n g / 2 0 1 0 / m a i n "   i d = " { 0 E F C 4 D 6 4 - 5 8 1 0 - 4 F B 0 - B 3 6 7 - 0 C 6 8 4 7 9 8 9 B 5 B } " / > < / a : e x t > < / a : e x t L s t > < / p : c N v P r > < p : c N v S p P r / > < p : n v P r / > < / p : n v S p P r > < p : s p P r > < a : x f r m   f l i p H = " f a l s e "   f l i p V = " f a l s e "   r o t = " 0 " > < a : o f f   x = " 1 1 8 8 2 9 1 "   y = " 2 0 0 0 2 5 0 " / > < a : e x t   c x = " 2 1 7 8 1 7 "   c y = " 6 1 1 8 2 8 " / > < / a : x f r m > < a : p r s t G e o m   p r s t = "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9 D A D 8 F D - B 3 C A - 4 8 0 2 - A 1 E 5 - D 8 3 F 1 8 E D C F 1 4 } " > < a 1 6 : c r e a t i o n I d   x m l n s : a 1 6 = " h t t p : / / s c h e m a s . m i c r o s o f t . c o m / o f f i c e / d r a w i n g / 2 0 1 0 / m a i n "   i d = " { 0 7 8 5 2 3 9 5 - C E 3 2 - 4 0 7 A - B B 7 4 - D B A 6 D A 4 D 0 4 9 7 } " / > < / a : e x t > < / a : e x t L s t > < / p : c N v P r > < p : c N v S p P r / > < p : n v P r / > < / p : n v S p P r > < p : s p P r > < a : x f r m   f l i p H = " f a l s e "   f l i p V = " f a l s e "   r o t = " 0 " > < a : o f f   x = " 5 5 6 2 2 3 7 "   y = " 2 0 0 0 2 5 0 " / > < a : e x t   c x = " 2 1 7 8 1 7 "   c y = " 6 1 1 8 2 8 " / > < / a : x f r m > < a : p r s t G e o m   p r s t = "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0 1 0 7 E F 4 E - 3 A 4 9 - 4 E 0 6 - B 3 8 1 - F 7 D F 3 0 D C D F 7 9 } " > < a 1 6 : c r e a t i o n I d   x m l n s : a 1 6 = " h t t p : / / s c h e m a s . m i c r o s o f t . c o m / o f f i c e / d r a w i n g / 2 0 1 0 / m a i n "   i d = " { F 2 1 C 9 0 8 E - F E C 0 - 4 F D 4 - 9 C 7 C - 1 D A C D 1 C 6 C 1 B 7 } " / > < / a : e x t > < / a : e x t L s t > < / p : c N v P r > < p : c N v S p P r   t x B o x = " 1 " / > < p : n v P r / > < / p : n v S p P r > < p : s p P r > < a : x f r m   f l i p H = " f a l s e "   f l i p V = " f a l s e "   r o t = " 0 " > < a : o f f   x = " 1 4 0 6 1 0 9 "   y = " 2 1 0 6 1 7 7 " / > < a : e x t   c x = " 2 2 9 4 6 2 0 "   c y = " 3 9 9 9 7 3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5 0 0 " / > < / a : p P r > < a : r > < a : r P r   b = " 1 "   d i r t y = " 0 "   l a n g = " e n - U S "   s z = " 2 0 0 0 " > < a : s o l i d F i l l > < a : s c h e m e C l r   v a l = " b g 1 " / > < / a : s o l i d F i l l > < / a : r P r > < a : t > F l u t t e r < / a : t > < / a : r > < a : e n d P a r a R P r   b = " 1 "   d i r t y = " 0 "   l a n g = " e n - U S "   s z = " 2 0 0 0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1 A C D 1 5 5 D - 5 3 9 A - 4 C C E - 9 5 7 F - 4 4 5 7 E 2 6 0 9 D C A } " > < a 1 6 : c r e a t i o n I d   x m l n s : a 1 6 = " h t t p : / / s c h e m a s . m i c r o s o f t . c o m / o f f i c e / d r a w i n g / 2 0 1 0 / m a i n "   i d = " { 3 5 B F 7 C B 7 - 5 A 9 D - 4 9 B 0 - 9 4 4 6 - 2 0 5 5 7 E F 2 6 F 3 C } " / > < / a : e x t > < / a : e x t L s t > < / p : c N v P r > < p : c N v S p P r   t x B o x = " 1 " / > < p : n v P r / > < / p : n v S p P r > < p : s p P r > < a : x f r m   f l i p H = " f a l s e "   f l i p V = " f a l s e "   r o t = " 0 " > < a : o f f   x = " 5 8 2 2 9 1 8 "   y = " 2 1 0 6 1 7 7 " / > < a : e x t   c x = " 2 2 9 4 6 2 0 "   c y = " 3 9 9 9 7 3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5 0 0 " / > < / a : p P r > < a : r > < a : r P r   b = " 1 "   d i r t y = " 0 "   e r r = " 1 "   l a n g = " e n - U S "   s z = " 2 0 0 0 " > < a : s o l i d F i l l > < a : s c h e m e C l r   v a l = " b g 1 " / > < / a : s o l i d F i l l > < / a : r P r > < a : t > F i r e B a s e < / a : t > < / a : r > < a : e n d P a r a R P r   b = " 1 "   d i r t y = " 0 "   e r r = " 1 "   l a n g = " e n - U S "   s z = " 2 0 0 0 " > < a : s o l i d F i l l > < a : s c h e m e C l r   v a l = " b g 1 " / > < / a : s o l i d F i l l > < / a : e n d P a r a R P r > < / a : p > < / p : t x B o d y > < / p : s p > < p : s p > < p : n v S p P r > < p : c N v P r   i d = " 7 "   n a m e = " " > < a : e x t L s t > < a : e x t   u r i = " { C 3 2 B 2 8 7 6 - D A 7 5 - 4 3 A 5 - A 9 B 1 - F E 7 3 7 A F 9 6 5 C F } " > < a 1 6 : c r e a t i o n I d   x m l n s : a 1 6 = " h t t p : / / s c h e m a s . m i c r o s o f t . c o m / o f f i c e / d r a w i n g / 2 0 1 0 / m a i n "   i d = " { D 4 A D 2 A 0 6 - 7 9 B 6 - 4 1 E 7 - B 4 C B - 2 F 1 0 6 A 3 2 8 1 D 2 } " / > < / a : e x t > < / a : e x t L s t > < / p : c N v P r > < p : c N v S p P r / > < p : n v P r / > < / p : n v S p P r > < p : s p P r > < a : x f r m   f l i p H = " f a l s e "   f l i p V = " f a l s e "   r o t = " 0 " > < a : o f f   x = " 3 2 6 7 6 1 8 "   y = " 2 0 0 0 2 5 0 " / > < a : e x t   c x = " 2 1 7 8 1 7 "   c y = " 6 1 1 8 2 8 " / > < / a : x f r m > < a : p r s t G e o m   p r s t = "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8 9 1 0 8 8 6 B - 5 D B 1 - 4 9 6 C - 8 C E 4 - 0 5 2 1 C B 4 2 8 D B 4 } " > < a 1 6 : c r e a t i o n I d   x m l n s : a 1 6 = " h t t p : / / s c h e m a s . m i c r o s o f t . c o m / o f f i c e / d r a w i n g / 2 0 1 0 / m a i n "   i d = " { 9 A 1 0 9 3 5 1 - C C 2 7 - 4 6 A 5 - A 3 C 5 - F 9 2 5 C 6 7 0 D 8 3 1 } " / > < / a : e x t > < / a : e x t L s t > < / p : c N v P r > < p : c N v S p P r   t x B o x = " 1 " / > < p : n v P r / > < / p : n v S p P r > < p : s p P r > < a : x f r m   f l i p H = " f a l s e "   f l i p V = " f a l s e "   r o t = " 0 " > < a : o f f   x = " 3 7 0 0 7 2 9 "   y = " 2 1 0 6 1 7 7 " / > < a : e x t   c x = " 2 2 9 4 6 2 0 "   c y = " 3 9 9 9 7 3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5 0 0 " / > < / a : p P r > < a : r > < a : r P r   b = " 1 "   d i r t y = " 0 "   l a n g = " e n - U S "   s z = " 2 0 0 0 " > < a : s o l i d F i l l > < a : s c h e m e C l r   v a l = " b g 1 " / > < / a : s o l i d F i l l > < / a : r P r > < a : t > D a r t < / a : t > < / a : r > < a : e n d P a r a R P r   b = " 1 "   d i r t y = " 0 "   l a n g = " e n - U S "   s z = " 2 0 0 0 " > < a : s o l i d F i l l > < a : s c h e m e C l r   v a l = " b g 1 " / > < / a : s o l i d F i l l > < / a : e n d P a r a R P r > < / a : p > < / p : t x B o d y > < / p : s p > < / p : s p T r e e > < p : e x t L s t > < p : e x t   u r i = " { D 4 8 A 9 2 8 6 - 0 2 3 9 - 4 6 8 7 - 8 1 8 B - E 6 9 C 3 0 0 5 E F 1 7 } " > < p 1 4 : c r e a t i o n I d   x m l n s : p 1 4 = " h t t p : / / s c h e m a s . m i c r o s o f t . c o m / o f f i c e / p o w e r p o i n t / 2 0 1 0 / m a i n "   v a l = " 1 6 6 4 7 3 1 4 0 8 0 6 7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E F F E 4 D 1 - 1 C 3 3 - 4 1 2 D - B F 2 4 - D A 2 7 7 6 D 1 C 8 5 7 } " > < a 1 6 : c r e a t i o n I d   x m l n s : a 1 6 = " h t t p : / / s c h e m a s . m i c r o s o f t . c o m / o f f i c e / d r a w i n g / 2 0 1 0 / m a i n "   i d = " { 4 F F F C 6 4 6 - 6 D 7 5 - 4 6 2 6 - A 6 D D - 0 D A 4 0 6 6 8 5 A 8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 G a m i f i c a t i o n 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8 9 A 8 3 3 D - C 3 0 5 - 4 3 0 3 - 8 0 1 4 - 8 E 1 9 E E 4 A 5 7 4 2 } " > < a 1 6 : c r e a t i o n I d   x m l n s : a 1 6 = " h t t p : / / s c h e m a s . m i c r o s o f t . c o m / o f f i c e / d r a w i n g / 2 0 1 0 / m a i n "   i d = " { F C C C B E 8 5 - 0 5 C 2 - 4 8 2 8 - 9 4 5 7 - 3 4 F E 3 C E F F E 6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 W e   i n t r o d u c e   t h e   G a m i f i c a t i o n   I n   o u r   a p p l i c a t i o n . < / a : t > < / a : r > < / a : p > < a : p > < a : p P r / > < a : r > < a : r P r   d i r t y = " 0 "   l a n g = " e n - U S " / > < a : t > W e   i n t r o d u c e   T h e   r o c k e t   t o k e n   i n   o u r   a p p l i c a t i o n . < / a : t > < / a : r > < / a : p > < a : p > < a : p P r / > < a : r > < a : r P r   d i r t y = " 0 "   l a n g = " e n - U S " / > < a : t > T h e   < / a : t > < / a : r > < a : r > < a : r P r   d i r t y = " 0 "   l a n g = " e n - U S " / > < a : t > U s e r   < / a : t > < / a : r > < a : r > < a : r P r   d i r t y = " 0 "   l a n g = " e n - U S " / > < a : t > W i l l   r < / a : t > < / a : r > < a : r > < a : r P r   d i r t y = " 0 "   l a n g = " e n - U S " / > < a : t > e c e i v < / a : t > < / a : r > < a : r > < a : r P r   d i r t y = " 0 "   l a n g = " e n - U S " / > < a : t > e   t h i s   t o < / a : t > < / a : r > < a : r > < a : r P r   d i r t y = " 0 "   l a n g = " e n - U S " / > < a : t > k e n   o n < / a : t > < / a : r > < a : r > < a : r P r   d i r t y = " 0 "   l a n g = " e n - U S " / > < a : t >   d a i l y < / a : t > < / a : r > < a : r > < a : r P r   d i r t y = " 0 "   l a n g = " e n - U S " / > < a : t >   l o g i n . < / a : t > < / a : r > < / a : p > < a : p > < a : p P r / > < a : r > < a : r P r   d i r t y = " 0 "   l a n g = " e n - U S " / > < a : t > T h e   < / a : t > < / a : r > < a : r > < a : r P r   d i r t y = " 0 "   l a n g = " e n - U S " / > < a : t > u s e r   < / a : t > < / a : r > < a : r > < a : r P r   d i r t y = " 0 "   l a n g = " e n - U S " / > < a : t > c a n   u s < / a : t > < / a : r > < a : r > < a : r P r   d i r t y = " 0 "   l a n g = " e n - U S " / > < a : t > e   t h i s   < / a : t > < / a : r > < a : r > < a : r P r   d i r t y = " 0 "   l a n g = " e n - U S " / > < a : t > t o k e n   t < / a : t > < / a : r > < a : r > < a : r P r   d i r t y = " 0 "   l a n g = " e n - U S " / > < a : t > o   R e d e e < / a : t > < / a : r > < a : r > < a : r P r   d i r t y = " 0 "   l a n g = " e n - U S " / > < a : t > m   t h e   N A S < / a : t > < / a : r > < a : r > < a : r P r   d i r t y = " 0 "   l a n g = " e n - U S " / > < a : t > A   g o o d i e s . < / a : t > < / a : r > < / a : p > < a : p > < a : p P r   i n d e n t = " 0 "   m a r L = " 0 " > < a : b u N o n e / > < / a : p P r > < a : r > < a : r P r   d i r t y = " 0 "   l a n g = " e n - U S " / > < a : t > < / a : t > < / a : r > < a : e n d P a r a R P r   d i r t y = " 0 "   l a n g = " e n - U S " / > < / a : p > < / p : t x B o d y > < / p : s p > < / p : s p T r e e > < p : e x t L s t > < p : e x t   u r i = " { A 7 8 A A F 4 7 - B 3 2 9 - 4 6 C C - A 5 7 C - B E 4 9 B 4 7 D C D 6 B } " > < p 1 4 : c r e a t i o n I d   x m l n s : p 1 4 = " h t t p : / / s c h e m a s . m i c r o s o f t . c o m / o f f i c e / p o w e r p o i n t / 2 0 1 0 / m a i n "   v a l = " 1 6 6 4 7 3 1 4 0 8 0 7 1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2 9 4 4 7 0 6 - 3 9 A F - 4 1 8 8 - A 5 0 A - C 4 E 3 D 4 2 9 7 2 8 D } " > < a 1 6 : c r e a t i o n I d   x m l n s : a 1 6 = " h t t p : / / s c h e m a s . m i c r o s o f t . c o m / o f f i c e / d r a w i n g / 2 0 1 0 / m a i n "   i d = " { 3 6 C 3 7 6 9 E - 8 E C C - 4 D E E - A A 2 7 - A 1 E 7 2 4 7 7 E 3 6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 U I < / a : t > < / a : r > < a : r > < a : r P r   d i r t y = " 0 "   l a n g = " e n - U S " / > < a : t >   F r a m e s 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E F 9 3 5 A 9 5 - C 1 5 C - 4 7 F 5 - 9 D E F - C 1 9 C E 5 6 0 2 0 E 0 } " > < a 1 6 : c r e a t i o n I d   x m l n s : a 1 6 = " h t t p : / / s c h e m a s . m i c r o s o f t . c o m / o f f i c e / d r a w i n g / 2 0 1 0 / m a i n "   i d = " { 7 B A 6 9 F C D - 5 8 9 6 - 4 7 9 E - 8 0 A 9 - 0 6 F 9 C 7 4 8 6 1 8 4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6 4 9 9 1 "   r = " - 6 4 9 9 1 "   t = " 0 " / > < a : s t r e t c h > < a : f i l l R e c t / > < / a : s t r e t c h > < / p : b l i p F i l l > < p : s p P r / > < / p : p i c > < p : p i c > < p : n v P i c P r > < p : c N v P r   i d = " 4 "   n a m e = " C o n t e n t   P l a c e h o l d e r   2 " > < a : e x t L s t > < a : e x t   u r i = " { E 1 9 E E 7 0 0 - E 7 6 C - 4 4 3 4 - B A 4 3 - 5 E 4 5 0 9 3 2 5 F E D } " > < a 1 6 : c r e a t i o n I d   x m l n s : a 1 6 = " h t t p : / / s c h e m a s . m i c r o s o f t . c o m / o f f i c e / d r a w i n g / 2 0 1 0 / m a i n "   i d = " { 0 7 8 E B 5 A 4 - C A 8 8 - 4 3 A E - B 1 6 A - 8 F C 2 6 6 2 6 9 F D E } " / > < / a : e x t > < / a : e x t L s t > < / p : c N v P r > < p : c N v P i c P r > < a : p i c L o c k s   n o C h a n g e A s p e c t = " t r u e "   n o G r p = " t r u e " / > < / p : c N v P i c P r > < p : n v P r > < p : p h   i d x = " 2 " / > < / p : n v P r > < / p : n v P i c P r > < p : b l i p F i l l > < a : b l i p   r : e m b e d = " r I d 3 " / > < a : s r c R e c t   b = " 0 "   l = " - 6 4 9 9 1 "   r = " - 6 4 9 9 1 "   t = " 0 " / > < a : s t r e t c h > < a : f i l l R e c t / > < / a : s t r e t c h > < / p : b l i p F i l l > < p : s p P r / > < / p : p i c > < / p : s p T r e e > < p : e x t L s t > < p : e x t   u r i = " { F D 1 2 3 6 F A - 3 A 7 A - 4 6 4 F - A C 3 C - B A 8 2 2 8 A A 1 B C D } " > < p 1 4 : c r e a t i o n I d   x m l n s : p 1 4 = " h t t p : / / s c h e m a s . m i c r o s o f t . c o m / o f f i c e / p o w e r p o i n t / 2 0 1 0 / m a i n "   v a l = " 1 6 6 4 7 3 1 4 0 8 0 7 3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8 4 2 1 5 C 3 - 5 1 0 4 - 4 B 5 0 - 8 5 1 D - 0 B 8 8 7 B C F B 2 A 6 } " > < a 1 6 : c r e a t i o n I d   x m l n s : a 1 6 = " h t t p : / / s c h e m a s . m i c r o s o f t . c o m / o f f i c e / d r a w i n g / 2 0 1 0 / m a i n "   i d = " { D D E E C D E 2 - 4 2 6 C - 4 4 C 4 - 8 D D 1 - 4 3 9 1 3 4 6 0 0 D 6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 T h a n k   y o u < / a : t > < / a : r > < a : e n d P a r a R P r   d i r t y = " 0 "   l a n g = " e n - U S " / > < / a : p > < / p : t x B o d y > < / p : s p > < / p : s p T r e e > < p : e x t L s t > < p : e x t   u r i = " { 8 D F 6 E E F 9 - 0 3 1 E - 4 4 F B - A B 8 E - 8 D 6 6 D E 4 0 4 F B 8 } " > < p 1 4 : c r e a t i o n I d   x m l n s : p 1 4 = " h t t p : / / s c h e m a s . m i c r o s o f t . c o m / o f f i c e / p o w e r p o i n t / 2 0 1 0 / m a i n "   v a l = " 1 6 6 4 7 3 1 4 0 8 0 7 5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5 : 0 : 0 "   v a l = " 6 " / > < p : t a g   n a m e = " f o n t W e i g h t : 7 : 0 : 0 "   v a l = " 6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4 "   v a l = " J o s e f i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5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5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v o l u t i o n a r y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E v o l u t i o n a r y " > < a : m a j o r F o n t > < a : l a t i n   t y p e f a c e = " O v e r l o c k   S C " / > < a : e a   t y p e f a c e = " " / > < a : c s   t y p e f a c e = " " / > < / a : m a j o r F o n t > < a : m i n o r F o n t > < a : l a t i n   t y p e f a c e = " J o s e f i n   S a n s " / > < a : e a   t y p e f a c e = " " / > < a : c s   t y p e f a c e = " " / > < / a : m i n o r F o n t > < / a : f o n t S c h e m e > < a : f m t S c h e m e   n a m e = " E v o l u t i o n a r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v o l u t i o n a r y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E v o l u t i o n a r y " > < a : m a j o r F o n t > < a : l a t i n   t y p e f a c e = " O v e r l o c k   S C " / > < a : e a   t y p e f a c e = " " / > < a : c s   t y p e f a c e = " " / > < / a : m a j o r F o n t > < a : m i n o r F o n t > < a : l a t i n   t y p e f a c e = " J o s e f i n   S a n s " / > < a : e a   t y p e f a c e = " " / > < a : c s   t y p e f a c e = " " / > < / a : m i n o r F o n t > < / a : f o n t S c h e m e > < a : f m t S c h e m e   n a m e = " E v o l u t i o n a r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 2 0 2 2 - 1 0 - 0 2 T 1 6 : 1 0 : 2 1 Z < / d c t e r m s : c r e a t e d > < d c t e r m s : m o d i f i e d   x m l n s : x s i = " h t t p : / / w w w . w 3 . o r g / 2 0 0 1 / X M L S c h e m a - i n s t a n c e "   x s i : t y p e = " d c t e r m s : W 3 C D T F " > 2 0 2 2 - 1 0 - 0 2 T 2 2 : 5 2 : 4 9 Z < / d c t e r m s : m o d i f i e d > < / c p : c o r e P r o p e r t i e s >
</file>