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38E7E-96D5-F3CD-31E7-C9C4B86E8425}" v="253" dt="2024-05-26T11:25:36.368"/>
    <p1510:client id="{31B3B2C2-E1DF-141B-E592-5FF985CE079E}" v="18" dt="2024-05-27T03:36:40.846"/>
    <p1510:client id="{3D14BE80-6D0A-3830-8B99-7707FE58CF28}" v="25" dt="2024-05-27T05:14:06.467"/>
    <p1510:client id="{5EAD8C34-BCDA-6C8C-B8F5-F673D37FA437}" v="1354" dt="2024-05-26T09:24:27.608"/>
    <p1510:client id="{E8F945E0-65BB-B6FA-F009-4DE6E57D9D8D}" v="94" dt="2024-05-26T08:31:06.6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6198BD2-6D97-4191-AE41-1A3DE2976BE6}"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05D501-C52B-410D-B6FE-3F7BDBF76FF6}" type="slidenum">
              <a:rPr lang="en-IN" smtClean="0"/>
              <a:t>‹#›</a:t>
            </a:fld>
            <a:endParaRPr lang="en-IN"/>
          </a:p>
        </p:txBody>
      </p:sp>
    </p:spTree>
    <p:extLst>
      <p:ext uri="{BB962C8B-B14F-4D97-AF65-F5344CB8AC3E}">
        <p14:creationId xmlns:p14="http://schemas.microsoft.com/office/powerpoint/2010/main" val="1194244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6198BD2-6D97-4191-AE41-1A3DE2976BE6}"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05D501-C52B-410D-B6FE-3F7BDBF76FF6}" type="slidenum">
              <a:rPr lang="en-IN" smtClean="0"/>
              <a:t>‹#›</a:t>
            </a:fld>
            <a:endParaRPr lang="en-IN"/>
          </a:p>
        </p:txBody>
      </p:sp>
    </p:spTree>
    <p:extLst>
      <p:ext uri="{BB962C8B-B14F-4D97-AF65-F5344CB8AC3E}">
        <p14:creationId xmlns:p14="http://schemas.microsoft.com/office/powerpoint/2010/main" val="3679706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6198BD2-6D97-4191-AE41-1A3DE2976BE6}"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05D501-C52B-410D-B6FE-3F7BDBF76FF6}" type="slidenum">
              <a:rPr lang="en-IN" smtClean="0"/>
              <a:t>‹#›</a:t>
            </a:fld>
            <a:endParaRPr lang="en-IN"/>
          </a:p>
        </p:txBody>
      </p:sp>
    </p:spTree>
    <p:extLst>
      <p:ext uri="{BB962C8B-B14F-4D97-AF65-F5344CB8AC3E}">
        <p14:creationId xmlns:p14="http://schemas.microsoft.com/office/powerpoint/2010/main" val="1381349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6198BD2-6D97-4191-AE41-1A3DE2976BE6}"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05D501-C52B-410D-B6FE-3F7BDBF76FF6}" type="slidenum">
              <a:rPr lang="en-IN" smtClean="0"/>
              <a:t>‹#›</a:t>
            </a:fld>
            <a:endParaRPr lang="en-IN"/>
          </a:p>
        </p:txBody>
      </p:sp>
    </p:spTree>
    <p:extLst>
      <p:ext uri="{BB962C8B-B14F-4D97-AF65-F5344CB8AC3E}">
        <p14:creationId xmlns:p14="http://schemas.microsoft.com/office/powerpoint/2010/main" val="3365517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198BD2-6D97-4191-AE41-1A3DE2976BE6}" type="datetimeFigureOut">
              <a:rPr lang="en-IN" smtClean="0"/>
              <a:t>26-05-2024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05D501-C52B-410D-B6FE-3F7BDBF76FF6}" type="slidenum">
              <a:rPr lang="en-IN" smtClean="0"/>
              <a:t>‹#›</a:t>
            </a:fld>
            <a:endParaRPr lang="en-IN"/>
          </a:p>
        </p:txBody>
      </p:sp>
    </p:spTree>
    <p:extLst>
      <p:ext uri="{BB962C8B-B14F-4D97-AF65-F5344CB8AC3E}">
        <p14:creationId xmlns:p14="http://schemas.microsoft.com/office/powerpoint/2010/main" val="3399769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6198BD2-6D97-4191-AE41-1A3DE2976BE6}" type="datetimeFigureOut">
              <a:rPr lang="en-IN" smtClean="0"/>
              <a:t>26-05-2024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05D501-C52B-410D-B6FE-3F7BDBF76FF6}" type="slidenum">
              <a:rPr lang="en-IN" smtClean="0"/>
              <a:t>‹#›</a:t>
            </a:fld>
            <a:endParaRPr lang="en-IN"/>
          </a:p>
        </p:txBody>
      </p:sp>
    </p:spTree>
    <p:extLst>
      <p:ext uri="{BB962C8B-B14F-4D97-AF65-F5344CB8AC3E}">
        <p14:creationId xmlns:p14="http://schemas.microsoft.com/office/powerpoint/2010/main" val="669592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6198BD2-6D97-4191-AE41-1A3DE2976BE6}" type="datetimeFigureOut">
              <a:rPr lang="en-IN" smtClean="0"/>
              <a:t>26-05-2024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05D501-C52B-410D-B6FE-3F7BDBF76FF6}" type="slidenum">
              <a:rPr lang="en-IN" smtClean="0"/>
              <a:t>‹#›</a:t>
            </a:fld>
            <a:endParaRPr lang="en-IN"/>
          </a:p>
        </p:txBody>
      </p:sp>
    </p:spTree>
    <p:extLst>
      <p:ext uri="{BB962C8B-B14F-4D97-AF65-F5344CB8AC3E}">
        <p14:creationId xmlns:p14="http://schemas.microsoft.com/office/powerpoint/2010/main" val="74801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6198BD2-6D97-4191-AE41-1A3DE2976BE6}" type="datetimeFigureOut">
              <a:rPr lang="en-IN" smtClean="0"/>
              <a:t>26-05-2024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05D501-C52B-410D-B6FE-3F7BDBF76FF6}" type="slidenum">
              <a:rPr lang="en-IN" smtClean="0"/>
              <a:t>‹#›</a:t>
            </a:fld>
            <a:endParaRPr lang="en-IN"/>
          </a:p>
        </p:txBody>
      </p:sp>
    </p:spTree>
    <p:extLst>
      <p:ext uri="{BB962C8B-B14F-4D97-AF65-F5344CB8AC3E}">
        <p14:creationId xmlns:p14="http://schemas.microsoft.com/office/powerpoint/2010/main" val="1823231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198BD2-6D97-4191-AE41-1A3DE2976BE6}" type="datetimeFigureOut">
              <a:rPr lang="en-IN" smtClean="0"/>
              <a:t>26-05-2024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05D501-C52B-410D-B6FE-3F7BDBF76FF6}" type="slidenum">
              <a:rPr lang="en-IN" smtClean="0"/>
              <a:t>‹#›</a:t>
            </a:fld>
            <a:endParaRPr lang="en-IN"/>
          </a:p>
        </p:txBody>
      </p:sp>
    </p:spTree>
    <p:extLst>
      <p:ext uri="{BB962C8B-B14F-4D97-AF65-F5344CB8AC3E}">
        <p14:creationId xmlns:p14="http://schemas.microsoft.com/office/powerpoint/2010/main" val="438402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198BD2-6D97-4191-AE41-1A3DE2976BE6}" type="datetimeFigureOut">
              <a:rPr lang="en-IN" smtClean="0"/>
              <a:t>26-05-2024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05D501-C52B-410D-B6FE-3F7BDBF76FF6}" type="slidenum">
              <a:rPr lang="en-IN" smtClean="0"/>
              <a:t>‹#›</a:t>
            </a:fld>
            <a:endParaRPr lang="en-IN"/>
          </a:p>
        </p:txBody>
      </p:sp>
    </p:spTree>
    <p:extLst>
      <p:ext uri="{BB962C8B-B14F-4D97-AF65-F5344CB8AC3E}">
        <p14:creationId xmlns:p14="http://schemas.microsoft.com/office/powerpoint/2010/main" val="3936449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198BD2-6D97-4191-AE41-1A3DE2976BE6}" type="datetimeFigureOut">
              <a:rPr lang="en-IN" smtClean="0"/>
              <a:t>26-05-2024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05D501-C52B-410D-B6FE-3F7BDBF76FF6}" type="slidenum">
              <a:rPr lang="en-IN" smtClean="0"/>
              <a:t>‹#›</a:t>
            </a:fld>
            <a:endParaRPr lang="en-IN"/>
          </a:p>
        </p:txBody>
      </p:sp>
    </p:spTree>
    <p:extLst>
      <p:ext uri="{BB962C8B-B14F-4D97-AF65-F5344CB8AC3E}">
        <p14:creationId xmlns:p14="http://schemas.microsoft.com/office/powerpoint/2010/main" val="2217415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198BD2-6D97-4191-AE41-1A3DE2976BE6}" type="datetimeFigureOut">
              <a:rPr lang="en-IN" smtClean="0"/>
              <a:t>26-05-2024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05D501-C52B-410D-B6FE-3F7BDBF76FF6}" type="slidenum">
              <a:rPr lang="en-IN" smtClean="0"/>
              <a:t>‹#›</a:t>
            </a:fld>
            <a:endParaRPr lang="en-IN"/>
          </a:p>
        </p:txBody>
      </p:sp>
    </p:spTree>
    <p:extLst>
      <p:ext uri="{BB962C8B-B14F-4D97-AF65-F5344CB8AC3E}">
        <p14:creationId xmlns:p14="http://schemas.microsoft.com/office/powerpoint/2010/main" val="540263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residency University, 48% OFF | www.wiener.wiener.me"/>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9017"/>
          <a:stretch/>
        </p:blipFill>
        <p:spPr bwMode="auto">
          <a:xfrm>
            <a:off x="3527661" y="263317"/>
            <a:ext cx="4946678" cy="9956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470887" y="1201141"/>
            <a:ext cx="7130562" cy="430887"/>
          </a:xfrm>
          <a:prstGeom prst="rect">
            <a:avLst/>
          </a:prstGeom>
          <a:noFill/>
        </p:spPr>
        <p:txBody>
          <a:bodyPr wrap="square" lIns="91440" tIns="45720" rIns="91440" bIns="45720" rtlCol="0" anchor="t">
            <a:spAutoFit/>
          </a:bodyPr>
          <a:lstStyle/>
          <a:p>
            <a:pPr algn="ctr"/>
            <a:r>
              <a:rPr lang="en-IN" sz="2200" b="1"/>
              <a:t>SOE , SOCSE &amp; SOIS</a:t>
            </a:r>
            <a:endParaRPr lang="en-IN" sz="2200" b="1">
              <a:cs typeface="Calibri"/>
            </a:endParaRPr>
          </a:p>
        </p:txBody>
      </p:sp>
      <p:sp>
        <p:nvSpPr>
          <p:cNvPr id="7" name="TextBox 6"/>
          <p:cNvSpPr txBox="1"/>
          <p:nvPr/>
        </p:nvSpPr>
        <p:spPr>
          <a:xfrm>
            <a:off x="2203107" y="1493962"/>
            <a:ext cx="8339129" cy="430887"/>
          </a:xfrm>
          <a:prstGeom prst="rect">
            <a:avLst/>
          </a:prstGeom>
          <a:noFill/>
        </p:spPr>
        <p:txBody>
          <a:bodyPr wrap="square" lIns="91440" tIns="45720" rIns="91440" bIns="45720" rtlCol="0" anchor="t">
            <a:spAutoFit/>
          </a:bodyPr>
          <a:lstStyle/>
          <a:p>
            <a:pPr algn="ctr"/>
            <a:r>
              <a:rPr lang="en-IN" sz="2100" b="1"/>
              <a:t>INNOVATIVE PROJECT USING RASPBERRY PI (ECE2011)</a:t>
            </a:r>
            <a:endParaRPr lang="en-IN" sz="2100" b="1">
              <a:cs typeface="Calibri"/>
            </a:endParaRPr>
          </a:p>
        </p:txBody>
      </p:sp>
      <p:sp>
        <p:nvSpPr>
          <p:cNvPr id="8" name="TextBox 7"/>
          <p:cNvSpPr txBox="1"/>
          <p:nvPr/>
        </p:nvSpPr>
        <p:spPr>
          <a:xfrm>
            <a:off x="402618" y="1801508"/>
            <a:ext cx="10863253" cy="830997"/>
          </a:xfrm>
          <a:prstGeom prst="rect">
            <a:avLst/>
          </a:prstGeom>
          <a:noFill/>
        </p:spPr>
        <p:txBody>
          <a:bodyPr wrap="square" lIns="91440" tIns="45720" rIns="91440" bIns="45720" rtlCol="0" anchor="t">
            <a:spAutoFit/>
          </a:bodyPr>
          <a:lstStyle/>
          <a:p>
            <a:pPr algn="ctr"/>
            <a:r>
              <a:rPr lang="en-IN" sz="2400">
                <a:solidFill>
                  <a:schemeClr val="accent1">
                    <a:lumMod val="75000"/>
                  </a:schemeClr>
                </a:solidFill>
                <a:ea typeface="+mn-lt"/>
                <a:cs typeface="+mn-lt"/>
              </a:rPr>
              <a:t>Ear Electronic Device For Tinnitus Frequency Finding and Adjusting to Provide Relief To Tinnitus Suffering Patient</a:t>
            </a:r>
            <a:endParaRPr lang="en-US" sz="2400">
              <a:solidFill>
                <a:schemeClr val="accent1">
                  <a:lumMod val="75000"/>
                </a:schemeClr>
              </a:solidFill>
              <a:cs typeface="Calibri"/>
            </a:endParaRPr>
          </a:p>
        </p:txBody>
      </p:sp>
      <p:sp>
        <p:nvSpPr>
          <p:cNvPr id="9" name="TextBox 8"/>
          <p:cNvSpPr txBox="1"/>
          <p:nvPr/>
        </p:nvSpPr>
        <p:spPr>
          <a:xfrm>
            <a:off x="5216295" y="2768525"/>
            <a:ext cx="2001466" cy="446276"/>
          </a:xfrm>
          <a:prstGeom prst="rect">
            <a:avLst/>
          </a:prstGeom>
          <a:noFill/>
        </p:spPr>
        <p:txBody>
          <a:bodyPr wrap="square" lIns="91440" tIns="45720" rIns="91440" bIns="45720" rtlCol="0" anchor="t">
            <a:spAutoFit/>
          </a:bodyPr>
          <a:lstStyle/>
          <a:p>
            <a:pPr algn="ctr"/>
            <a:r>
              <a:rPr lang="en-IN" sz="2300" b="1"/>
              <a:t>IPR - 217</a:t>
            </a:r>
          </a:p>
        </p:txBody>
      </p:sp>
      <p:cxnSp>
        <p:nvCxnSpPr>
          <p:cNvPr id="11" name="Straight Connector 10"/>
          <p:cNvCxnSpPr/>
          <p:nvPr/>
        </p:nvCxnSpPr>
        <p:spPr>
          <a:xfrm>
            <a:off x="680595" y="4960930"/>
            <a:ext cx="11062210" cy="217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8722218" y="5251938"/>
            <a:ext cx="5861" cy="1418138"/>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8882206" y="6028134"/>
            <a:ext cx="3038897" cy="276999"/>
          </a:xfrm>
          <a:prstGeom prst="rect">
            <a:avLst/>
          </a:prstGeom>
          <a:noFill/>
        </p:spPr>
        <p:txBody>
          <a:bodyPr wrap="square" lIns="91440" tIns="45720" rIns="91440" bIns="45720" rtlCol="0" anchor="t">
            <a:spAutoFit/>
          </a:bodyPr>
          <a:lstStyle/>
          <a:p>
            <a:pPr algn="ctr"/>
            <a:r>
              <a:rPr lang="en-IN" sz="1200" b="1">
                <a:cs typeface="Calibri"/>
              </a:rPr>
              <a:t>DR.MOHAMMAD SHAHANAWAZ HUSSAIN</a:t>
            </a:r>
          </a:p>
        </p:txBody>
      </p:sp>
      <p:sp>
        <p:nvSpPr>
          <p:cNvPr id="53" name="TextBox 52"/>
          <p:cNvSpPr txBox="1"/>
          <p:nvPr/>
        </p:nvSpPr>
        <p:spPr>
          <a:xfrm>
            <a:off x="9212398" y="6198931"/>
            <a:ext cx="2149087" cy="600164"/>
          </a:xfrm>
          <a:prstGeom prst="rect">
            <a:avLst/>
          </a:prstGeom>
          <a:noFill/>
        </p:spPr>
        <p:txBody>
          <a:bodyPr wrap="square" lIns="91440" tIns="45720" rIns="91440" bIns="45720" rtlCol="0" anchor="t">
            <a:spAutoFit/>
          </a:bodyPr>
          <a:lstStyle/>
          <a:p>
            <a:pPr algn="ctr"/>
            <a:r>
              <a:rPr lang="en-IN" sz="1100" u="sng">
                <a:cs typeface="Calibri"/>
              </a:rPr>
              <a:t>ASSISTANT PROFFESSOR</a:t>
            </a:r>
            <a:r>
              <a:rPr lang="en-IN" sz="1100">
                <a:cs typeface="Calibri"/>
              </a:rPr>
              <a:t> </a:t>
            </a:r>
          </a:p>
          <a:p>
            <a:pPr algn="ctr"/>
            <a:r>
              <a:rPr lang="en-IN" sz="1100">
                <a:cs typeface="Calibri"/>
              </a:rPr>
              <a:t>DEPARTMENT OF ELECTRONICS &amp; COMMUNICATION ENGINEERING</a:t>
            </a:r>
          </a:p>
        </p:txBody>
      </p:sp>
      <p:sp>
        <p:nvSpPr>
          <p:cNvPr id="54" name="TextBox 53"/>
          <p:cNvSpPr txBox="1"/>
          <p:nvPr/>
        </p:nvSpPr>
        <p:spPr>
          <a:xfrm>
            <a:off x="5220537" y="3209110"/>
            <a:ext cx="1992501" cy="430887"/>
          </a:xfrm>
          <a:prstGeom prst="rect">
            <a:avLst/>
          </a:prstGeom>
          <a:noFill/>
        </p:spPr>
        <p:txBody>
          <a:bodyPr wrap="square" lIns="91440" tIns="45720" rIns="91440" bIns="45720" rtlCol="0" anchor="t">
            <a:spAutoFit/>
          </a:bodyPr>
          <a:lstStyle/>
          <a:p>
            <a:pPr algn="ctr"/>
            <a:r>
              <a:rPr lang="en-US" sz="2200" b="1"/>
              <a:t>3</a:t>
            </a:r>
            <a:r>
              <a:rPr lang="en-US" sz="2000" b="1" baseline="30000"/>
              <a:t>rd</a:t>
            </a:r>
            <a:r>
              <a:rPr lang="en-US" sz="2200" b="1"/>
              <a:t> &amp; 4</a:t>
            </a:r>
            <a:r>
              <a:rPr lang="en-US" sz="2200" b="1" baseline="30000"/>
              <a:t>th</a:t>
            </a:r>
            <a:endParaRPr lang="en-IN" sz="2200" b="1" baseline="30000">
              <a:ea typeface="Calibri"/>
              <a:cs typeface="Calibri"/>
            </a:endParaRPr>
          </a:p>
        </p:txBody>
      </p:sp>
      <p:sp>
        <p:nvSpPr>
          <p:cNvPr id="55" name="TextBox 54"/>
          <p:cNvSpPr txBox="1"/>
          <p:nvPr/>
        </p:nvSpPr>
        <p:spPr>
          <a:xfrm>
            <a:off x="5216295" y="3544119"/>
            <a:ext cx="2001466" cy="430887"/>
          </a:xfrm>
          <a:prstGeom prst="rect">
            <a:avLst/>
          </a:prstGeom>
          <a:noFill/>
        </p:spPr>
        <p:txBody>
          <a:bodyPr wrap="square" lIns="91440" tIns="45720" rIns="91440" bIns="45720" rtlCol="0" anchor="t">
            <a:spAutoFit/>
          </a:bodyPr>
          <a:lstStyle/>
          <a:p>
            <a:pPr algn="ctr"/>
            <a:r>
              <a:rPr lang="en-IN" sz="2200" b="1"/>
              <a:t>JUNE 2024</a:t>
            </a:r>
          </a:p>
        </p:txBody>
      </p:sp>
      <p:grpSp>
        <p:nvGrpSpPr>
          <p:cNvPr id="76" name="Group 75"/>
          <p:cNvGrpSpPr/>
          <p:nvPr/>
        </p:nvGrpSpPr>
        <p:grpSpPr>
          <a:xfrm>
            <a:off x="676591" y="2575603"/>
            <a:ext cx="3901572" cy="2377023"/>
            <a:chOff x="923192" y="2678278"/>
            <a:chExt cx="3626949" cy="2178007"/>
          </a:xfrm>
          <a:solidFill>
            <a:schemeClr val="accent1">
              <a:lumMod val="20000"/>
              <a:lumOff val="80000"/>
            </a:schemeClr>
          </a:solidFill>
        </p:grpSpPr>
        <p:sp>
          <p:nvSpPr>
            <p:cNvPr id="19" name="Rectangle 18"/>
            <p:cNvSpPr/>
            <p:nvPr/>
          </p:nvSpPr>
          <p:spPr>
            <a:xfrm>
              <a:off x="923192" y="2678278"/>
              <a:ext cx="3626949" cy="2178007"/>
            </a:xfrm>
            <a:prstGeom prst="rect">
              <a:avLst/>
            </a:prstGeom>
            <a:grp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6" name="TextBox 55"/>
            <p:cNvSpPr txBox="1"/>
            <p:nvPr/>
          </p:nvSpPr>
          <p:spPr>
            <a:xfrm>
              <a:off x="1735933" y="3478390"/>
              <a:ext cx="2001466" cy="394811"/>
            </a:xfrm>
            <a:prstGeom prst="rect">
              <a:avLst/>
            </a:prstGeom>
            <a:grpFill/>
          </p:spPr>
          <p:txBody>
            <a:bodyPr wrap="square" lIns="91440" tIns="45720" rIns="91440" bIns="45720" rtlCol="0" anchor="t">
              <a:spAutoFit/>
            </a:bodyPr>
            <a:lstStyle/>
            <a:p>
              <a:pPr algn="ctr"/>
              <a:endParaRPr lang="en-IN" sz="2200" b="1">
                <a:ea typeface="Calibri"/>
                <a:cs typeface="Calibri"/>
              </a:endParaRPr>
            </a:p>
          </p:txBody>
        </p:sp>
      </p:grpSp>
      <p:grpSp>
        <p:nvGrpSpPr>
          <p:cNvPr id="74" name="Group 73"/>
          <p:cNvGrpSpPr/>
          <p:nvPr/>
        </p:nvGrpSpPr>
        <p:grpSpPr>
          <a:xfrm>
            <a:off x="407887" y="5129758"/>
            <a:ext cx="7875797" cy="1859270"/>
            <a:chOff x="243417" y="5237311"/>
            <a:chExt cx="7683975" cy="1859270"/>
          </a:xfrm>
        </p:grpSpPr>
        <p:sp>
          <p:nvSpPr>
            <p:cNvPr id="49" name="TextBox 48"/>
            <p:cNvSpPr txBox="1"/>
            <p:nvPr/>
          </p:nvSpPr>
          <p:spPr>
            <a:xfrm>
              <a:off x="6511991" y="6211804"/>
              <a:ext cx="1415401" cy="276999"/>
            </a:xfrm>
            <a:prstGeom prst="rect">
              <a:avLst/>
            </a:prstGeom>
            <a:noFill/>
          </p:spPr>
          <p:txBody>
            <a:bodyPr wrap="square" lIns="91440" tIns="45720" rIns="91440" bIns="45720" rtlCol="0" anchor="t">
              <a:spAutoFit/>
            </a:bodyPr>
            <a:lstStyle/>
            <a:p>
              <a:pPr algn="ctr"/>
              <a:r>
                <a:rPr lang="en-IN" sz="1200" b="1">
                  <a:cs typeface="Calibri"/>
                </a:rPr>
                <a:t>MURALIKRISHNA U</a:t>
              </a:r>
              <a:endParaRPr lang="en-IN" sz="1200" b="1"/>
            </a:p>
          </p:txBody>
        </p:sp>
        <p:sp>
          <p:nvSpPr>
            <p:cNvPr id="50" name="TextBox 49"/>
            <p:cNvSpPr txBox="1"/>
            <p:nvPr/>
          </p:nvSpPr>
          <p:spPr>
            <a:xfrm>
              <a:off x="6515853" y="6368786"/>
              <a:ext cx="1247798" cy="430887"/>
            </a:xfrm>
            <a:prstGeom prst="rect">
              <a:avLst/>
            </a:prstGeom>
            <a:noFill/>
          </p:spPr>
          <p:txBody>
            <a:bodyPr wrap="square" lIns="91440" tIns="45720" rIns="91440" bIns="45720" rtlCol="0" anchor="t">
              <a:spAutoFit/>
            </a:bodyPr>
            <a:lstStyle/>
            <a:p>
              <a:pPr algn="ctr"/>
              <a:r>
                <a:rPr lang="en-IN" sz="1100">
                  <a:cs typeface="Calibri"/>
                </a:rPr>
                <a:t>20221ECE0186</a:t>
              </a:r>
            </a:p>
            <a:p>
              <a:pPr algn="ctr"/>
              <a:r>
                <a:rPr lang="en-IN" sz="1100">
                  <a:cs typeface="Calibri"/>
                </a:rPr>
                <a:t>DEPT OF SOE</a:t>
              </a:r>
            </a:p>
          </p:txBody>
        </p:sp>
        <p:sp>
          <p:nvSpPr>
            <p:cNvPr id="58" name="Oval 57"/>
            <p:cNvSpPr/>
            <p:nvPr/>
          </p:nvSpPr>
          <p:spPr>
            <a:xfrm>
              <a:off x="509483" y="5237311"/>
              <a:ext cx="931984" cy="955431"/>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TextBox 58"/>
            <p:cNvSpPr txBox="1"/>
            <p:nvPr/>
          </p:nvSpPr>
          <p:spPr>
            <a:xfrm>
              <a:off x="243417" y="6210671"/>
              <a:ext cx="1455370" cy="276999"/>
            </a:xfrm>
            <a:prstGeom prst="rect">
              <a:avLst/>
            </a:prstGeom>
            <a:noFill/>
          </p:spPr>
          <p:txBody>
            <a:bodyPr wrap="square" lIns="91440" tIns="45720" rIns="91440" bIns="45720" rtlCol="0" anchor="t">
              <a:spAutoFit/>
            </a:bodyPr>
            <a:lstStyle/>
            <a:p>
              <a:pPr algn="ctr"/>
              <a:r>
                <a:rPr lang="en-IN" sz="1200" b="1">
                  <a:cs typeface="Calibri"/>
                </a:rPr>
                <a:t>SHUBHAM KUMAR</a:t>
              </a:r>
            </a:p>
          </p:txBody>
        </p:sp>
        <p:sp>
          <p:nvSpPr>
            <p:cNvPr id="60" name="TextBox 59"/>
            <p:cNvSpPr txBox="1"/>
            <p:nvPr/>
          </p:nvSpPr>
          <p:spPr>
            <a:xfrm>
              <a:off x="351576" y="6357917"/>
              <a:ext cx="1247798" cy="738664"/>
            </a:xfrm>
            <a:prstGeom prst="rect">
              <a:avLst/>
            </a:prstGeom>
            <a:noFill/>
          </p:spPr>
          <p:txBody>
            <a:bodyPr wrap="square" lIns="91440" tIns="45720" rIns="91440" bIns="45720" rtlCol="0" anchor="t">
              <a:spAutoFit/>
            </a:bodyPr>
            <a:lstStyle/>
            <a:p>
              <a:pPr algn="ctr"/>
              <a:r>
                <a:rPr lang="en-IN" sz="1100">
                  <a:cs typeface="Calibri"/>
                </a:rPr>
                <a:t>20221CSE0721</a:t>
              </a:r>
              <a:endParaRPr lang="en-US">
                <a:cs typeface="Calibri"/>
              </a:endParaRPr>
            </a:p>
            <a:p>
              <a:pPr algn="ctr"/>
              <a:r>
                <a:rPr lang="en-IN" sz="1100">
                  <a:cs typeface="Calibri"/>
                </a:rPr>
                <a:t>DEPT OF SOCSE</a:t>
              </a:r>
              <a:endParaRPr lang="en-US">
                <a:cs typeface="Calibri"/>
              </a:endParaRPr>
            </a:p>
            <a:p>
              <a:pPr algn="ctr"/>
              <a:endParaRPr lang="en-IN" sz="1000">
                <a:cs typeface="Calibri"/>
              </a:endParaRPr>
            </a:p>
            <a:p>
              <a:pPr algn="ctr"/>
              <a:endParaRPr lang="en-IN" sz="1000">
                <a:cs typeface="Calibri"/>
              </a:endParaRPr>
            </a:p>
          </p:txBody>
        </p:sp>
        <p:sp>
          <p:nvSpPr>
            <p:cNvPr id="61" name="Oval 60"/>
            <p:cNvSpPr/>
            <p:nvPr/>
          </p:nvSpPr>
          <p:spPr>
            <a:xfrm>
              <a:off x="1760847" y="5237311"/>
              <a:ext cx="931984" cy="955431"/>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TextBox 61"/>
            <p:cNvSpPr txBox="1"/>
            <p:nvPr/>
          </p:nvSpPr>
          <p:spPr>
            <a:xfrm>
              <a:off x="1548418" y="6209376"/>
              <a:ext cx="1419543" cy="276999"/>
            </a:xfrm>
            <a:prstGeom prst="rect">
              <a:avLst/>
            </a:prstGeom>
            <a:noFill/>
          </p:spPr>
          <p:txBody>
            <a:bodyPr wrap="square" lIns="91440" tIns="45720" rIns="91440" bIns="45720" rtlCol="0" anchor="t">
              <a:spAutoFit/>
            </a:bodyPr>
            <a:lstStyle/>
            <a:p>
              <a:pPr algn="ctr"/>
              <a:r>
                <a:rPr lang="en-IN" sz="1200" b="1">
                  <a:cs typeface="Calibri"/>
                </a:rPr>
                <a:t>KIRAN T B</a:t>
              </a:r>
            </a:p>
          </p:txBody>
        </p:sp>
        <p:sp>
          <p:nvSpPr>
            <p:cNvPr id="63" name="TextBox 62"/>
            <p:cNvSpPr txBox="1"/>
            <p:nvPr/>
          </p:nvSpPr>
          <p:spPr>
            <a:xfrm>
              <a:off x="1602940" y="6357917"/>
              <a:ext cx="1247798" cy="430887"/>
            </a:xfrm>
            <a:prstGeom prst="rect">
              <a:avLst/>
            </a:prstGeom>
            <a:noFill/>
          </p:spPr>
          <p:txBody>
            <a:bodyPr wrap="square" lIns="91440" tIns="45720" rIns="91440" bIns="45720" rtlCol="0" anchor="t">
              <a:spAutoFit/>
            </a:bodyPr>
            <a:lstStyle/>
            <a:p>
              <a:pPr algn="ctr"/>
              <a:r>
                <a:rPr lang="en-IN" sz="1100">
                  <a:cs typeface="Calibri"/>
                </a:rPr>
                <a:t>20221CSE0686 </a:t>
              </a:r>
              <a:endParaRPr lang="en-US"/>
            </a:p>
            <a:p>
              <a:pPr algn="ctr"/>
              <a:r>
                <a:rPr lang="en-IN" sz="1100">
                  <a:cs typeface="Calibri"/>
                </a:rPr>
                <a:t>DEPT OF SOCSE</a:t>
              </a:r>
            </a:p>
          </p:txBody>
        </p:sp>
        <p:sp>
          <p:nvSpPr>
            <p:cNvPr id="64" name="Oval 63"/>
            <p:cNvSpPr/>
            <p:nvPr/>
          </p:nvSpPr>
          <p:spPr>
            <a:xfrm>
              <a:off x="3063658" y="5237311"/>
              <a:ext cx="931984" cy="955431"/>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5" name="TextBox 64"/>
            <p:cNvSpPr txBox="1"/>
            <p:nvPr/>
          </p:nvSpPr>
          <p:spPr>
            <a:xfrm>
              <a:off x="2815084" y="6210671"/>
              <a:ext cx="1402892" cy="276999"/>
            </a:xfrm>
            <a:prstGeom prst="rect">
              <a:avLst/>
            </a:prstGeom>
            <a:noFill/>
          </p:spPr>
          <p:txBody>
            <a:bodyPr wrap="square" lIns="91440" tIns="45720" rIns="91440" bIns="45720" rtlCol="0" anchor="t">
              <a:spAutoFit/>
            </a:bodyPr>
            <a:lstStyle/>
            <a:p>
              <a:pPr algn="ctr"/>
              <a:r>
                <a:rPr lang="en-IN" sz="1200" b="1">
                  <a:cs typeface="Calibri"/>
                </a:rPr>
                <a:t>GURUPADESHWAR</a:t>
              </a:r>
              <a:endParaRPr lang="en-IN" sz="1200" b="1"/>
            </a:p>
          </p:txBody>
        </p:sp>
        <p:sp>
          <p:nvSpPr>
            <p:cNvPr id="66" name="TextBox 65"/>
            <p:cNvSpPr txBox="1"/>
            <p:nvPr/>
          </p:nvSpPr>
          <p:spPr>
            <a:xfrm>
              <a:off x="2905751" y="6357917"/>
              <a:ext cx="1247798" cy="430887"/>
            </a:xfrm>
            <a:prstGeom prst="rect">
              <a:avLst/>
            </a:prstGeom>
            <a:noFill/>
          </p:spPr>
          <p:txBody>
            <a:bodyPr wrap="square" lIns="91440" tIns="45720" rIns="91440" bIns="45720" rtlCol="0" anchor="t">
              <a:spAutoFit/>
            </a:bodyPr>
            <a:lstStyle/>
            <a:p>
              <a:pPr algn="ctr"/>
              <a:r>
                <a:rPr lang="en-IN" sz="1100">
                  <a:cs typeface="Calibri"/>
                </a:rPr>
                <a:t>20221CSE0672</a:t>
              </a:r>
            </a:p>
            <a:p>
              <a:pPr algn="ctr"/>
              <a:r>
                <a:rPr lang="en-IN" sz="1100">
                  <a:cs typeface="Calibri"/>
                </a:rPr>
                <a:t>DEPT OF SOCSE</a:t>
              </a:r>
            </a:p>
          </p:txBody>
        </p:sp>
        <p:sp>
          <p:nvSpPr>
            <p:cNvPr id="67" name="Oval 66"/>
            <p:cNvSpPr/>
            <p:nvPr/>
          </p:nvSpPr>
          <p:spPr>
            <a:xfrm>
              <a:off x="4222747" y="5237311"/>
              <a:ext cx="931984" cy="955431"/>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TextBox 67"/>
            <p:cNvSpPr txBox="1"/>
            <p:nvPr/>
          </p:nvSpPr>
          <p:spPr>
            <a:xfrm>
              <a:off x="4201578" y="6210671"/>
              <a:ext cx="1096770" cy="276999"/>
            </a:xfrm>
            <a:prstGeom prst="rect">
              <a:avLst/>
            </a:prstGeom>
            <a:noFill/>
          </p:spPr>
          <p:txBody>
            <a:bodyPr wrap="square" lIns="91440" tIns="45720" rIns="91440" bIns="45720" rtlCol="0" anchor="t">
              <a:spAutoFit/>
            </a:bodyPr>
            <a:lstStyle/>
            <a:p>
              <a:pPr algn="ctr"/>
              <a:r>
                <a:rPr lang="en-IN" sz="1200" b="1">
                  <a:cs typeface="Calibri"/>
                </a:rPr>
                <a:t>HARIKRISHNA </a:t>
              </a:r>
              <a:endParaRPr lang="en-IN" sz="1200" b="1"/>
            </a:p>
          </p:txBody>
        </p:sp>
        <p:sp>
          <p:nvSpPr>
            <p:cNvPr id="69" name="TextBox 68"/>
            <p:cNvSpPr txBox="1"/>
            <p:nvPr/>
          </p:nvSpPr>
          <p:spPr>
            <a:xfrm>
              <a:off x="4064840" y="6357917"/>
              <a:ext cx="1247798" cy="430887"/>
            </a:xfrm>
            <a:prstGeom prst="rect">
              <a:avLst/>
            </a:prstGeom>
            <a:noFill/>
          </p:spPr>
          <p:txBody>
            <a:bodyPr wrap="square" lIns="91440" tIns="45720" rIns="91440" bIns="45720" rtlCol="0" anchor="t">
              <a:spAutoFit/>
            </a:bodyPr>
            <a:lstStyle/>
            <a:p>
              <a:pPr algn="ctr"/>
              <a:r>
                <a:rPr lang="en-IN" sz="1100" dirty="0">
                  <a:cs typeface="Calibri"/>
                </a:rPr>
                <a:t>20221CSE0674</a:t>
              </a:r>
            </a:p>
            <a:p>
              <a:pPr algn="ctr"/>
              <a:r>
                <a:rPr lang="en-IN" sz="1100" dirty="0">
                  <a:cs typeface="Calibri"/>
                </a:rPr>
                <a:t>DEPTOF SOCSE</a:t>
              </a:r>
              <a:endParaRPr lang="en-IN" sz="1100" dirty="0">
                <a:ea typeface="Calibri"/>
                <a:cs typeface="Calibri"/>
              </a:endParaRPr>
            </a:p>
          </p:txBody>
        </p:sp>
        <p:sp>
          <p:nvSpPr>
            <p:cNvPr id="70" name="Oval 69"/>
            <p:cNvSpPr/>
            <p:nvPr/>
          </p:nvSpPr>
          <p:spPr>
            <a:xfrm>
              <a:off x="5449248" y="5237311"/>
              <a:ext cx="931984" cy="955431"/>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TextBox 70"/>
            <p:cNvSpPr txBox="1"/>
            <p:nvPr/>
          </p:nvSpPr>
          <p:spPr>
            <a:xfrm>
              <a:off x="5125718" y="6210671"/>
              <a:ext cx="1569074" cy="276999"/>
            </a:xfrm>
            <a:prstGeom prst="rect">
              <a:avLst/>
            </a:prstGeom>
            <a:noFill/>
          </p:spPr>
          <p:txBody>
            <a:bodyPr wrap="square" lIns="91440" tIns="45720" rIns="91440" bIns="45720" rtlCol="0" anchor="t">
              <a:spAutoFit/>
            </a:bodyPr>
            <a:lstStyle/>
            <a:p>
              <a:pPr algn="ctr"/>
              <a:r>
                <a:rPr lang="en-IN" sz="1200" b="1">
                  <a:cs typeface="Calibri"/>
                </a:rPr>
                <a:t>MANJUNATH ROYAL</a:t>
              </a:r>
              <a:endParaRPr lang="en-IN" sz="1200" b="1"/>
            </a:p>
          </p:txBody>
        </p:sp>
        <p:sp>
          <p:nvSpPr>
            <p:cNvPr id="72" name="TextBox 71"/>
            <p:cNvSpPr txBox="1"/>
            <p:nvPr/>
          </p:nvSpPr>
          <p:spPr>
            <a:xfrm>
              <a:off x="5291341" y="6357917"/>
              <a:ext cx="1247798" cy="430887"/>
            </a:xfrm>
            <a:prstGeom prst="rect">
              <a:avLst/>
            </a:prstGeom>
            <a:noFill/>
          </p:spPr>
          <p:txBody>
            <a:bodyPr wrap="square" lIns="91440" tIns="45720" rIns="91440" bIns="45720" rtlCol="0" anchor="t">
              <a:spAutoFit/>
            </a:bodyPr>
            <a:lstStyle/>
            <a:p>
              <a:pPr algn="ctr"/>
              <a:r>
                <a:rPr lang="en-IN" sz="1100">
                  <a:cs typeface="Calibri"/>
                </a:rPr>
                <a:t>20221CSE0690</a:t>
              </a:r>
            </a:p>
            <a:p>
              <a:pPr algn="ctr"/>
              <a:r>
                <a:rPr lang="en-IN" sz="1100">
                  <a:cs typeface="Calibri"/>
                </a:rPr>
                <a:t>DEPT OF SOCSE</a:t>
              </a:r>
            </a:p>
          </p:txBody>
        </p:sp>
        <p:sp>
          <p:nvSpPr>
            <p:cNvPr id="73" name="Oval 72"/>
            <p:cNvSpPr/>
            <p:nvPr/>
          </p:nvSpPr>
          <p:spPr>
            <a:xfrm>
              <a:off x="6675749" y="5237311"/>
              <a:ext cx="931984" cy="955431"/>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5" name="Rectangle 74"/>
          <p:cNvSpPr/>
          <p:nvPr/>
        </p:nvSpPr>
        <p:spPr>
          <a:xfrm>
            <a:off x="96715" y="123091"/>
            <a:ext cx="11966331" cy="664580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Oval 79"/>
          <p:cNvSpPr/>
          <p:nvPr/>
        </p:nvSpPr>
        <p:spPr>
          <a:xfrm>
            <a:off x="9675619" y="5091186"/>
            <a:ext cx="963073" cy="938574"/>
          </a:xfrm>
          <a:prstGeom prst="ellipse">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A person holding a book&#10;&#10;Description automatically generated">
            <a:extLst>
              <a:ext uri="{FF2B5EF4-FFF2-40B4-BE49-F238E27FC236}">
                <a16:creationId xmlns:a16="http://schemas.microsoft.com/office/drawing/2014/main" id="{BDD10B8F-501B-968C-E2AE-2E49569FCC1D}"/>
              </a:ext>
            </a:extLst>
          </p:cNvPr>
          <p:cNvPicPr>
            <a:picLocks noChangeAspect="1"/>
          </p:cNvPicPr>
          <p:nvPr/>
        </p:nvPicPr>
        <p:blipFill rotWithShape="1">
          <a:blip r:embed="rId3"/>
          <a:srcRect l="16623" t="7133" r="14329" b="4046"/>
          <a:stretch/>
        </p:blipFill>
        <p:spPr>
          <a:xfrm>
            <a:off x="9668552" y="5078569"/>
            <a:ext cx="967063" cy="964008"/>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 name="Picture 1" descr="A person in a blue shirt&#10;&#10;Description automatically generated">
            <a:extLst>
              <a:ext uri="{FF2B5EF4-FFF2-40B4-BE49-F238E27FC236}">
                <a16:creationId xmlns:a16="http://schemas.microsoft.com/office/drawing/2014/main" id="{925B5B0F-A657-28D1-2DF6-192EFCBEE8B1}"/>
              </a:ext>
            </a:extLst>
          </p:cNvPr>
          <p:cNvPicPr>
            <a:picLocks noChangeAspect="1"/>
          </p:cNvPicPr>
          <p:nvPr/>
        </p:nvPicPr>
        <p:blipFill>
          <a:blip r:embed="rId4"/>
          <a:stretch>
            <a:fillRect/>
          </a:stretch>
        </p:blipFill>
        <p:spPr>
          <a:xfrm>
            <a:off x="683022" y="5126382"/>
            <a:ext cx="975173" cy="1003335"/>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2" name="Picture 11" descr="A person in a pink shirt&#10;&#10;Description automatically generated">
            <a:extLst>
              <a:ext uri="{FF2B5EF4-FFF2-40B4-BE49-F238E27FC236}">
                <a16:creationId xmlns:a16="http://schemas.microsoft.com/office/drawing/2014/main" id="{17FB72F1-A843-792C-4449-F8BA816AFD4F}"/>
              </a:ext>
            </a:extLst>
          </p:cNvPr>
          <p:cNvPicPr>
            <a:picLocks noChangeAspect="1"/>
          </p:cNvPicPr>
          <p:nvPr/>
        </p:nvPicPr>
        <p:blipFill>
          <a:blip r:embed="rId5"/>
          <a:stretch>
            <a:fillRect/>
          </a:stretch>
        </p:blipFill>
        <p:spPr>
          <a:xfrm>
            <a:off x="5705773" y="5136027"/>
            <a:ext cx="1015162" cy="995089"/>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4" name="Picture 13" descr="A person with a mustache and beard&#10;&#10;Description automatically generated">
            <a:extLst>
              <a:ext uri="{FF2B5EF4-FFF2-40B4-BE49-F238E27FC236}">
                <a16:creationId xmlns:a16="http://schemas.microsoft.com/office/drawing/2014/main" id="{501ACD3E-585E-440F-AFD6-16CECFC70630}"/>
              </a:ext>
            </a:extLst>
          </p:cNvPr>
          <p:cNvPicPr>
            <a:picLocks noChangeAspect="1"/>
          </p:cNvPicPr>
          <p:nvPr/>
        </p:nvPicPr>
        <p:blipFill>
          <a:blip r:embed="rId6"/>
          <a:stretch>
            <a:fillRect/>
          </a:stretch>
        </p:blipFill>
        <p:spPr>
          <a:xfrm>
            <a:off x="3276745" y="5122329"/>
            <a:ext cx="1073218" cy="10363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7" name="Picture 16" descr="A person in a red shirt&#10;&#10;Description automatically generated">
            <a:extLst>
              <a:ext uri="{FF2B5EF4-FFF2-40B4-BE49-F238E27FC236}">
                <a16:creationId xmlns:a16="http://schemas.microsoft.com/office/drawing/2014/main" id="{225A7BAA-4B07-49FB-EABC-534E1BB5E28D}"/>
              </a:ext>
            </a:extLst>
          </p:cNvPr>
          <p:cNvPicPr>
            <a:picLocks noChangeAspect="1"/>
          </p:cNvPicPr>
          <p:nvPr/>
        </p:nvPicPr>
        <p:blipFill>
          <a:blip r:embed="rId7"/>
          <a:stretch>
            <a:fillRect/>
          </a:stretch>
        </p:blipFill>
        <p:spPr>
          <a:xfrm>
            <a:off x="4457464" y="5133372"/>
            <a:ext cx="1029653" cy="1008929"/>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8" name="TextBox 17">
            <a:extLst>
              <a:ext uri="{FF2B5EF4-FFF2-40B4-BE49-F238E27FC236}">
                <a16:creationId xmlns:a16="http://schemas.microsoft.com/office/drawing/2014/main" id="{EFD82D59-37E6-A7BE-C2CE-7CDC76F19BA6}"/>
              </a:ext>
            </a:extLst>
          </p:cNvPr>
          <p:cNvSpPr txBox="1"/>
          <p:nvPr/>
        </p:nvSpPr>
        <p:spPr>
          <a:xfrm>
            <a:off x="7437159" y="2475231"/>
            <a:ext cx="4330803"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a:ea typeface="+mn-lt"/>
                <a:cs typeface="+mn-lt"/>
              </a:rPr>
              <a:t>These are small electronic gadgets that generate specific sounds to mask or override the ringing of tinnitus. They offer various features to customize the sound output according to the user's preferences  .These specialized electronic devices emit soothing sounds, effectively masking or covering up the perceived tinnitus noises. They offer a variety of sound options, ranging from white noise, nature sounds, or customized tones to match an individual's preference .The ultimate goal is to achieve habituation, not only in regard to the perception of tinnitus but, more importantly, to the emotional response associated with tinnitus.</a:t>
            </a:r>
            <a:endParaRPr lang="en-US" sz="1300" b="1">
              <a:ea typeface="Calibri"/>
              <a:cs typeface="Calibri"/>
            </a:endParaRPr>
          </a:p>
        </p:txBody>
      </p:sp>
      <p:pic>
        <p:nvPicPr>
          <p:cNvPr id="6" name="Picture 5" descr="A person with a mustache&#10;&#10;Description automatically generated">
            <a:extLst>
              <a:ext uri="{FF2B5EF4-FFF2-40B4-BE49-F238E27FC236}">
                <a16:creationId xmlns:a16="http://schemas.microsoft.com/office/drawing/2014/main" id="{F6AF9AE3-88F3-7D96-FB1C-69A9D6EE665A}"/>
              </a:ext>
            </a:extLst>
          </p:cNvPr>
          <p:cNvPicPr>
            <a:picLocks noChangeAspect="1"/>
          </p:cNvPicPr>
          <p:nvPr/>
        </p:nvPicPr>
        <p:blipFill>
          <a:blip r:embed="rId8"/>
          <a:stretch>
            <a:fillRect/>
          </a:stretch>
        </p:blipFill>
        <p:spPr>
          <a:xfrm>
            <a:off x="1933575" y="5124450"/>
            <a:ext cx="1019175" cy="100965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0" name="Picture 9" descr="A close-up of a person&#10;&#10;Description automatically generated">
            <a:extLst>
              <a:ext uri="{FF2B5EF4-FFF2-40B4-BE49-F238E27FC236}">
                <a16:creationId xmlns:a16="http://schemas.microsoft.com/office/drawing/2014/main" id="{CB69F5EA-5714-811B-CA5A-C02CD88B7B3F}"/>
              </a:ext>
            </a:extLst>
          </p:cNvPr>
          <p:cNvPicPr>
            <a:picLocks noChangeAspect="1"/>
          </p:cNvPicPr>
          <p:nvPr/>
        </p:nvPicPr>
        <p:blipFill rotWithShape="1">
          <a:blip r:embed="rId9"/>
          <a:srcRect l="2139" t="2174" r="1070" b="1630"/>
          <a:stretch/>
        </p:blipFill>
        <p:spPr>
          <a:xfrm>
            <a:off x="6985688" y="5140606"/>
            <a:ext cx="998699" cy="98109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3" name="Picture 12" descr="A white box with a circuit board and a cord&#10;&#10;Description automatically generated">
            <a:extLst>
              <a:ext uri="{FF2B5EF4-FFF2-40B4-BE49-F238E27FC236}">
                <a16:creationId xmlns:a16="http://schemas.microsoft.com/office/drawing/2014/main" id="{94FBE31E-2008-63C1-BBBE-8E5228C5A63C}"/>
              </a:ext>
            </a:extLst>
          </p:cNvPr>
          <p:cNvPicPr>
            <a:picLocks noChangeAspect="1"/>
          </p:cNvPicPr>
          <p:nvPr/>
        </p:nvPicPr>
        <p:blipFill>
          <a:blip r:embed="rId10"/>
          <a:stretch>
            <a:fillRect/>
          </a:stretch>
        </p:blipFill>
        <p:spPr>
          <a:xfrm>
            <a:off x="677183" y="2575338"/>
            <a:ext cx="3913372" cy="2392017"/>
          </a:xfrm>
          <a:prstGeom prst="rect">
            <a:avLst/>
          </a:prstGeom>
        </p:spPr>
      </p:pic>
    </p:spTree>
    <p:extLst>
      <p:ext uri="{BB962C8B-B14F-4D97-AF65-F5344CB8AC3E}">
        <p14:creationId xmlns:p14="http://schemas.microsoft.com/office/powerpoint/2010/main" val="3001234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SAMALA REDDY BHARATH</dc:creator>
  <cp:revision>55</cp:revision>
  <dcterms:created xsi:type="dcterms:W3CDTF">2024-05-09T04:59:21Z</dcterms:created>
  <dcterms:modified xsi:type="dcterms:W3CDTF">2024-05-27T05:14:22Z</dcterms:modified>
</cp:coreProperties>
</file>