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30BD-0370-4E15-A912-F940E23BB1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14B239F-D036-9F35-2B5A-6A46B6674D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4BEA76-218D-D6BE-21FD-F2F1E0B7B065}"/>
              </a:ext>
            </a:extLst>
          </p:cNvPr>
          <p:cNvSpPr>
            <a:spLocks noGrp="1"/>
          </p:cNvSpPr>
          <p:nvPr>
            <p:ph type="dt" sz="half" idx="10"/>
          </p:nvPr>
        </p:nvSpPr>
        <p:spPr/>
        <p:txBody>
          <a:bodyPr/>
          <a:lstStyle/>
          <a:p>
            <a:fld id="{3E6708A4-BEA2-4F53-ADDE-FA9E7B1F2670}" type="datetimeFigureOut">
              <a:rPr lang="en-IN" smtClean="0"/>
              <a:t>25-05-2023</a:t>
            </a:fld>
            <a:endParaRPr lang="en-IN"/>
          </a:p>
        </p:txBody>
      </p:sp>
      <p:sp>
        <p:nvSpPr>
          <p:cNvPr id="5" name="Footer Placeholder 4">
            <a:extLst>
              <a:ext uri="{FF2B5EF4-FFF2-40B4-BE49-F238E27FC236}">
                <a16:creationId xmlns:a16="http://schemas.microsoft.com/office/drawing/2014/main" id="{E6DDFDBB-6AC1-227C-2EFF-DD4A6D7A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5A5B23-343B-F9BD-C426-401365BC7C86}"/>
              </a:ext>
            </a:extLst>
          </p:cNvPr>
          <p:cNvSpPr>
            <a:spLocks noGrp="1"/>
          </p:cNvSpPr>
          <p:nvPr>
            <p:ph type="sldNum" sz="quarter" idx="12"/>
          </p:nvPr>
        </p:nvSpPr>
        <p:spPr/>
        <p:txBody>
          <a:bodyPr/>
          <a:lstStyle/>
          <a:p>
            <a:fld id="{44DBC551-BAB4-48D9-9330-DA15654A0D90}" type="slidenum">
              <a:rPr lang="en-IN" smtClean="0"/>
              <a:t>‹#›</a:t>
            </a:fld>
            <a:endParaRPr lang="en-IN"/>
          </a:p>
        </p:txBody>
      </p:sp>
    </p:spTree>
    <p:extLst>
      <p:ext uri="{BB962C8B-B14F-4D97-AF65-F5344CB8AC3E}">
        <p14:creationId xmlns:p14="http://schemas.microsoft.com/office/powerpoint/2010/main" val="1643020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874A1-B844-C1DB-7053-0C8B7DBDBC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E06558-0790-49F3-A7B5-2C35D9174C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B28ADA-FDCE-0477-064B-4025FBA58384}"/>
              </a:ext>
            </a:extLst>
          </p:cNvPr>
          <p:cNvSpPr>
            <a:spLocks noGrp="1"/>
          </p:cNvSpPr>
          <p:nvPr>
            <p:ph type="dt" sz="half" idx="10"/>
          </p:nvPr>
        </p:nvSpPr>
        <p:spPr/>
        <p:txBody>
          <a:bodyPr/>
          <a:lstStyle/>
          <a:p>
            <a:fld id="{3E6708A4-BEA2-4F53-ADDE-FA9E7B1F2670}" type="datetimeFigureOut">
              <a:rPr lang="en-IN" smtClean="0"/>
              <a:t>25-05-2023</a:t>
            </a:fld>
            <a:endParaRPr lang="en-IN"/>
          </a:p>
        </p:txBody>
      </p:sp>
      <p:sp>
        <p:nvSpPr>
          <p:cNvPr id="5" name="Footer Placeholder 4">
            <a:extLst>
              <a:ext uri="{FF2B5EF4-FFF2-40B4-BE49-F238E27FC236}">
                <a16:creationId xmlns:a16="http://schemas.microsoft.com/office/drawing/2014/main" id="{39252886-4A75-8D11-4B87-0B416E50CF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968B52-70A9-AE00-1842-1B4AF74DFAB0}"/>
              </a:ext>
            </a:extLst>
          </p:cNvPr>
          <p:cNvSpPr>
            <a:spLocks noGrp="1"/>
          </p:cNvSpPr>
          <p:nvPr>
            <p:ph type="sldNum" sz="quarter" idx="12"/>
          </p:nvPr>
        </p:nvSpPr>
        <p:spPr/>
        <p:txBody>
          <a:bodyPr/>
          <a:lstStyle/>
          <a:p>
            <a:fld id="{44DBC551-BAB4-48D9-9330-DA15654A0D90}" type="slidenum">
              <a:rPr lang="en-IN" smtClean="0"/>
              <a:t>‹#›</a:t>
            </a:fld>
            <a:endParaRPr lang="en-IN"/>
          </a:p>
        </p:txBody>
      </p:sp>
    </p:spTree>
    <p:extLst>
      <p:ext uri="{BB962C8B-B14F-4D97-AF65-F5344CB8AC3E}">
        <p14:creationId xmlns:p14="http://schemas.microsoft.com/office/powerpoint/2010/main" val="2109925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D2F9A3-BCEE-1E01-4ABD-714E6507BB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4F1829-2880-C4AE-78DB-D880D0C56A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42EAE1-B41F-FC54-013C-E0298F6C1E62}"/>
              </a:ext>
            </a:extLst>
          </p:cNvPr>
          <p:cNvSpPr>
            <a:spLocks noGrp="1"/>
          </p:cNvSpPr>
          <p:nvPr>
            <p:ph type="dt" sz="half" idx="10"/>
          </p:nvPr>
        </p:nvSpPr>
        <p:spPr/>
        <p:txBody>
          <a:bodyPr/>
          <a:lstStyle/>
          <a:p>
            <a:fld id="{3E6708A4-BEA2-4F53-ADDE-FA9E7B1F2670}" type="datetimeFigureOut">
              <a:rPr lang="en-IN" smtClean="0"/>
              <a:t>25-05-2023</a:t>
            </a:fld>
            <a:endParaRPr lang="en-IN"/>
          </a:p>
        </p:txBody>
      </p:sp>
      <p:sp>
        <p:nvSpPr>
          <p:cNvPr id="5" name="Footer Placeholder 4">
            <a:extLst>
              <a:ext uri="{FF2B5EF4-FFF2-40B4-BE49-F238E27FC236}">
                <a16:creationId xmlns:a16="http://schemas.microsoft.com/office/drawing/2014/main" id="{EF1F6C5F-6FBE-BD2F-B7D5-FDDCD57431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9A7808-8324-98C9-98FF-669D36C39CD5}"/>
              </a:ext>
            </a:extLst>
          </p:cNvPr>
          <p:cNvSpPr>
            <a:spLocks noGrp="1"/>
          </p:cNvSpPr>
          <p:nvPr>
            <p:ph type="sldNum" sz="quarter" idx="12"/>
          </p:nvPr>
        </p:nvSpPr>
        <p:spPr/>
        <p:txBody>
          <a:bodyPr/>
          <a:lstStyle/>
          <a:p>
            <a:fld id="{44DBC551-BAB4-48D9-9330-DA15654A0D90}" type="slidenum">
              <a:rPr lang="en-IN" smtClean="0"/>
              <a:t>‹#›</a:t>
            </a:fld>
            <a:endParaRPr lang="en-IN"/>
          </a:p>
        </p:txBody>
      </p:sp>
    </p:spTree>
    <p:extLst>
      <p:ext uri="{BB962C8B-B14F-4D97-AF65-F5344CB8AC3E}">
        <p14:creationId xmlns:p14="http://schemas.microsoft.com/office/powerpoint/2010/main" val="2398736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C3A8F-F649-5EA7-F601-6D208A58A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326B30-2056-4AEC-702E-17FAA74028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1612F7-762F-3F48-FF77-79523F1ADBA6}"/>
              </a:ext>
            </a:extLst>
          </p:cNvPr>
          <p:cNvSpPr>
            <a:spLocks noGrp="1"/>
          </p:cNvSpPr>
          <p:nvPr>
            <p:ph type="dt" sz="half" idx="10"/>
          </p:nvPr>
        </p:nvSpPr>
        <p:spPr/>
        <p:txBody>
          <a:bodyPr/>
          <a:lstStyle/>
          <a:p>
            <a:fld id="{3E6708A4-BEA2-4F53-ADDE-FA9E7B1F2670}" type="datetimeFigureOut">
              <a:rPr lang="en-IN" smtClean="0"/>
              <a:t>25-05-2023</a:t>
            </a:fld>
            <a:endParaRPr lang="en-IN"/>
          </a:p>
        </p:txBody>
      </p:sp>
      <p:sp>
        <p:nvSpPr>
          <p:cNvPr id="5" name="Footer Placeholder 4">
            <a:extLst>
              <a:ext uri="{FF2B5EF4-FFF2-40B4-BE49-F238E27FC236}">
                <a16:creationId xmlns:a16="http://schemas.microsoft.com/office/drawing/2014/main" id="{8335C94F-B146-96AF-F6BB-F9CCD7780F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A097C6-6FF5-04B5-F1CD-4A50D2BCE469}"/>
              </a:ext>
            </a:extLst>
          </p:cNvPr>
          <p:cNvSpPr>
            <a:spLocks noGrp="1"/>
          </p:cNvSpPr>
          <p:nvPr>
            <p:ph type="sldNum" sz="quarter" idx="12"/>
          </p:nvPr>
        </p:nvSpPr>
        <p:spPr/>
        <p:txBody>
          <a:bodyPr/>
          <a:lstStyle/>
          <a:p>
            <a:fld id="{44DBC551-BAB4-48D9-9330-DA15654A0D90}" type="slidenum">
              <a:rPr lang="en-IN" smtClean="0"/>
              <a:t>‹#›</a:t>
            </a:fld>
            <a:endParaRPr lang="en-IN"/>
          </a:p>
        </p:txBody>
      </p:sp>
    </p:spTree>
    <p:extLst>
      <p:ext uri="{BB962C8B-B14F-4D97-AF65-F5344CB8AC3E}">
        <p14:creationId xmlns:p14="http://schemas.microsoft.com/office/powerpoint/2010/main" val="3556032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D068-60B6-DECF-41E6-E50D9DB001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6A2373-25A2-51B8-FD55-3E42C653C5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C1D404-0F86-4895-4CAF-F24D7ED08F2E}"/>
              </a:ext>
            </a:extLst>
          </p:cNvPr>
          <p:cNvSpPr>
            <a:spLocks noGrp="1"/>
          </p:cNvSpPr>
          <p:nvPr>
            <p:ph type="dt" sz="half" idx="10"/>
          </p:nvPr>
        </p:nvSpPr>
        <p:spPr/>
        <p:txBody>
          <a:bodyPr/>
          <a:lstStyle/>
          <a:p>
            <a:fld id="{3E6708A4-BEA2-4F53-ADDE-FA9E7B1F2670}" type="datetimeFigureOut">
              <a:rPr lang="en-IN" smtClean="0"/>
              <a:t>25-05-2023</a:t>
            </a:fld>
            <a:endParaRPr lang="en-IN"/>
          </a:p>
        </p:txBody>
      </p:sp>
      <p:sp>
        <p:nvSpPr>
          <p:cNvPr id="5" name="Footer Placeholder 4">
            <a:extLst>
              <a:ext uri="{FF2B5EF4-FFF2-40B4-BE49-F238E27FC236}">
                <a16:creationId xmlns:a16="http://schemas.microsoft.com/office/drawing/2014/main" id="{9BEB6B65-99EE-62EF-5A7B-463D9A378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B26058-0FE1-3101-A0A5-79EF4B286D4F}"/>
              </a:ext>
            </a:extLst>
          </p:cNvPr>
          <p:cNvSpPr>
            <a:spLocks noGrp="1"/>
          </p:cNvSpPr>
          <p:nvPr>
            <p:ph type="sldNum" sz="quarter" idx="12"/>
          </p:nvPr>
        </p:nvSpPr>
        <p:spPr/>
        <p:txBody>
          <a:bodyPr/>
          <a:lstStyle/>
          <a:p>
            <a:fld id="{44DBC551-BAB4-48D9-9330-DA15654A0D90}" type="slidenum">
              <a:rPr lang="en-IN" smtClean="0"/>
              <a:t>‹#›</a:t>
            </a:fld>
            <a:endParaRPr lang="en-IN"/>
          </a:p>
        </p:txBody>
      </p:sp>
    </p:spTree>
    <p:extLst>
      <p:ext uri="{BB962C8B-B14F-4D97-AF65-F5344CB8AC3E}">
        <p14:creationId xmlns:p14="http://schemas.microsoft.com/office/powerpoint/2010/main" val="994364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A8546-D1CF-E900-3A6B-DA37B3E73A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B36FB4-1FAD-3C5B-A32F-E4FF43ACAE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F106465-5E84-C2C6-BA7D-E9E9DE9398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E46DFF-8715-DC16-3D32-13DA7C3EF33C}"/>
              </a:ext>
            </a:extLst>
          </p:cNvPr>
          <p:cNvSpPr>
            <a:spLocks noGrp="1"/>
          </p:cNvSpPr>
          <p:nvPr>
            <p:ph type="dt" sz="half" idx="10"/>
          </p:nvPr>
        </p:nvSpPr>
        <p:spPr/>
        <p:txBody>
          <a:bodyPr/>
          <a:lstStyle/>
          <a:p>
            <a:fld id="{3E6708A4-BEA2-4F53-ADDE-FA9E7B1F2670}" type="datetimeFigureOut">
              <a:rPr lang="en-IN" smtClean="0"/>
              <a:t>25-05-2023</a:t>
            </a:fld>
            <a:endParaRPr lang="en-IN"/>
          </a:p>
        </p:txBody>
      </p:sp>
      <p:sp>
        <p:nvSpPr>
          <p:cNvPr id="6" name="Footer Placeholder 5">
            <a:extLst>
              <a:ext uri="{FF2B5EF4-FFF2-40B4-BE49-F238E27FC236}">
                <a16:creationId xmlns:a16="http://schemas.microsoft.com/office/drawing/2014/main" id="{F1689888-A25F-13B3-B9A9-3E05C90970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204760-23DF-23E9-A583-E79806A19C1A}"/>
              </a:ext>
            </a:extLst>
          </p:cNvPr>
          <p:cNvSpPr>
            <a:spLocks noGrp="1"/>
          </p:cNvSpPr>
          <p:nvPr>
            <p:ph type="sldNum" sz="quarter" idx="12"/>
          </p:nvPr>
        </p:nvSpPr>
        <p:spPr/>
        <p:txBody>
          <a:bodyPr/>
          <a:lstStyle/>
          <a:p>
            <a:fld id="{44DBC551-BAB4-48D9-9330-DA15654A0D90}" type="slidenum">
              <a:rPr lang="en-IN" smtClean="0"/>
              <a:t>‹#›</a:t>
            </a:fld>
            <a:endParaRPr lang="en-IN"/>
          </a:p>
        </p:txBody>
      </p:sp>
    </p:spTree>
    <p:extLst>
      <p:ext uri="{BB962C8B-B14F-4D97-AF65-F5344CB8AC3E}">
        <p14:creationId xmlns:p14="http://schemas.microsoft.com/office/powerpoint/2010/main" val="401580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8FD0-1945-B57F-7FFE-6B060F2F88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C5FD6-CD05-4125-4AD2-F9BB36D4BD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88D2BF-02FB-35D2-898C-A6701FE3B7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7300F6-B2B5-BBB8-C2F7-C80AACDBE8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B9F4F6-170E-E62F-7F68-C87FB0FDB6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3A01A8-52D2-AD7D-6CF8-B7A6FDCFC1DF}"/>
              </a:ext>
            </a:extLst>
          </p:cNvPr>
          <p:cNvSpPr>
            <a:spLocks noGrp="1"/>
          </p:cNvSpPr>
          <p:nvPr>
            <p:ph type="dt" sz="half" idx="10"/>
          </p:nvPr>
        </p:nvSpPr>
        <p:spPr/>
        <p:txBody>
          <a:bodyPr/>
          <a:lstStyle/>
          <a:p>
            <a:fld id="{3E6708A4-BEA2-4F53-ADDE-FA9E7B1F2670}" type="datetimeFigureOut">
              <a:rPr lang="en-IN" smtClean="0"/>
              <a:t>25-05-2023</a:t>
            </a:fld>
            <a:endParaRPr lang="en-IN"/>
          </a:p>
        </p:txBody>
      </p:sp>
      <p:sp>
        <p:nvSpPr>
          <p:cNvPr id="8" name="Footer Placeholder 7">
            <a:extLst>
              <a:ext uri="{FF2B5EF4-FFF2-40B4-BE49-F238E27FC236}">
                <a16:creationId xmlns:a16="http://schemas.microsoft.com/office/drawing/2014/main" id="{030DF2D1-4781-EFDD-A1BC-4654AEAB0A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C49347-CC4B-52D0-FC0E-2E3AF170A3CB}"/>
              </a:ext>
            </a:extLst>
          </p:cNvPr>
          <p:cNvSpPr>
            <a:spLocks noGrp="1"/>
          </p:cNvSpPr>
          <p:nvPr>
            <p:ph type="sldNum" sz="quarter" idx="12"/>
          </p:nvPr>
        </p:nvSpPr>
        <p:spPr/>
        <p:txBody>
          <a:bodyPr/>
          <a:lstStyle/>
          <a:p>
            <a:fld id="{44DBC551-BAB4-48D9-9330-DA15654A0D90}" type="slidenum">
              <a:rPr lang="en-IN" smtClean="0"/>
              <a:t>‹#›</a:t>
            </a:fld>
            <a:endParaRPr lang="en-IN"/>
          </a:p>
        </p:txBody>
      </p:sp>
    </p:spTree>
    <p:extLst>
      <p:ext uri="{BB962C8B-B14F-4D97-AF65-F5344CB8AC3E}">
        <p14:creationId xmlns:p14="http://schemas.microsoft.com/office/powerpoint/2010/main" val="94271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02458-68FE-5B13-2BE2-CC9EE854F8F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BC8436-2FC4-FC1B-9002-76E7C8003F3E}"/>
              </a:ext>
            </a:extLst>
          </p:cNvPr>
          <p:cNvSpPr>
            <a:spLocks noGrp="1"/>
          </p:cNvSpPr>
          <p:nvPr>
            <p:ph type="dt" sz="half" idx="10"/>
          </p:nvPr>
        </p:nvSpPr>
        <p:spPr/>
        <p:txBody>
          <a:bodyPr/>
          <a:lstStyle/>
          <a:p>
            <a:fld id="{3E6708A4-BEA2-4F53-ADDE-FA9E7B1F2670}" type="datetimeFigureOut">
              <a:rPr lang="en-IN" smtClean="0"/>
              <a:t>25-05-2023</a:t>
            </a:fld>
            <a:endParaRPr lang="en-IN"/>
          </a:p>
        </p:txBody>
      </p:sp>
      <p:sp>
        <p:nvSpPr>
          <p:cNvPr id="4" name="Footer Placeholder 3">
            <a:extLst>
              <a:ext uri="{FF2B5EF4-FFF2-40B4-BE49-F238E27FC236}">
                <a16:creationId xmlns:a16="http://schemas.microsoft.com/office/drawing/2014/main" id="{E38E7845-24F8-BB3B-CB94-97D5B94254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8BDC65-809F-3022-422A-FBBAE67061AA}"/>
              </a:ext>
            </a:extLst>
          </p:cNvPr>
          <p:cNvSpPr>
            <a:spLocks noGrp="1"/>
          </p:cNvSpPr>
          <p:nvPr>
            <p:ph type="sldNum" sz="quarter" idx="12"/>
          </p:nvPr>
        </p:nvSpPr>
        <p:spPr/>
        <p:txBody>
          <a:bodyPr/>
          <a:lstStyle/>
          <a:p>
            <a:fld id="{44DBC551-BAB4-48D9-9330-DA15654A0D90}" type="slidenum">
              <a:rPr lang="en-IN" smtClean="0"/>
              <a:t>‹#›</a:t>
            </a:fld>
            <a:endParaRPr lang="en-IN"/>
          </a:p>
        </p:txBody>
      </p:sp>
    </p:spTree>
    <p:extLst>
      <p:ext uri="{BB962C8B-B14F-4D97-AF65-F5344CB8AC3E}">
        <p14:creationId xmlns:p14="http://schemas.microsoft.com/office/powerpoint/2010/main" val="1238891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537478-95A1-C0B3-5745-145FE22A93C6}"/>
              </a:ext>
            </a:extLst>
          </p:cNvPr>
          <p:cNvSpPr>
            <a:spLocks noGrp="1"/>
          </p:cNvSpPr>
          <p:nvPr>
            <p:ph type="dt" sz="half" idx="10"/>
          </p:nvPr>
        </p:nvSpPr>
        <p:spPr/>
        <p:txBody>
          <a:bodyPr/>
          <a:lstStyle/>
          <a:p>
            <a:fld id="{3E6708A4-BEA2-4F53-ADDE-FA9E7B1F2670}" type="datetimeFigureOut">
              <a:rPr lang="en-IN" smtClean="0"/>
              <a:t>25-05-2023</a:t>
            </a:fld>
            <a:endParaRPr lang="en-IN"/>
          </a:p>
        </p:txBody>
      </p:sp>
      <p:sp>
        <p:nvSpPr>
          <p:cNvPr id="3" name="Footer Placeholder 2">
            <a:extLst>
              <a:ext uri="{FF2B5EF4-FFF2-40B4-BE49-F238E27FC236}">
                <a16:creationId xmlns:a16="http://schemas.microsoft.com/office/drawing/2014/main" id="{E848B645-63E3-F899-E58A-BD41A8BD3F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C91817-F440-723A-A32B-D3A7444CA819}"/>
              </a:ext>
            </a:extLst>
          </p:cNvPr>
          <p:cNvSpPr>
            <a:spLocks noGrp="1"/>
          </p:cNvSpPr>
          <p:nvPr>
            <p:ph type="sldNum" sz="quarter" idx="12"/>
          </p:nvPr>
        </p:nvSpPr>
        <p:spPr/>
        <p:txBody>
          <a:bodyPr/>
          <a:lstStyle/>
          <a:p>
            <a:fld id="{44DBC551-BAB4-48D9-9330-DA15654A0D90}" type="slidenum">
              <a:rPr lang="en-IN" smtClean="0"/>
              <a:t>‹#›</a:t>
            </a:fld>
            <a:endParaRPr lang="en-IN"/>
          </a:p>
        </p:txBody>
      </p:sp>
    </p:spTree>
    <p:extLst>
      <p:ext uri="{BB962C8B-B14F-4D97-AF65-F5344CB8AC3E}">
        <p14:creationId xmlns:p14="http://schemas.microsoft.com/office/powerpoint/2010/main" val="4175473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7159-8033-B9EC-81A5-28AC957BC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32BBAF-38CE-2672-77B1-E7A5AFC989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058D01-5D79-4C58-D6F1-F0EFE4B845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65C6B4-B25B-CAD4-0CB8-6B6981ABB736}"/>
              </a:ext>
            </a:extLst>
          </p:cNvPr>
          <p:cNvSpPr>
            <a:spLocks noGrp="1"/>
          </p:cNvSpPr>
          <p:nvPr>
            <p:ph type="dt" sz="half" idx="10"/>
          </p:nvPr>
        </p:nvSpPr>
        <p:spPr/>
        <p:txBody>
          <a:bodyPr/>
          <a:lstStyle/>
          <a:p>
            <a:fld id="{3E6708A4-BEA2-4F53-ADDE-FA9E7B1F2670}" type="datetimeFigureOut">
              <a:rPr lang="en-IN" smtClean="0"/>
              <a:t>25-05-2023</a:t>
            </a:fld>
            <a:endParaRPr lang="en-IN"/>
          </a:p>
        </p:txBody>
      </p:sp>
      <p:sp>
        <p:nvSpPr>
          <p:cNvPr id="6" name="Footer Placeholder 5">
            <a:extLst>
              <a:ext uri="{FF2B5EF4-FFF2-40B4-BE49-F238E27FC236}">
                <a16:creationId xmlns:a16="http://schemas.microsoft.com/office/drawing/2014/main" id="{40B5B0A1-21E0-9379-98AC-3770B52A6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013462-0443-555B-2A97-B83676AACB9F}"/>
              </a:ext>
            </a:extLst>
          </p:cNvPr>
          <p:cNvSpPr>
            <a:spLocks noGrp="1"/>
          </p:cNvSpPr>
          <p:nvPr>
            <p:ph type="sldNum" sz="quarter" idx="12"/>
          </p:nvPr>
        </p:nvSpPr>
        <p:spPr/>
        <p:txBody>
          <a:bodyPr/>
          <a:lstStyle/>
          <a:p>
            <a:fld id="{44DBC551-BAB4-48D9-9330-DA15654A0D90}" type="slidenum">
              <a:rPr lang="en-IN" smtClean="0"/>
              <a:t>‹#›</a:t>
            </a:fld>
            <a:endParaRPr lang="en-IN"/>
          </a:p>
        </p:txBody>
      </p:sp>
    </p:spTree>
    <p:extLst>
      <p:ext uri="{BB962C8B-B14F-4D97-AF65-F5344CB8AC3E}">
        <p14:creationId xmlns:p14="http://schemas.microsoft.com/office/powerpoint/2010/main" val="138151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5D98-C25F-F5D1-59CF-6C200D2A1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A5198E-5844-83FD-481F-4E8DFE3667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D5E050-4ECE-2B0F-A039-DDADA3F2E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C350C1-35C3-0C37-E480-B982A1A34F19}"/>
              </a:ext>
            </a:extLst>
          </p:cNvPr>
          <p:cNvSpPr>
            <a:spLocks noGrp="1"/>
          </p:cNvSpPr>
          <p:nvPr>
            <p:ph type="dt" sz="half" idx="10"/>
          </p:nvPr>
        </p:nvSpPr>
        <p:spPr/>
        <p:txBody>
          <a:bodyPr/>
          <a:lstStyle/>
          <a:p>
            <a:fld id="{3E6708A4-BEA2-4F53-ADDE-FA9E7B1F2670}" type="datetimeFigureOut">
              <a:rPr lang="en-IN" smtClean="0"/>
              <a:t>25-05-2023</a:t>
            </a:fld>
            <a:endParaRPr lang="en-IN"/>
          </a:p>
        </p:txBody>
      </p:sp>
      <p:sp>
        <p:nvSpPr>
          <p:cNvPr id="6" name="Footer Placeholder 5">
            <a:extLst>
              <a:ext uri="{FF2B5EF4-FFF2-40B4-BE49-F238E27FC236}">
                <a16:creationId xmlns:a16="http://schemas.microsoft.com/office/drawing/2014/main" id="{245846FD-876F-3650-B99A-83D656C0C4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DC1B8F-3C86-D73D-AE23-23CBE3DBDE94}"/>
              </a:ext>
            </a:extLst>
          </p:cNvPr>
          <p:cNvSpPr>
            <a:spLocks noGrp="1"/>
          </p:cNvSpPr>
          <p:nvPr>
            <p:ph type="sldNum" sz="quarter" idx="12"/>
          </p:nvPr>
        </p:nvSpPr>
        <p:spPr/>
        <p:txBody>
          <a:bodyPr/>
          <a:lstStyle/>
          <a:p>
            <a:fld id="{44DBC551-BAB4-48D9-9330-DA15654A0D90}" type="slidenum">
              <a:rPr lang="en-IN" smtClean="0"/>
              <a:t>‹#›</a:t>
            </a:fld>
            <a:endParaRPr lang="en-IN"/>
          </a:p>
        </p:txBody>
      </p:sp>
    </p:spTree>
    <p:extLst>
      <p:ext uri="{BB962C8B-B14F-4D97-AF65-F5344CB8AC3E}">
        <p14:creationId xmlns:p14="http://schemas.microsoft.com/office/powerpoint/2010/main" val="1149990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989E9B-1692-AA5B-ADD6-7C5C2899DD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15BFEF-652F-794E-9A5D-7980E4DB99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49DF0B-D2EC-1A2A-7603-6387D6C847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6708A4-BEA2-4F53-ADDE-FA9E7B1F2670}" type="datetimeFigureOut">
              <a:rPr lang="en-IN" smtClean="0"/>
              <a:t>25-05-2023</a:t>
            </a:fld>
            <a:endParaRPr lang="en-IN"/>
          </a:p>
        </p:txBody>
      </p:sp>
      <p:sp>
        <p:nvSpPr>
          <p:cNvPr id="5" name="Footer Placeholder 4">
            <a:extLst>
              <a:ext uri="{FF2B5EF4-FFF2-40B4-BE49-F238E27FC236}">
                <a16:creationId xmlns:a16="http://schemas.microsoft.com/office/drawing/2014/main" id="{A7286972-6398-A4D1-AC94-6D29128883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879A10-DCED-DE9B-27C5-4765E18898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DBC551-BAB4-48D9-9330-DA15654A0D90}" type="slidenum">
              <a:rPr lang="en-IN" smtClean="0"/>
              <a:t>‹#›</a:t>
            </a:fld>
            <a:endParaRPr lang="en-IN"/>
          </a:p>
        </p:txBody>
      </p:sp>
    </p:spTree>
    <p:extLst>
      <p:ext uri="{BB962C8B-B14F-4D97-AF65-F5344CB8AC3E}">
        <p14:creationId xmlns:p14="http://schemas.microsoft.com/office/powerpoint/2010/main" val="3067990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35317B-18E4-F0AE-93ED-EC435962EED0}"/>
              </a:ext>
            </a:extLst>
          </p:cNvPr>
          <p:cNvSpPr txBox="1"/>
          <p:nvPr/>
        </p:nvSpPr>
        <p:spPr>
          <a:xfrm>
            <a:off x="0" y="1640542"/>
            <a:ext cx="12192000" cy="523220"/>
          </a:xfrm>
          <a:prstGeom prst="rect">
            <a:avLst/>
          </a:prstGeom>
          <a:noFill/>
        </p:spPr>
        <p:txBody>
          <a:bodyPr wrap="square" rtlCol="0">
            <a:spAutoFit/>
          </a:bodyPr>
          <a:lstStyle/>
          <a:p>
            <a:pPr algn="ctr"/>
            <a:r>
              <a:rPr lang="en-IN" altLang="en-US" sz="2800" b="1" dirty="0">
                <a:solidFill>
                  <a:srgbClr val="FF0000"/>
                </a:solidFill>
                <a:latin typeface="Times New Roman" panose="02020603050405020304" pitchFamily="18" charset="0"/>
                <a:cs typeface="Times New Roman" panose="02020603050405020304" pitchFamily="18" charset="0"/>
              </a:rPr>
              <a:t>Innovative Projects- Arduino Using Embedded ‘C’ (CSE1002)</a:t>
            </a:r>
            <a:endParaRPr lang="en-IN" sz="2800" dirty="0"/>
          </a:p>
        </p:txBody>
      </p:sp>
      <p:sp>
        <p:nvSpPr>
          <p:cNvPr id="7" name="TextBox 6">
            <a:extLst>
              <a:ext uri="{FF2B5EF4-FFF2-40B4-BE49-F238E27FC236}">
                <a16:creationId xmlns:a16="http://schemas.microsoft.com/office/drawing/2014/main" id="{A7DDB861-015C-E18C-7A52-B6BAD7500B6B}"/>
              </a:ext>
            </a:extLst>
          </p:cNvPr>
          <p:cNvSpPr txBox="1"/>
          <p:nvPr/>
        </p:nvSpPr>
        <p:spPr>
          <a:xfrm>
            <a:off x="0" y="2163761"/>
            <a:ext cx="12192000" cy="523220"/>
          </a:xfrm>
          <a:prstGeom prst="rect">
            <a:avLst/>
          </a:prstGeom>
          <a:noFill/>
        </p:spPr>
        <p:txBody>
          <a:bodyPr wrap="square" rtlCol="0">
            <a:spAutoFit/>
          </a:bodyPr>
          <a:lstStyle/>
          <a:p>
            <a:pPr algn="ctr"/>
            <a:r>
              <a:rPr lang="en-US" sz="2800" b="1" dirty="0"/>
              <a:t>WASTE WATER MANAGEMENT SYSTEM IN VILLAGES</a:t>
            </a:r>
            <a:endParaRPr lang="en-IN" sz="2800" b="1" dirty="0"/>
          </a:p>
        </p:txBody>
      </p:sp>
      <p:pic>
        <p:nvPicPr>
          <p:cNvPr id="9" name="Picture 8">
            <a:extLst>
              <a:ext uri="{FF2B5EF4-FFF2-40B4-BE49-F238E27FC236}">
                <a16:creationId xmlns:a16="http://schemas.microsoft.com/office/drawing/2014/main" id="{110E3CF0-FDD2-3817-5474-0FACF1B72E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275" y="2686981"/>
            <a:ext cx="2910830" cy="2189819"/>
          </a:xfrm>
          <a:prstGeom prst="rect">
            <a:avLst/>
          </a:prstGeom>
        </p:spPr>
      </p:pic>
      <p:sp>
        <p:nvSpPr>
          <p:cNvPr id="11" name="TextBox 10">
            <a:extLst>
              <a:ext uri="{FF2B5EF4-FFF2-40B4-BE49-F238E27FC236}">
                <a16:creationId xmlns:a16="http://schemas.microsoft.com/office/drawing/2014/main" id="{3E499C83-8A1F-A1B8-93C5-D56737F3F579}"/>
              </a:ext>
            </a:extLst>
          </p:cNvPr>
          <p:cNvSpPr txBox="1"/>
          <p:nvPr/>
        </p:nvSpPr>
        <p:spPr>
          <a:xfrm>
            <a:off x="4805081" y="2748535"/>
            <a:ext cx="2581836" cy="1477328"/>
          </a:xfrm>
          <a:prstGeom prst="rect">
            <a:avLst/>
          </a:prstGeom>
          <a:noFill/>
        </p:spPr>
        <p:txBody>
          <a:bodyPr wrap="square" rtlCol="0">
            <a:spAutoFit/>
          </a:bodyPr>
          <a:lstStyle/>
          <a:p>
            <a:pPr algn="ctr"/>
            <a:r>
              <a:rPr lang="en-US" b="1" dirty="0"/>
              <a:t>IPA – (435)</a:t>
            </a:r>
          </a:p>
          <a:p>
            <a:pPr algn="ctr"/>
            <a:endParaRPr lang="en-US" b="1" dirty="0"/>
          </a:p>
          <a:p>
            <a:pPr algn="ctr"/>
            <a:endParaRPr lang="en-US" b="1" dirty="0"/>
          </a:p>
          <a:p>
            <a:pPr algn="ctr"/>
            <a:r>
              <a:rPr lang="en-US" b="1" dirty="0"/>
              <a:t>26TH – 27TH</a:t>
            </a:r>
          </a:p>
          <a:p>
            <a:pPr algn="ctr"/>
            <a:r>
              <a:rPr lang="en-US" b="1" dirty="0"/>
              <a:t>MAY 2023</a:t>
            </a:r>
            <a:endParaRPr lang="en-IN" b="1" dirty="0"/>
          </a:p>
        </p:txBody>
      </p:sp>
      <p:cxnSp>
        <p:nvCxnSpPr>
          <p:cNvPr id="13" name="Straight Connector 12">
            <a:extLst>
              <a:ext uri="{FF2B5EF4-FFF2-40B4-BE49-F238E27FC236}">
                <a16:creationId xmlns:a16="http://schemas.microsoft.com/office/drawing/2014/main" id="{9094E851-7317-C634-54F7-02DD970943DE}"/>
              </a:ext>
            </a:extLst>
          </p:cNvPr>
          <p:cNvCxnSpPr>
            <a:cxnSpLocks/>
          </p:cNvCxnSpPr>
          <p:nvPr/>
        </p:nvCxnSpPr>
        <p:spPr>
          <a:xfrm flipV="1">
            <a:off x="717176" y="5226422"/>
            <a:ext cx="10762129" cy="11378"/>
          </a:xfrm>
          <a:prstGeom prst="line">
            <a:avLst/>
          </a:prstGeom>
          <a:ln/>
        </p:spPr>
        <p:style>
          <a:lnRef idx="3">
            <a:schemeClr val="dk1"/>
          </a:lnRef>
          <a:fillRef idx="0">
            <a:schemeClr val="dk1"/>
          </a:fillRef>
          <a:effectRef idx="2">
            <a:schemeClr val="dk1"/>
          </a:effectRef>
          <a:fontRef idx="minor">
            <a:schemeClr val="tx1"/>
          </a:fontRef>
        </p:style>
      </p:cxnSp>
      <p:pic>
        <p:nvPicPr>
          <p:cNvPr id="16" name="Picture 15">
            <a:extLst>
              <a:ext uri="{FF2B5EF4-FFF2-40B4-BE49-F238E27FC236}">
                <a16:creationId xmlns:a16="http://schemas.microsoft.com/office/drawing/2014/main" id="{D833EF3C-ED93-55D4-9961-25262C4C6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581" y="5403286"/>
            <a:ext cx="710454" cy="72857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7" name="TextBox 16">
            <a:extLst>
              <a:ext uri="{FF2B5EF4-FFF2-40B4-BE49-F238E27FC236}">
                <a16:creationId xmlns:a16="http://schemas.microsoft.com/office/drawing/2014/main" id="{1BB0BD59-0FEE-8A56-C63A-AF88B52310E7}"/>
              </a:ext>
            </a:extLst>
          </p:cNvPr>
          <p:cNvSpPr txBox="1"/>
          <p:nvPr/>
        </p:nvSpPr>
        <p:spPr>
          <a:xfrm>
            <a:off x="215153" y="6131859"/>
            <a:ext cx="1954306" cy="461665"/>
          </a:xfrm>
          <a:prstGeom prst="rect">
            <a:avLst/>
          </a:prstGeom>
          <a:noFill/>
        </p:spPr>
        <p:txBody>
          <a:bodyPr wrap="square" rtlCol="0">
            <a:spAutoFit/>
          </a:bodyPr>
          <a:lstStyle/>
          <a:p>
            <a:pPr algn="ctr"/>
            <a:r>
              <a:rPr lang="en-US" sz="1200" b="1" dirty="0"/>
              <a:t>KIRAN TB</a:t>
            </a:r>
          </a:p>
          <a:p>
            <a:pPr algn="ctr"/>
            <a:r>
              <a:rPr lang="en-US" sz="1200" b="1" dirty="0"/>
              <a:t>20221CSE0686</a:t>
            </a:r>
            <a:endParaRPr lang="en-IN" sz="1200" b="1" dirty="0"/>
          </a:p>
        </p:txBody>
      </p:sp>
      <p:pic>
        <p:nvPicPr>
          <p:cNvPr id="19" name="Picture 18">
            <a:extLst>
              <a:ext uri="{FF2B5EF4-FFF2-40B4-BE49-F238E27FC236}">
                <a16:creationId xmlns:a16="http://schemas.microsoft.com/office/drawing/2014/main" id="{0F6D1962-503A-89ED-1FB9-90D37CFE82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7518" y="5400019"/>
            <a:ext cx="710454" cy="72857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0" name="TextBox 19">
            <a:extLst>
              <a:ext uri="{FF2B5EF4-FFF2-40B4-BE49-F238E27FC236}">
                <a16:creationId xmlns:a16="http://schemas.microsoft.com/office/drawing/2014/main" id="{676D5F6C-513B-8F02-0EE9-CE66EDC1FFF6}"/>
              </a:ext>
            </a:extLst>
          </p:cNvPr>
          <p:cNvSpPr txBox="1"/>
          <p:nvPr/>
        </p:nvSpPr>
        <p:spPr>
          <a:xfrm>
            <a:off x="1880346" y="6131859"/>
            <a:ext cx="1757082" cy="461665"/>
          </a:xfrm>
          <a:prstGeom prst="rect">
            <a:avLst/>
          </a:prstGeom>
          <a:noFill/>
        </p:spPr>
        <p:txBody>
          <a:bodyPr wrap="square" rtlCol="0">
            <a:spAutoFit/>
          </a:bodyPr>
          <a:lstStyle/>
          <a:p>
            <a:pPr algn="ctr"/>
            <a:r>
              <a:rPr lang="en-US" sz="1200" b="1" dirty="0"/>
              <a:t>SHUBHAM KUMAR</a:t>
            </a:r>
          </a:p>
          <a:p>
            <a:pPr algn="ctr"/>
            <a:r>
              <a:rPr lang="en-US" sz="1200" b="1" dirty="0"/>
              <a:t>20221CSE0721</a:t>
            </a:r>
            <a:endParaRPr lang="en-IN" sz="1200" b="1" dirty="0"/>
          </a:p>
        </p:txBody>
      </p:sp>
      <p:pic>
        <p:nvPicPr>
          <p:cNvPr id="22" name="Picture 21">
            <a:extLst>
              <a:ext uri="{FF2B5EF4-FFF2-40B4-BE49-F238E27FC236}">
                <a16:creationId xmlns:a16="http://schemas.microsoft.com/office/drawing/2014/main" id="{7D90A875-D957-F775-CC0D-1A678B9327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4298" y="5400019"/>
            <a:ext cx="710454" cy="72857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3" name="TextBox 22">
            <a:extLst>
              <a:ext uri="{FF2B5EF4-FFF2-40B4-BE49-F238E27FC236}">
                <a16:creationId xmlns:a16="http://schemas.microsoft.com/office/drawing/2014/main" id="{1B4DC097-A258-144B-D839-7CC99DB5935C}"/>
              </a:ext>
            </a:extLst>
          </p:cNvPr>
          <p:cNvSpPr txBox="1"/>
          <p:nvPr/>
        </p:nvSpPr>
        <p:spPr>
          <a:xfrm>
            <a:off x="3424179" y="6135126"/>
            <a:ext cx="1710692" cy="461665"/>
          </a:xfrm>
          <a:prstGeom prst="rect">
            <a:avLst/>
          </a:prstGeom>
          <a:noFill/>
        </p:spPr>
        <p:txBody>
          <a:bodyPr wrap="square" rtlCol="0">
            <a:spAutoFit/>
          </a:bodyPr>
          <a:lstStyle/>
          <a:p>
            <a:pPr algn="ctr"/>
            <a:r>
              <a:rPr lang="en-US" sz="1200" b="1" dirty="0"/>
              <a:t>GURUPADESHWAR</a:t>
            </a:r>
          </a:p>
          <a:p>
            <a:pPr algn="ctr"/>
            <a:r>
              <a:rPr lang="en-US" sz="1200" b="1" dirty="0"/>
              <a:t>20221CSE0672</a:t>
            </a:r>
            <a:endParaRPr lang="en-IN" sz="1200" b="1" dirty="0"/>
          </a:p>
        </p:txBody>
      </p:sp>
      <p:pic>
        <p:nvPicPr>
          <p:cNvPr id="25" name="Picture 24">
            <a:extLst>
              <a:ext uri="{FF2B5EF4-FFF2-40B4-BE49-F238E27FC236}">
                <a16:creationId xmlns:a16="http://schemas.microsoft.com/office/drawing/2014/main" id="{75A3F5AC-8DB7-9524-BF17-E7555467A9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39297" y="5380856"/>
            <a:ext cx="756702" cy="73510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6" name="TextBox 25">
            <a:extLst>
              <a:ext uri="{FF2B5EF4-FFF2-40B4-BE49-F238E27FC236}">
                <a16:creationId xmlns:a16="http://schemas.microsoft.com/office/drawing/2014/main" id="{1FAFA8C0-1E18-D6D9-B706-7258751F7D9E}"/>
              </a:ext>
            </a:extLst>
          </p:cNvPr>
          <p:cNvSpPr txBox="1"/>
          <p:nvPr/>
        </p:nvSpPr>
        <p:spPr>
          <a:xfrm>
            <a:off x="4892148" y="6141660"/>
            <a:ext cx="1642447" cy="461665"/>
          </a:xfrm>
          <a:prstGeom prst="rect">
            <a:avLst/>
          </a:prstGeom>
          <a:noFill/>
        </p:spPr>
        <p:txBody>
          <a:bodyPr wrap="square" rtlCol="0">
            <a:spAutoFit/>
          </a:bodyPr>
          <a:lstStyle/>
          <a:p>
            <a:pPr algn="ctr"/>
            <a:r>
              <a:rPr lang="en-US" sz="1200" b="1" dirty="0"/>
              <a:t>ROHAN S NAIK</a:t>
            </a:r>
          </a:p>
          <a:p>
            <a:pPr algn="ctr"/>
            <a:r>
              <a:rPr lang="en-US" sz="1200" b="1" dirty="0"/>
              <a:t>20221CCS0108</a:t>
            </a:r>
            <a:endParaRPr lang="en-IN" sz="1200" b="1" dirty="0"/>
          </a:p>
        </p:txBody>
      </p:sp>
      <p:pic>
        <p:nvPicPr>
          <p:cNvPr id="28" name="Picture 27">
            <a:extLst>
              <a:ext uri="{FF2B5EF4-FFF2-40B4-BE49-F238E27FC236}">
                <a16:creationId xmlns:a16="http://schemas.microsoft.com/office/drawing/2014/main" id="{482A776E-7841-0C8F-5DCE-2485DB1A118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00544" y="5380856"/>
            <a:ext cx="659673" cy="73510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9" name="TextBox 28">
            <a:extLst>
              <a:ext uri="{FF2B5EF4-FFF2-40B4-BE49-F238E27FC236}">
                <a16:creationId xmlns:a16="http://schemas.microsoft.com/office/drawing/2014/main" id="{3716FE20-8EA8-01D2-9F33-83AB8CD62A8C}"/>
              </a:ext>
            </a:extLst>
          </p:cNvPr>
          <p:cNvSpPr txBox="1"/>
          <p:nvPr/>
        </p:nvSpPr>
        <p:spPr>
          <a:xfrm>
            <a:off x="6396395" y="6141660"/>
            <a:ext cx="1467969" cy="461665"/>
          </a:xfrm>
          <a:prstGeom prst="rect">
            <a:avLst/>
          </a:prstGeom>
          <a:noFill/>
        </p:spPr>
        <p:txBody>
          <a:bodyPr wrap="square" rtlCol="0">
            <a:spAutoFit/>
          </a:bodyPr>
          <a:lstStyle/>
          <a:p>
            <a:pPr algn="ctr"/>
            <a:r>
              <a:rPr lang="en-US" sz="1200" b="1" dirty="0"/>
              <a:t>UMESH METHRE</a:t>
            </a:r>
          </a:p>
          <a:p>
            <a:pPr algn="ctr"/>
            <a:r>
              <a:rPr lang="en-US" sz="1200" b="1" dirty="0"/>
              <a:t>20221CIT0147</a:t>
            </a:r>
            <a:endParaRPr lang="en-IN" sz="1200" b="1" dirty="0"/>
          </a:p>
        </p:txBody>
      </p:sp>
      <p:cxnSp>
        <p:nvCxnSpPr>
          <p:cNvPr id="31" name="Straight Connector 30">
            <a:extLst>
              <a:ext uri="{FF2B5EF4-FFF2-40B4-BE49-F238E27FC236}">
                <a16:creationId xmlns:a16="http://schemas.microsoft.com/office/drawing/2014/main" id="{799906B6-E27C-8E8C-7DAA-766CB0ADDBC1}"/>
              </a:ext>
            </a:extLst>
          </p:cNvPr>
          <p:cNvCxnSpPr/>
          <p:nvPr/>
        </p:nvCxnSpPr>
        <p:spPr>
          <a:xfrm>
            <a:off x="8919882" y="5400019"/>
            <a:ext cx="0" cy="1296616"/>
          </a:xfrm>
          <a:prstGeom prst="line">
            <a:avLst/>
          </a:prstGeom>
        </p:spPr>
        <p:style>
          <a:lnRef idx="3">
            <a:schemeClr val="dk1"/>
          </a:lnRef>
          <a:fillRef idx="0">
            <a:schemeClr val="dk1"/>
          </a:fillRef>
          <a:effectRef idx="2">
            <a:schemeClr val="dk1"/>
          </a:effectRef>
          <a:fontRef idx="minor">
            <a:schemeClr val="tx1"/>
          </a:fontRef>
        </p:style>
      </p:cxnSp>
      <p:pic>
        <p:nvPicPr>
          <p:cNvPr id="33" name="Picture 32">
            <a:extLst>
              <a:ext uri="{FF2B5EF4-FFF2-40B4-BE49-F238E27FC236}">
                <a16:creationId xmlns:a16="http://schemas.microsoft.com/office/drawing/2014/main" id="{E212D969-3D48-0F1C-F820-C2C74D8A825E}"/>
              </a:ext>
            </a:extLst>
          </p:cNvPr>
          <p:cNvPicPr>
            <a:picLocks noChangeAspect="1"/>
          </p:cNvPicPr>
          <p:nvPr/>
        </p:nvPicPr>
        <p:blipFill rotWithShape="1">
          <a:blip r:embed="rId8">
            <a:extLst>
              <a:ext uri="{28A0092B-C50C-407E-A947-70E740481C1C}">
                <a14:useLocalDpi xmlns:a14="http://schemas.microsoft.com/office/drawing/2010/main" val="0"/>
              </a:ext>
            </a:extLst>
          </a:blip>
          <a:srcRect l="3028" t="26668" r="2650" b="29804"/>
          <a:stretch/>
        </p:blipFill>
        <p:spPr>
          <a:xfrm>
            <a:off x="10105862" y="5400019"/>
            <a:ext cx="659672" cy="73510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5" name="TextBox 34">
            <a:extLst>
              <a:ext uri="{FF2B5EF4-FFF2-40B4-BE49-F238E27FC236}">
                <a16:creationId xmlns:a16="http://schemas.microsoft.com/office/drawing/2014/main" id="{28875CA1-6EA2-9F73-1EF5-A0CF9EF863D6}"/>
              </a:ext>
            </a:extLst>
          </p:cNvPr>
          <p:cNvSpPr txBox="1"/>
          <p:nvPr/>
        </p:nvSpPr>
        <p:spPr>
          <a:xfrm>
            <a:off x="9054353" y="6141660"/>
            <a:ext cx="2762691" cy="461665"/>
          </a:xfrm>
          <a:prstGeom prst="rect">
            <a:avLst/>
          </a:prstGeom>
          <a:noFill/>
        </p:spPr>
        <p:txBody>
          <a:bodyPr wrap="square" rtlCol="0">
            <a:spAutoFit/>
          </a:bodyPr>
          <a:lstStyle/>
          <a:p>
            <a:pPr algn="ctr"/>
            <a:r>
              <a:rPr lang="en-US" sz="1200" b="1" dirty="0"/>
              <a:t>DR.PREETHI</a:t>
            </a:r>
          </a:p>
          <a:p>
            <a:pPr algn="ctr"/>
            <a:r>
              <a:rPr lang="en-US" sz="1200" b="1" dirty="0"/>
              <a:t>COMPUTER SCIENCE DEPARTMENT</a:t>
            </a:r>
            <a:endParaRPr lang="en-IN" sz="1200" b="1" dirty="0"/>
          </a:p>
        </p:txBody>
      </p:sp>
      <p:pic>
        <p:nvPicPr>
          <p:cNvPr id="37" name="Picture 36">
            <a:extLst>
              <a:ext uri="{FF2B5EF4-FFF2-40B4-BE49-F238E27FC236}">
                <a16:creationId xmlns:a16="http://schemas.microsoft.com/office/drawing/2014/main" id="{FB8C464F-310D-4FBD-A08A-8019A07C59E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6200000">
            <a:off x="5243343" y="-2699592"/>
            <a:ext cx="1275008" cy="6858000"/>
          </a:xfrm>
          <a:prstGeom prst="rect">
            <a:avLst/>
          </a:prstGeom>
        </p:spPr>
      </p:pic>
      <p:sp>
        <p:nvSpPr>
          <p:cNvPr id="38" name="TextBox 37">
            <a:extLst>
              <a:ext uri="{FF2B5EF4-FFF2-40B4-BE49-F238E27FC236}">
                <a16:creationId xmlns:a16="http://schemas.microsoft.com/office/drawing/2014/main" id="{24BAF093-94FB-9E11-A9D8-4C5BFD081EC0}"/>
              </a:ext>
            </a:extLst>
          </p:cNvPr>
          <p:cNvSpPr txBox="1"/>
          <p:nvPr/>
        </p:nvSpPr>
        <p:spPr>
          <a:xfrm>
            <a:off x="6902823" y="2572176"/>
            <a:ext cx="3980329" cy="2585323"/>
          </a:xfrm>
          <a:prstGeom prst="rect">
            <a:avLst/>
          </a:prstGeom>
          <a:noFill/>
        </p:spPr>
        <p:txBody>
          <a:bodyPr wrap="square" rtlCol="0">
            <a:spAutoFit/>
          </a:bodyPr>
          <a:lstStyle/>
          <a:p>
            <a:r>
              <a:rPr lang="en-US" b="1" dirty="0"/>
              <a:t>Waste water management project aims to design and develop a system that can monitor and manage the quality of waste water using an Arduino microcontroller. The foremost aim of this project includes the estimation of water quality parameters like Turbidity, Temperature that helps to identify the deviations in parameters</a:t>
            </a:r>
            <a:endParaRPr lang="en-IN" b="1" dirty="0"/>
          </a:p>
        </p:txBody>
      </p:sp>
    </p:spTree>
    <p:extLst>
      <p:ext uri="{BB962C8B-B14F-4D97-AF65-F5344CB8AC3E}">
        <p14:creationId xmlns:p14="http://schemas.microsoft.com/office/powerpoint/2010/main" val="1473649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99</Words>
  <Application>Microsoft Office PowerPoint</Application>
  <PresentationFormat>Widescreen</PresentationFormat>
  <Paragraphs>20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 MM</dc:creator>
  <cp:lastModifiedBy>BHARATH MM</cp:lastModifiedBy>
  <cp:revision>3</cp:revision>
  <dcterms:created xsi:type="dcterms:W3CDTF">2023-05-25T12:32:26Z</dcterms:created>
  <dcterms:modified xsi:type="dcterms:W3CDTF">2023-05-25T13:09:01Z</dcterms:modified>
</cp:coreProperties>
</file>