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90" r:id="rId3"/>
    <p:sldId id="296" r:id="rId4"/>
    <p:sldId id="288" r:id="rId5"/>
    <p:sldId id="271" r:id="rId6"/>
    <p:sldId id="334" r:id="rId7"/>
    <p:sldId id="272" r:id="rId8"/>
    <p:sldId id="301" r:id="rId9"/>
    <p:sldId id="273" r:id="rId10"/>
    <p:sldId id="274" r:id="rId11"/>
    <p:sldId id="275" r:id="rId12"/>
    <p:sldId id="276" r:id="rId13"/>
    <p:sldId id="277" r:id="rId14"/>
    <p:sldId id="266" r:id="rId15"/>
    <p:sldId id="268" r:id="rId16"/>
    <p:sldId id="270" r:id="rId17"/>
    <p:sldId id="343" r:id="rId18"/>
    <p:sldId id="344" r:id="rId19"/>
    <p:sldId id="345" r:id="rId20"/>
    <p:sldId id="346" r:id="rId21"/>
    <p:sldId id="335" r:id="rId22"/>
    <p:sldId id="340" r:id="rId23"/>
    <p:sldId id="309" r:id="rId24"/>
    <p:sldId id="310" r:id="rId25"/>
    <p:sldId id="311" r:id="rId26"/>
    <p:sldId id="312" r:id="rId27"/>
    <p:sldId id="313" r:id="rId28"/>
    <p:sldId id="325" r:id="rId29"/>
    <p:sldId id="316" r:id="rId30"/>
    <p:sldId id="317" r:id="rId31"/>
    <p:sldId id="318" r:id="rId32"/>
    <p:sldId id="319" r:id="rId33"/>
    <p:sldId id="320" r:id="rId34"/>
    <p:sldId id="321" r:id="rId35"/>
    <p:sldId id="322" r:id="rId36"/>
    <p:sldId id="323" r:id="rId37"/>
    <p:sldId id="331" r:id="rId38"/>
    <p:sldId id="332" r:id="rId39"/>
    <p:sldId id="333" r:id="rId40"/>
    <p:sldId id="326" r:id="rId41"/>
    <p:sldId id="327" r:id="rId42"/>
    <p:sldId id="328" r:id="rId43"/>
    <p:sldId id="329" r:id="rId44"/>
    <p:sldId id="330" r:id="rId45"/>
    <p:sldId id="341" r:id="rId46"/>
    <p:sldId id="342" r:id="rId47"/>
    <p:sldId id="34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_rels/data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FC261-5B09-4519-AC8F-90238A6AAA3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1F9301F-430A-4CAE-A866-4596CF16FE5E}">
      <dgm:prSet/>
      <dgm:spPr/>
      <dgm:t>
        <a:bodyPr/>
        <a:lstStyle/>
        <a:p>
          <a:r>
            <a:rPr lang="en-US"/>
            <a:t>Demographics</a:t>
          </a:r>
        </a:p>
      </dgm:t>
    </dgm:pt>
    <dgm:pt modelId="{1F530E9E-0F78-4C53-BD8E-2CD19ED2FA28}" type="parTrans" cxnId="{6CE050C4-AB8D-48B6-B98D-E52E01DB1E30}">
      <dgm:prSet/>
      <dgm:spPr/>
      <dgm:t>
        <a:bodyPr/>
        <a:lstStyle/>
        <a:p>
          <a:endParaRPr lang="en-US"/>
        </a:p>
      </dgm:t>
    </dgm:pt>
    <dgm:pt modelId="{1E5FC3EF-5565-43E2-9C34-0B4215E2F607}" type="sibTrans" cxnId="{6CE050C4-AB8D-48B6-B98D-E52E01DB1E30}">
      <dgm:prSet/>
      <dgm:spPr/>
      <dgm:t>
        <a:bodyPr/>
        <a:lstStyle/>
        <a:p>
          <a:endParaRPr lang="en-US"/>
        </a:p>
      </dgm:t>
    </dgm:pt>
    <dgm:pt modelId="{28DF66A4-E2E0-4DAB-91B0-3635821F4BF1}">
      <dgm:prSet/>
      <dgm:spPr/>
      <dgm:t>
        <a:bodyPr/>
        <a:lstStyle/>
        <a:p>
          <a:r>
            <a:rPr lang="en-US"/>
            <a:t>Changes in perception, meaning, and mood</a:t>
          </a:r>
        </a:p>
      </dgm:t>
    </dgm:pt>
    <dgm:pt modelId="{576CE2A6-224D-44F6-AC90-EEDD74C4ACC5}" type="parTrans" cxnId="{16C6C3F5-74EF-437D-BB19-6624CDB60428}">
      <dgm:prSet/>
      <dgm:spPr/>
      <dgm:t>
        <a:bodyPr/>
        <a:lstStyle/>
        <a:p>
          <a:endParaRPr lang="en-US"/>
        </a:p>
      </dgm:t>
    </dgm:pt>
    <dgm:pt modelId="{459051FB-05E2-4BC5-9B6F-2792C4A4D3F6}" type="sibTrans" cxnId="{16C6C3F5-74EF-437D-BB19-6624CDB60428}">
      <dgm:prSet/>
      <dgm:spPr/>
      <dgm:t>
        <a:bodyPr/>
        <a:lstStyle/>
        <a:p>
          <a:endParaRPr lang="en-US"/>
        </a:p>
      </dgm:t>
    </dgm:pt>
    <dgm:pt modelId="{3298C966-7A00-4E3E-AA91-CBD3A8A10314}">
      <dgm:prSet/>
      <dgm:spPr/>
      <dgm:t>
        <a:bodyPr/>
        <a:lstStyle/>
        <a:p>
          <a:r>
            <a:rPr lang="en-US"/>
            <a:t>New knowledge- Scientific or non-scientific</a:t>
          </a:r>
        </a:p>
      </dgm:t>
    </dgm:pt>
    <dgm:pt modelId="{5F1D5A35-55AC-4244-87E8-D6C493DF784D}" type="parTrans" cxnId="{FB501A1C-FC8F-42C0-A4AA-EB80CC131B00}">
      <dgm:prSet/>
      <dgm:spPr/>
      <dgm:t>
        <a:bodyPr/>
        <a:lstStyle/>
        <a:p>
          <a:endParaRPr lang="en-US"/>
        </a:p>
      </dgm:t>
    </dgm:pt>
    <dgm:pt modelId="{30D526EB-E5F3-4C07-85CF-EEDBC60E659C}" type="sibTrans" cxnId="{FB501A1C-FC8F-42C0-A4AA-EB80CC131B00}">
      <dgm:prSet/>
      <dgm:spPr/>
      <dgm:t>
        <a:bodyPr/>
        <a:lstStyle/>
        <a:p>
          <a:endParaRPr lang="en-US"/>
        </a:p>
      </dgm:t>
    </dgm:pt>
    <dgm:pt modelId="{259920AE-AC5A-4805-A642-180045522424}">
      <dgm:prSet/>
      <dgm:spPr/>
      <dgm:t>
        <a:bodyPr/>
        <a:lstStyle/>
        <a:p>
          <a:r>
            <a:rPr lang="en-US"/>
            <a:t>The unexpected—success, failure, or event</a:t>
          </a:r>
        </a:p>
      </dgm:t>
    </dgm:pt>
    <dgm:pt modelId="{7A004844-1804-425F-971C-060AA7D90206}" type="parTrans" cxnId="{FB06D15C-8FDD-45E8-BD15-B6920AE34DC2}">
      <dgm:prSet/>
      <dgm:spPr/>
      <dgm:t>
        <a:bodyPr/>
        <a:lstStyle/>
        <a:p>
          <a:endParaRPr lang="en-US"/>
        </a:p>
      </dgm:t>
    </dgm:pt>
    <dgm:pt modelId="{28AF6134-84B0-4AB5-99D9-3FC1D19216BD}" type="sibTrans" cxnId="{FB06D15C-8FDD-45E8-BD15-B6920AE34DC2}">
      <dgm:prSet/>
      <dgm:spPr/>
      <dgm:t>
        <a:bodyPr/>
        <a:lstStyle/>
        <a:p>
          <a:endParaRPr lang="en-US"/>
        </a:p>
      </dgm:t>
    </dgm:pt>
    <dgm:pt modelId="{FD690B6D-C5EB-4E0D-9711-D8C5BD9F4A27}">
      <dgm:prSet/>
      <dgm:spPr/>
      <dgm:t>
        <a:bodyPr/>
        <a:lstStyle/>
        <a:p>
          <a:r>
            <a:rPr lang="en-US"/>
            <a:t>Innovation based on process need</a:t>
          </a:r>
        </a:p>
      </dgm:t>
    </dgm:pt>
    <dgm:pt modelId="{E35F76D7-DAE6-435E-BA62-10EB37E1F8CB}" type="parTrans" cxnId="{60DFD94C-B9AF-4383-863C-951C36620EFF}">
      <dgm:prSet/>
      <dgm:spPr/>
      <dgm:t>
        <a:bodyPr/>
        <a:lstStyle/>
        <a:p>
          <a:endParaRPr lang="en-US"/>
        </a:p>
      </dgm:t>
    </dgm:pt>
    <dgm:pt modelId="{61B41D6F-BF29-4411-8467-4D28D2D0BC3E}" type="sibTrans" cxnId="{60DFD94C-B9AF-4383-863C-951C36620EFF}">
      <dgm:prSet/>
      <dgm:spPr/>
      <dgm:t>
        <a:bodyPr/>
        <a:lstStyle/>
        <a:p>
          <a:endParaRPr lang="en-US"/>
        </a:p>
      </dgm:t>
    </dgm:pt>
    <dgm:pt modelId="{7530BB72-BDAE-4EF9-A566-B9AD1B1C48AA}">
      <dgm:prSet/>
      <dgm:spPr/>
      <dgm:t>
        <a:bodyPr/>
        <a:lstStyle/>
        <a:p>
          <a:r>
            <a:rPr lang="en-US"/>
            <a:t>Changes in industry or market structure</a:t>
          </a:r>
        </a:p>
      </dgm:t>
    </dgm:pt>
    <dgm:pt modelId="{F785858A-5F78-44BA-9E7B-29FF8E193EF0}" type="parTrans" cxnId="{46BC6DA6-083B-47BD-B40D-6B76B813520C}">
      <dgm:prSet/>
      <dgm:spPr/>
      <dgm:t>
        <a:bodyPr/>
        <a:lstStyle/>
        <a:p>
          <a:endParaRPr lang="en-US"/>
        </a:p>
      </dgm:t>
    </dgm:pt>
    <dgm:pt modelId="{FFB94614-D680-4436-855B-587E7780E00A}" type="sibTrans" cxnId="{46BC6DA6-083B-47BD-B40D-6B76B813520C}">
      <dgm:prSet/>
      <dgm:spPr/>
      <dgm:t>
        <a:bodyPr/>
        <a:lstStyle/>
        <a:p>
          <a:endParaRPr lang="en-US"/>
        </a:p>
      </dgm:t>
    </dgm:pt>
    <dgm:pt modelId="{82F17DD6-6B79-4226-890B-C3466E0D5708}" type="pres">
      <dgm:prSet presAssocID="{40FFC261-5B09-4519-AC8F-90238A6AAA36}" presName="vert0" presStyleCnt="0">
        <dgm:presLayoutVars>
          <dgm:dir/>
          <dgm:animOne val="branch"/>
          <dgm:animLvl val="lvl"/>
        </dgm:presLayoutVars>
      </dgm:prSet>
      <dgm:spPr/>
    </dgm:pt>
    <dgm:pt modelId="{F7C1E2CC-D1AF-4BD2-9085-2CF91A32703A}" type="pres">
      <dgm:prSet presAssocID="{51F9301F-430A-4CAE-A866-4596CF16FE5E}" presName="thickLine" presStyleLbl="alignNode1" presStyleIdx="0" presStyleCnt="6"/>
      <dgm:spPr/>
    </dgm:pt>
    <dgm:pt modelId="{9870DF3E-0E7E-4CB4-B51A-9DA6138BFDE2}" type="pres">
      <dgm:prSet presAssocID="{51F9301F-430A-4CAE-A866-4596CF16FE5E}" presName="horz1" presStyleCnt="0"/>
      <dgm:spPr/>
    </dgm:pt>
    <dgm:pt modelId="{A11C9865-5F1D-4C8F-9D54-DB9B51422F0C}" type="pres">
      <dgm:prSet presAssocID="{51F9301F-430A-4CAE-A866-4596CF16FE5E}" presName="tx1" presStyleLbl="revTx" presStyleIdx="0" presStyleCnt="6"/>
      <dgm:spPr/>
    </dgm:pt>
    <dgm:pt modelId="{77B9787D-2049-4FC8-8913-05EF30FEC43D}" type="pres">
      <dgm:prSet presAssocID="{51F9301F-430A-4CAE-A866-4596CF16FE5E}" presName="vert1" presStyleCnt="0"/>
      <dgm:spPr/>
    </dgm:pt>
    <dgm:pt modelId="{6EFCEEAA-058C-4A7F-8BD5-519BA0E3F33D}" type="pres">
      <dgm:prSet presAssocID="{28DF66A4-E2E0-4DAB-91B0-3635821F4BF1}" presName="thickLine" presStyleLbl="alignNode1" presStyleIdx="1" presStyleCnt="6"/>
      <dgm:spPr/>
    </dgm:pt>
    <dgm:pt modelId="{732AEEEB-1742-49A1-8C90-1745C13C5AB2}" type="pres">
      <dgm:prSet presAssocID="{28DF66A4-E2E0-4DAB-91B0-3635821F4BF1}" presName="horz1" presStyleCnt="0"/>
      <dgm:spPr/>
    </dgm:pt>
    <dgm:pt modelId="{D479B267-C7EE-4063-A818-1277992D88C6}" type="pres">
      <dgm:prSet presAssocID="{28DF66A4-E2E0-4DAB-91B0-3635821F4BF1}" presName="tx1" presStyleLbl="revTx" presStyleIdx="1" presStyleCnt="6"/>
      <dgm:spPr/>
    </dgm:pt>
    <dgm:pt modelId="{06903F6D-759C-4BE5-85C9-382C1F1842D9}" type="pres">
      <dgm:prSet presAssocID="{28DF66A4-E2E0-4DAB-91B0-3635821F4BF1}" presName="vert1" presStyleCnt="0"/>
      <dgm:spPr/>
    </dgm:pt>
    <dgm:pt modelId="{D7655B09-0812-45E2-B723-92BD138C4D05}" type="pres">
      <dgm:prSet presAssocID="{3298C966-7A00-4E3E-AA91-CBD3A8A10314}" presName="thickLine" presStyleLbl="alignNode1" presStyleIdx="2" presStyleCnt="6"/>
      <dgm:spPr/>
    </dgm:pt>
    <dgm:pt modelId="{4F7F1E37-0AB2-47C0-9F92-E8DCA6BA4DAA}" type="pres">
      <dgm:prSet presAssocID="{3298C966-7A00-4E3E-AA91-CBD3A8A10314}" presName="horz1" presStyleCnt="0"/>
      <dgm:spPr/>
    </dgm:pt>
    <dgm:pt modelId="{51CA9D81-8F92-43BA-9E65-802F3FAAFE6F}" type="pres">
      <dgm:prSet presAssocID="{3298C966-7A00-4E3E-AA91-CBD3A8A10314}" presName="tx1" presStyleLbl="revTx" presStyleIdx="2" presStyleCnt="6"/>
      <dgm:spPr/>
    </dgm:pt>
    <dgm:pt modelId="{A48ACEEF-A08E-44E7-87DE-9224C7F55142}" type="pres">
      <dgm:prSet presAssocID="{3298C966-7A00-4E3E-AA91-CBD3A8A10314}" presName="vert1" presStyleCnt="0"/>
      <dgm:spPr/>
    </dgm:pt>
    <dgm:pt modelId="{0119733C-8E15-438D-97AD-1F9D3605295E}" type="pres">
      <dgm:prSet presAssocID="{259920AE-AC5A-4805-A642-180045522424}" presName="thickLine" presStyleLbl="alignNode1" presStyleIdx="3" presStyleCnt="6"/>
      <dgm:spPr/>
    </dgm:pt>
    <dgm:pt modelId="{4248A93A-3A18-458B-9EC3-7CE2D258B84A}" type="pres">
      <dgm:prSet presAssocID="{259920AE-AC5A-4805-A642-180045522424}" presName="horz1" presStyleCnt="0"/>
      <dgm:spPr/>
    </dgm:pt>
    <dgm:pt modelId="{B5F1B142-9D79-424D-8D68-3E65FBCE7B40}" type="pres">
      <dgm:prSet presAssocID="{259920AE-AC5A-4805-A642-180045522424}" presName="tx1" presStyleLbl="revTx" presStyleIdx="3" presStyleCnt="6"/>
      <dgm:spPr/>
    </dgm:pt>
    <dgm:pt modelId="{F7BC754B-FD41-4839-A503-AF5755E5224D}" type="pres">
      <dgm:prSet presAssocID="{259920AE-AC5A-4805-A642-180045522424}" presName="vert1" presStyleCnt="0"/>
      <dgm:spPr/>
    </dgm:pt>
    <dgm:pt modelId="{8D413A6D-AF2F-4FEA-9A71-D126FBABD0A6}" type="pres">
      <dgm:prSet presAssocID="{FD690B6D-C5EB-4E0D-9711-D8C5BD9F4A27}" presName="thickLine" presStyleLbl="alignNode1" presStyleIdx="4" presStyleCnt="6"/>
      <dgm:spPr/>
    </dgm:pt>
    <dgm:pt modelId="{736A9ECC-E8FC-4870-85DD-0DB99BF7B3CC}" type="pres">
      <dgm:prSet presAssocID="{FD690B6D-C5EB-4E0D-9711-D8C5BD9F4A27}" presName="horz1" presStyleCnt="0"/>
      <dgm:spPr/>
    </dgm:pt>
    <dgm:pt modelId="{67B4AA8B-E81C-4F04-AF6A-C6CF4E338D7A}" type="pres">
      <dgm:prSet presAssocID="{FD690B6D-C5EB-4E0D-9711-D8C5BD9F4A27}" presName="tx1" presStyleLbl="revTx" presStyleIdx="4" presStyleCnt="6"/>
      <dgm:spPr/>
    </dgm:pt>
    <dgm:pt modelId="{BE347E20-B2AE-4A04-ADFA-810A39CBF98E}" type="pres">
      <dgm:prSet presAssocID="{FD690B6D-C5EB-4E0D-9711-D8C5BD9F4A27}" presName="vert1" presStyleCnt="0"/>
      <dgm:spPr/>
    </dgm:pt>
    <dgm:pt modelId="{861F9119-4DFB-4173-9867-754AECABE6C3}" type="pres">
      <dgm:prSet presAssocID="{7530BB72-BDAE-4EF9-A566-B9AD1B1C48AA}" presName="thickLine" presStyleLbl="alignNode1" presStyleIdx="5" presStyleCnt="6"/>
      <dgm:spPr/>
    </dgm:pt>
    <dgm:pt modelId="{2C617BFA-EB47-4D5C-A894-81D289081C92}" type="pres">
      <dgm:prSet presAssocID="{7530BB72-BDAE-4EF9-A566-B9AD1B1C48AA}" presName="horz1" presStyleCnt="0"/>
      <dgm:spPr/>
    </dgm:pt>
    <dgm:pt modelId="{A83132D3-2F66-468C-9899-F9B81D3E02A6}" type="pres">
      <dgm:prSet presAssocID="{7530BB72-BDAE-4EF9-A566-B9AD1B1C48AA}" presName="tx1" presStyleLbl="revTx" presStyleIdx="5" presStyleCnt="6"/>
      <dgm:spPr/>
    </dgm:pt>
    <dgm:pt modelId="{733510E1-E69F-44C0-86BA-BCD4D96E8EAD}" type="pres">
      <dgm:prSet presAssocID="{7530BB72-BDAE-4EF9-A566-B9AD1B1C48AA}" presName="vert1" presStyleCnt="0"/>
      <dgm:spPr/>
    </dgm:pt>
  </dgm:ptLst>
  <dgm:cxnLst>
    <dgm:cxn modelId="{0D12E70A-F6F6-4803-94EC-6194C16D9426}" type="presOf" srcId="{7530BB72-BDAE-4EF9-A566-B9AD1B1C48AA}" destId="{A83132D3-2F66-468C-9899-F9B81D3E02A6}" srcOrd="0" destOrd="0" presId="urn:microsoft.com/office/officeart/2008/layout/LinedList"/>
    <dgm:cxn modelId="{61756D17-0186-49D5-ACF4-3353FBAF5761}" type="presOf" srcId="{3298C966-7A00-4E3E-AA91-CBD3A8A10314}" destId="{51CA9D81-8F92-43BA-9E65-802F3FAAFE6F}" srcOrd="0" destOrd="0" presId="urn:microsoft.com/office/officeart/2008/layout/LinedList"/>
    <dgm:cxn modelId="{FB501A1C-FC8F-42C0-A4AA-EB80CC131B00}" srcId="{40FFC261-5B09-4519-AC8F-90238A6AAA36}" destId="{3298C966-7A00-4E3E-AA91-CBD3A8A10314}" srcOrd="2" destOrd="0" parTransId="{5F1D5A35-55AC-4244-87E8-D6C493DF784D}" sibTransId="{30D526EB-E5F3-4C07-85CF-EEDBC60E659C}"/>
    <dgm:cxn modelId="{FB06D15C-8FDD-45E8-BD15-B6920AE34DC2}" srcId="{40FFC261-5B09-4519-AC8F-90238A6AAA36}" destId="{259920AE-AC5A-4805-A642-180045522424}" srcOrd="3" destOrd="0" parTransId="{7A004844-1804-425F-971C-060AA7D90206}" sibTransId="{28AF6134-84B0-4AB5-99D9-3FC1D19216BD}"/>
    <dgm:cxn modelId="{665BAD49-65C2-48AE-81EC-527E1D2CB1DC}" type="presOf" srcId="{40FFC261-5B09-4519-AC8F-90238A6AAA36}" destId="{82F17DD6-6B79-4226-890B-C3466E0D5708}" srcOrd="0" destOrd="0" presId="urn:microsoft.com/office/officeart/2008/layout/LinedList"/>
    <dgm:cxn modelId="{60DFD94C-B9AF-4383-863C-951C36620EFF}" srcId="{40FFC261-5B09-4519-AC8F-90238A6AAA36}" destId="{FD690B6D-C5EB-4E0D-9711-D8C5BD9F4A27}" srcOrd="4" destOrd="0" parTransId="{E35F76D7-DAE6-435E-BA62-10EB37E1F8CB}" sibTransId="{61B41D6F-BF29-4411-8467-4D28D2D0BC3E}"/>
    <dgm:cxn modelId="{6A738C84-D538-48D6-B13D-0BAFAAE5015C}" type="presOf" srcId="{FD690B6D-C5EB-4E0D-9711-D8C5BD9F4A27}" destId="{67B4AA8B-E81C-4F04-AF6A-C6CF4E338D7A}" srcOrd="0" destOrd="0" presId="urn:microsoft.com/office/officeart/2008/layout/LinedList"/>
    <dgm:cxn modelId="{E2FFA48C-E753-4368-9A41-1897E6D8FB20}" type="presOf" srcId="{259920AE-AC5A-4805-A642-180045522424}" destId="{B5F1B142-9D79-424D-8D68-3E65FBCE7B40}" srcOrd="0" destOrd="0" presId="urn:microsoft.com/office/officeart/2008/layout/LinedList"/>
    <dgm:cxn modelId="{46BC6DA6-083B-47BD-B40D-6B76B813520C}" srcId="{40FFC261-5B09-4519-AC8F-90238A6AAA36}" destId="{7530BB72-BDAE-4EF9-A566-B9AD1B1C48AA}" srcOrd="5" destOrd="0" parTransId="{F785858A-5F78-44BA-9E7B-29FF8E193EF0}" sibTransId="{FFB94614-D680-4436-855B-587E7780E00A}"/>
    <dgm:cxn modelId="{E01CFAB5-BF25-4DD6-975B-4B06307C7751}" type="presOf" srcId="{28DF66A4-E2E0-4DAB-91B0-3635821F4BF1}" destId="{D479B267-C7EE-4063-A818-1277992D88C6}" srcOrd="0" destOrd="0" presId="urn:microsoft.com/office/officeart/2008/layout/LinedList"/>
    <dgm:cxn modelId="{6CE050C4-AB8D-48B6-B98D-E52E01DB1E30}" srcId="{40FFC261-5B09-4519-AC8F-90238A6AAA36}" destId="{51F9301F-430A-4CAE-A866-4596CF16FE5E}" srcOrd="0" destOrd="0" parTransId="{1F530E9E-0F78-4C53-BD8E-2CD19ED2FA28}" sibTransId="{1E5FC3EF-5565-43E2-9C34-0B4215E2F607}"/>
    <dgm:cxn modelId="{D5113CD0-AA0B-4B81-98D6-F65C42C0CE6E}" type="presOf" srcId="{51F9301F-430A-4CAE-A866-4596CF16FE5E}" destId="{A11C9865-5F1D-4C8F-9D54-DB9B51422F0C}" srcOrd="0" destOrd="0" presId="urn:microsoft.com/office/officeart/2008/layout/LinedList"/>
    <dgm:cxn modelId="{16C6C3F5-74EF-437D-BB19-6624CDB60428}" srcId="{40FFC261-5B09-4519-AC8F-90238A6AAA36}" destId="{28DF66A4-E2E0-4DAB-91B0-3635821F4BF1}" srcOrd="1" destOrd="0" parTransId="{576CE2A6-224D-44F6-AC90-EEDD74C4ACC5}" sibTransId="{459051FB-05E2-4BC5-9B6F-2792C4A4D3F6}"/>
    <dgm:cxn modelId="{2939160A-4428-4719-9D2A-E7A9E471E5C9}" type="presParOf" srcId="{82F17DD6-6B79-4226-890B-C3466E0D5708}" destId="{F7C1E2CC-D1AF-4BD2-9085-2CF91A32703A}" srcOrd="0" destOrd="0" presId="urn:microsoft.com/office/officeart/2008/layout/LinedList"/>
    <dgm:cxn modelId="{C2973178-A34E-455F-8EA0-9D3F41187FD6}" type="presParOf" srcId="{82F17DD6-6B79-4226-890B-C3466E0D5708}" destId="{9870DF3E-0E7E-4CB4-B51A-9DA6138BFDE2}" srcOrd="1" destOrd="0" presId="urn:microsoft.com/office/officeart/2008/layout/LinedList"/>
    <dgm:cxn modelId="{3204D35A-C70A-4A43-BAC5-631720B5A851}" type="presParOf" srcId="{9870DF3E-0E7E-4CB4-B51A-9DA6138BFDE2}" destId="{A11C9865-5F1D-4C8F-9D54-DB9B51422F0C}" srcOrd="0" destOrd="0" presId="urn:microsoft.com/office/officeart/2008/layout/LinedList"/>
    <dgm:cxn modelId="{9639A4A7-E61E-4248-99A8-7EAE1AA0EA22}" type="presParOf" srcId="{9870DF3E-0E7E-4CB4-B51A-9DA6138BFDE2}" destId="{77B9787D-2049-4FC8-8913-05EF30FEC43D}" srcOrd="1" destOrd="0" presId="urn:microsoft.com/office/officeart/2008/layout/LinedList"/>
    <dgm:cxn modelId="{DD68F435-667E-4F97-B806-271D0AB2B4DF}" type="presParOf" srcId="{82F17DD6-6B79-4226-890B-C3466E0D5708}" destId="{6EFCEEAA-058C-4A7F-8BD5-519BA0E3F33D}" srcOrd="2" destOrd="0" presId="urn:microsoft.com/office/officeart/2008/layout/LinedList"/>
    <dgm:cxn modelId="{21810D2D-D1EC-4DA4-9B9F-DEDA5D332732}" type="presParOf" srcId="{82F17DD6-6B79-4226-890B-C3466E0D5708}" destId="{732AEEEB-1742-49A1-8C90-1745C13C5AB2}" srcOrd="3" destOrd="0" presId="urn:microsoft.com/office/officeart/2008/layout/LinedList"/>
    <dgm:cxn modelId="{E5F351C8-31E1-454B-8AF5-B561C8821517}" type="presParOf" srcId="{732AEEEB-1742-49A1-8C90-1745C13C5AB2}" destId="{D479B267-C7EE-4063-A818-1277992D88C6}" srcOrd="0" destOrd="0" presId="urn:microsoft.com/office/officeart/2008/layout/LinedList"/>
    <dgm:cxn modelId="{3D8B9B1A-F0E9-4EEC-B709-4A90C44D82A1}" type="presParOf" srcId="{732AEEEB-1742-49A1-8C90-1745C13C5AB2}" destId="{06903F6D-759C-4BE5-85C9-382C1F1842D9}" srcOrd="1" destOrd="0" presId="urn:microsoft.com/office/officeart/2008/layout/LinedList"/>
    <dgm:cxn modelId="{B7B4A6EC-8268-4267-B10A-3CBE2EE0FE00}" type="presParOf" srcId="{82F17DD6-6B79-4226-890B-C3466E0D5708}" destId="{D7655B09-0812-45E2-B723-92BD138C4D05}" srcOrd="4" destOrd="0" presId="urn:microsoft.com/office/officeart/2008/layout/LinedList"/>
    <dgm:cxn modelId="{D692BE71-AF42-40B5-B877-323D4954E834}" type="presParOf" srcId="{82F17DD6-6B79-4226-890B-C3466E0D5708}" destId="{4F7F1E37-0AB2-47C0-9F92-E8DCA6BA4DAA}" srcOrd="5" destOrd="0" presId="urn:microsoft.com/office/officeart/2008/layout/LinedList"/>
    <dgm:cxn modelId="{7B5E7608-7BE6-4FD8-82E0-4EABC98A4B0A}" type="presParOf" srcId="{4F7F1E37-0AB2-47C0-9F92-E8DCA6BA4DAA}" destId="{51CA9D81-8F92-43BA-9E65-802F3FAAFE6F}" srcOrd="0" destOrd="0" presId="urn:microsoft.com/office/officeart/2008/layout/LinedList"/>
    <dgm:cxn modelId="{151E5A0B-F13B-4BCC-A630-AFC494B970E3}" type="presParOf" srcId="{4F7F1E37-0AB2-47C0-9F92-E8DCA6BA4DAA}" destId="{A48ACEEF-A08E-44E7-87DE-9224C7F55142}" srcOrd="1" destOrd="0" presId="urn:microsoft.com/office/officeart/2008/layout/LinedList"/>
    <dgm:cxn modelId="{8CB45EDB-82DB-437F-88E6-A21D3196ACB7}" type="presParOf" srcId="{82F17DD6-6B79-4226-890B-C3466E0D5708}" destId="{0119733C-8E15-438D-97AD-1F9D3605295E}" srcOrd="6" destOrd="0" presId="urn:microsoft.com/office/officeart/2008/layout/LinedList"/>
    <dgm:cxn modelId="{D9E60B4D-D628-45D6-8AF7-29E61DE207E4}" type="presParOf" srcId="{82F17DD6-6B79-4226-890B-C3466E0D5708}" destId="{4248A93A-3A18-458B-9EC3-7CE2D258B84A}" srcOrd="7" destOrd="0" presId="urn:microsoft.com/office/officeart/2008/layout/LinedList"/>
    <dgm:cxn modelId="{8B336F76-E794-4D68-8E89-3DF8C51F9B74}" type="presParOf" srcId="{4248A93A-3A18-458B-9EC3-7CE2D258B84A}" destId="{B5F1B142-9D79-424D-8D68-3E65FBCE7B40}" srcOrd="0" destOrd="0" presId="urn:microsoft.com/office/officeart/2008/layout/LinedList"/>
    <dgm:cxn modelId="{66236857-86DA-4B18-A3D6-FB932690E2B5}" type="presParOf" srcId="{4248A93A-3A18-458B-9EC3-7CE2D258B84A}" destId="{F7BC754B-FD41-4839-A503-AF5755E5224D}" srcOrd="1" destOrd="0" presId="urn:microsoft.com/office/officeart/2008/layout/LinedList"/>
    <dgm:cxn modelId="{31AA5BE8-AD58-4B01-86A8-0B720BD17F9C}" type="presParOf" srcId="{82F17DD6-6B79-4226-890B-C3466E0D5708}" destId="{8D413A6D-AF2F-4FEA-9A71-D126FBABD0A6}" srcOrd="8" destOrd="0" presId="urn:microsoft.com/office/officeart/2008/layout/LinedList"/>
    <dgm:cxn modelId="{2138C1D3-6A2E-45F7-B25A-75ECF6D9E358}" type="presParOf" srcId="{82F17DD6-6B79-4226-890B-C3466E0D5708}" destId="{736A9ECC-E8FC-4870-85DD-0DB99BF7B3CC}" srcOrd="9" destOrd="0" presId="urn:microsoft.com/office/officeart/2008/layout/LinedList"/>
    <dgm:cxn modelId="{CEC5E48B-AB2A-455F-8F8E-E950EAD6C59F}" type="presParOf" srcId="{736A9ECC-E8FC-4870-85DD-0DB99BF7B3CC}" destId="{67B4AA8B-E81C-4F04-AF6A-C6CF4E338D7A}" srcOrd="0" destOrd="0" presId="urn:microsoft.com/office/officeart/2008/layout/LinedList"/>
    <dgm:cxn modelId="{1EE09EB8-1F6E-4055-8CED-2160D8FA169D}" type="presParOf" srcId="{736A9ECC-E8FC-4870-85DD-0DB99BF7B3CC}" destId="{BE347E20-B2AE-4A04-ADFA-810A39CBF98E}" srcOrd="1" destOrd="0" presId="urn:microsoft.com/office/officeart/2008/layout/LinedList"/>
    <dgm:cxn modelId="{6909CC0A-1BE9-48E9-A663-A34791723113}" type="presParOf" srcId="{82F17DD6-6B79-4226-890B-C3466E0D5708}" destId="{861F9119-4DFB-4173-9867-754AECABE6C3}" srcOrd="10" destOrd="0" presId="urn:microsoft.com/office/officeart/2008/layout/LinedList"/>
    <dgm:cxn modelId="{872C5A96-9496-4594-9501-313F5331F75C}" type="presParOf" srcId="{82F17DD6-6B79-4226-890B-C3466E0D5708}" destId="{2C617BFA-EB47-4D5C-A894-81D289081C92}" srcOrd="11" destOrd="0" presId="urn:microsoft.com/office/officeart/2008/layout/LinedList"/>
    <dgm:cxn modelId="{1EFF1EBC-B221-4359-9CD5-F3600B04D0BF}" type="presParOf" srcId="{2C617BFA-EB47-4D5C-A894-81D289081C92}" destId="{A83132D3-2F66-468C-9899-F9B81D3E02A6}" srcOrd="0" destOrd="0" presId="urn:microsoft.com/office/officeart/2008/layout/LinedList"/>
    <dgm:cxn modelId="{3D31A6AD-D400-41AD-BA66-94D6D22152F5}" type="presParOf" srcId="{2C617BFA-EB47-4D5C-A894-81D289081C92}" destId="{733510E1-E69F-44C0-86BA-BCD4D96E8EA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A463550-86EF-4FFF-9E99-10FFD8E699FB}"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42D91917-44FE-4757-8743-85DDD4365A7D}">
      <dgm:prSet/>
      <dgm:spPr/>
      <dgm:t>
        <a:bodyPr/>
        <a:lstStyle/>
        <a:p>
          <a:r>
            <a:rPr lang="en-US"/>
            <a:t>Similar projects</a:t>
          </a:r>
        </a:p>
      </dgm:t>
    </dgm:pt>
    <dgm:pt modelId="{E8FC26DF-1549-4252-A430-B45FAD08936A}" type="parTrans" cxnId="{AD82C1CF-4C1D-4B75-9CA8-0A0CB7E4E655}">
      <dgm:prSet/>
      <dgm:spPr/>
      <dgm:t>
        <a:bodyPr/>
        <a:lstStyle/>
        <a:p>
          <a:endParaRPr lang="en-US"/>
        </a:p>
      </dgm:t>
    </dgm:pt>
    <dgm:pt modelId="{714CBD9B-00E1-4FA7-878A-33347B413F0D}" type="sibTrans" cxnId="{AD82C1CF-4C1D-4B75-9CA8-0A0CB7E4E655}">
      <dgm:prSet/>
      <dgm:spPr/>
      <dgm:t>
        <a:bodyPr/>
        <a:lstStyle/>
        <a:p>
          <a:endParaRPr lang="en-US"/>
        </a:p>
      </dgm:t>
    </dgm:pt>
    <dgm:pt modelId="{5CB57F71-6A07-47D3-9617-73E40819463F}">
      <dgm:prSet/>
      <dgm:spPr/>
      <dgm:t>
        <a:bodyPr/>
        <a:lstStyle/>
        <a:p>
          <a:r>
            <a:rPr lang="en-US"/>
            <a:t>Raw material for existing industry</a:t>
          </a:r>
        </a:p>
      </dgm:t>
    </dgm:pt>
    <dgm:pt modelId="{F82124B7-1147-4271-A41A-E96FABE92E10}" type="parTrans" cxnId="{B49F0A43-9E88-4BBC-846C-A02EF6274268}">
      <dgm:prSet/>
      <dgm:spPr/>
      <dgm:t>
        <a:bodyPr/>
        <a:lstStyle/>
        <a:p>
          <a:endParaRPr lang="en-US"/>
        </a:p>
      </dgm:t>
    </dgm:pt>
    <dgm:pt modelId="{64421201-F427-4807-9945-4585FB02B817}" type="sibTrans" cxnId="{B49F0A43-9E88-4BBC-846C-A02EF6274268}">
      <dgm:prSet/>
      <dgm:spPr/>
      <dgm:t>
        <a:bodyPr/>
        <a:lstStyle/>
        <a:p>
          <a:endParaRPr lang="en-US"/>
        </a:p>
      </dgm:t>
    </dgm:pt>
    <dgm:pt modelId="{7A51325F-3107-439A-BFFE-27FC6A71223F}">
      <dgm:prSet/>
      <dgm:spPr/>
      <dgm:t>
        <a:bodyPr/>
        <a:lstStyle/>
        <a:p>
          <a:r>
            <a:rPr lang="en-US"/>
            <a:t>Further processing of output of existing industry</a:t>
          </a:r>
        </a:p>
      </dgm:t>
    </dgm:pt>
    <dgm:pt modelId="{5294EC33-3315-41A9-9130-15FDF39120FD}" type="parTrans" cxnId="{656B8516-BF15-40B2-B2C9-220E45373C6A}">
      <dgm:prSet/>
      <dgm:spPr/>
      <dgm:t>
        <a:bodyPr/>
        <a:lstStyle/>
        <a:p>
          <a:endParaRPr lang="en-US"/>
        </a:p>
      </dgm:t>
    </dgm:pt>
    <dgm:pt modelId="{0AAF9AAA-FE21-432E-8D9D-A05A5187F691}" type="sibTrans" cxnId="{656B8516-BF15-40B2-B2C9-220E45373C6A}">
      <dgm:prSet/>
      <dgm:spPr/>
      <dgm:t>
        <a:bodyPr/>
        <a:lstStyle/>
        <a:p>
          <a:endParaRPr lang="en-US"/>
        </a:p>
      </dgm:t>
    </dgm:pt>
    <dgm:pt modelId="{B7258AEB-4860-4026-A160-0B3CA3769FC8}">
      <dgm:prSet/>
      <dgm:spPr/>
      <dgm:t>
        <a:bodyPr/>
        <a:lstStyle/>
        <a:p>
          <a:r>
            <a:rPr lang="en-US"/>
            <a:t>Projects based on waste or by-products of existing industry</a:t>
          </a:r>
        </a:p>
      </dgm:t>
    </dgm:pt>
    <dgm:pt modelId="{C45BDA95-CEC0-451B-80A0-53D6FC0D2BF3}" type="parTrans" cxnId="{F10BB22E-6F22-4A67-8173-963442965CFE}">
      <dgm:prSet/>
      <dgm:spPr/>
      <dgm:t>
        <a:bodyPr/>
        <a:lstStyle/>
        <a:p>
          <a:endParaRPr lang="en-US"/>
        </a:p>
      </dgm:t>
    </dgm:pt>
    <dgm:pt modelId="{73598CEC-6D75-48B1-9FEE-1B83747BC7AD}" type="sibTrans" cxnId="{F10BB22E-6F22-4A67-8173-963442965CFE}">
      <dgm:prSet/>
      <dgm:spPr/>
      <dgm:t>
        <a:bodyPr/>
        <a:lstStyle/>
        <a:p>
          <a:endParaRPr lang="en-US"/>
        </a:p>
      </dgm:t>
    </dgm:pt>
    <dgm:pt modelId="{F8F08236-9EA2-4462-9684-4FCF2E3F9B96}">
      <dgm:prSet/>
      <dgm:spPr/>
      <dgm:t>
        <a:bodyPr/>
        <a:lstStyle/>
        <a:p>
          <a:r>
            <a:rPr lang="en-US"/>
            <a:t>Packaging materials</a:t>
          </a:r>
        </a:p>
      </dgm:t>
    </dgm:pt>
    <dgm:pt modelId="{F7AD872C-F376-4E94-8485-421226115DDC}" type="parTrans" cxnId="{58B2F268-814C-4AA7-B67D-31612EA35252}">
      <dgm:prSet/>
      <dgm:spPr/>
      <dgm:t>
        <a:bodyPr/>
        <a:lstStyle/>
        <a:p>
          <a:endParaRPr lang="en-US"/>
        </a:p>
      </dgm:t>
    </dgm:pt>
    <dgm:pt modelId="{DB521AEB-DAF2-4465-8BC7-50C8FE422B0A}" type="sibTrans" cxnId="{58B2F268-814C-4AA7-B67D-31612EA35252}">
      <dgm:prSet/>
      <dgm:spPr/>
      <dgm:t>
        <a:bodyPr/>
        <a:lstStyle/>
        <a:p>
          <a:endParaRPr lang="en-US"/>
        </a:p>
      </dgm:t>
    </dgm:pt>
    <dgm:pt modelId="{DEA9F276-743A-42CE-8120-D8FF0E461A03}">
      <dgm:prSet/>
      <dgm:spPr/>
      <dgm:t>
        <a:bodyPr/>
        <a:lstStyle/>
        <a:p>
          <a:r>
            <a:rPr lang="en-US"/>
            <a:t>Service requirements</a:t>
          </a:r>
        </a:p>
      </dgm:t>
    </dgm:pt>
    <dgm:pt modelId="{758AC27C-27A1-49BF-B65E-1C2F9C090224}" type="parTrans" cxnId="{E47DF54C-F4DF-4E51-8032-791CA69D00CF}">
      <dgm:prSet/>
      <dgm:spPr/>
      <dgm:t>
        <a:bodyPr/>
        <a:lstStyle/>
        <a:p>
          <a:endParaRPr lang="en-US"/>
        </a:p>
      </dgm:t>
    </dgm:pt>
    <dgm:pt modelId="{95E21360-D0BB-45BD-87B2-8376536CC4FF}" type="sibTrans" cxnId="{E47DF54C-F4DF-4E51-8032-791CA69D00CF}">
      <dgm:prSet/>
      <dgm:spPr/>
      <dgm:t>
        <a:bodyPr/>
        <a:lstStyle/>
        <a:p>
          <a:endParaRPr lang="en-US"/>
        </a:p>
      </dgm:t>
    </dgm:pt>
    <dgm:pt modelId="{25C4B3B1-B2AC-4C79-B607-FE27EC92AF9A}">
      <dgm:prSet/>
      <dgm:spPr/>
      <dgm:t>
        <a:bodyPr/>
        <a:lstStyle/>
        <a:p>
          <a:r>
            <a:rPr lang="en-US"/>
            <a:t>Projects based on skills/ technology developed through existing industry</a:t>
          </a:r>
        </a:p>
      </dgm:t>
    </dgm:pt>
    <dgm:pt modelId="{F371C455-878E-45C7-9AC1-898A8DF3C607}" type="parTrans" cxnId="{F9A53FDD-4DDF-417A-A823-28088836FB0F}">
      <dgm:prSet/>
      <dgm:spPr/>
      <dgm:t>
        <a:bodyPr/>
        <a:lstStyle/>
        <a:p>
          <a:endParaRPr lang="en-US"/>
        </a:p>
      </dgm:t>
    </dgm:pt>
    <dgm:pt modelId="{7AB3118A-2769-48DB-90E3-6D9AD88B7645}" type="sibTrans" cxnId="{F9A53FDD-4DDF-417A-A823-28088836FB0F}">
      <dgm:prSet/>
      <dgm:spPr/>
      <dgm:t>
        <a:bodyPr/>
        <a:lstStyle/>
        <a:p>
          <a:endParaRPr lang="en-US"/>
        </a:p>
      </dgm:t>
    </dgm:pt>
    <dgm:pt modelId="{0DCEABBC-AC37-4048-9137-328BB0375AB1}" type="pres">
      <dgm:prSet presAssocID="{1A463550-86EF-4FFF-9E99-10FFD8E699FB}" presName="vert0" presStyleCnt="0">
        <dgm:presLayoutVars>
          <dgm:dir/>
          <dgm:animOne val="branch"/>
          <dgm:animLvl val="lvl"/>
        </dgm:presLayoutVars>
      </dgm:prSet>
      <dgm:spPr/>
    </dgm:pt>
    <dgm:pt modelId="{10E00730-D1BD-4851-9804-4E5C9FC41C38}" type="pres">
      <dgm:prSet presAssocID="{42D91917-44FE-4757-8743-85DDD4365A7D}" presName="thickLine" presStyleLbl="alignNode1" presStyleIdx="0" presStyleCnt="7"/>
      <dgm:spPr/>
    </dgm:pt>
    <dgm:pt modelId="{14567526-5CC6-4425-AEE8-7B4C56E22BF4}" type="pres">
      <dgm:prSet presAssocID="{42D91917-44FE-4757-8743-85DDD4365A7D}" presName="horz1" presStyleCnt="0"/>
      <dgm:spPr/>
    </dgm:pt>
    <dgm:pt modelId="{52BD5A50-4D7A-4615-9B37-FEF8FF1943EB}" type="pres">
      <dgm:prSet presAssocID="{42D91917-44FE-4757-8743-85DDD4365A7D}" presName="tx1" presStyleLbl="revTx" presStyleIdx="0" presStyleCnt="7"/>
      <dgm:spPr/>
    </dgm:pt>
    <dgm:pt modelId="{B4E8A63D-BFA2-413B-A735-72F6854338FF}" type="pres">
      <dgm:prSet presAssocID="{42D91917-44FE-4757-8743-85DDD4365A7D}" presName="vert1" presStyleCnt="0"/>
      <dgm:spPr/>
    </dgm:pt>
    <dgm:pt modelId="{EB4823B4-B082-456D-9490-B3FA13BB50C0}" type="pres">
      <dgm:prSet presAssocID="{5CB57F71-6A07-47D3-9617-73E40819463F}" presName="thickLine" presStyleLbl="alignNode1" presStyleIdx="1" presStyleCnt="7"/>
      <dgm:spPr/>
    </dgm:pt>
    <dgm:pt modelId="{6A27DE02-7DCC-4D69-82D6-97284EFBC760}" type="pres">
      <dgm:prSet presAssocID="{5CB57F71-6A07-47D3-9617-73E40819463F}" presName="horz1" presStyleCnt="0"/>
      <dgm:spPr/>
    </dgm:pt>
    <dgm:pt modelId="{D417BDD0-4EDA-4585-B913-8A1A03D2020D}" type="pres">
      <dgm:prSet presAssocID="{5CB57F71-6A07-47D3-9617-73E40819463F}" presName="tx1" presStyleLbl="revTx" presStyleIdx="1" presStyleCnt="7"/>
      <dgm:spPr/>
    </dgm:pt>
    <dgm:pt modelId="{AD5127EB-8254-46F5-8C64-C3E7ABFE894D}" type="pres">
      <dgm:prSet presAssocID="{5CB57F71-6A07-47D3-9617-73E40819463F}" presName="vert1" presStyleCnt="0"/>
      <dgm:spPr/>
    </dgm:pt>
    <dgm:pt modelId="{4DD9950D-868E-4753-AFEB-2726245F4D5B}" type="pres">
      <dgm:prSet presAssocID="{7A51325F-3107-439A-BFFE-27FC6A71223F}" presName="thickLine" presStyleLbl="alignNode1" presStyleIdx="2" presStyleCnt="7"/>
      <dgm:spPr/>
    </dgm:pt>
    <dgm:pt modelId="{0D591EA1-5B6B-49CA-B0C8-50B902AC801B}" type="pres">
      <dgm:prSet presAssocID="{7A51325F-3107-439A-BFFE-27FC6A71223F}" presName="horz1" presStyleCnt="0"/>
      <dgm:spPr/>
    </dgm:pt>
    <dgm:pt modelId="{09E0B70E-3790-4CF1-AC12-95C4E02FC415}" type="pres">
      <dgm:prSet presAssocID="{7A51325F-3107-439A-BFFE-27FC6A71223F}" presName="tx1" presStyleLbl="revTx" presStyleIdx="2" presStyleCnt="7"/>
      <dgm:spPr/>
    </dgm:pt>
    <dgm:pt modelId="{F915BC71-7598-4FB0-9CD4-1C43351C391E}" type="pres">
      <dgm:prSet presAssocID="{7A51325F-3107-439A-BFFE-27FC6A71223F}" presName="vert1" presStyleCnt="0"/>
      <dgm:spPr/>
    </dgm:pt>
    <dgm:pt modelId="{2CB2031D-9708-4994-B812-8DD47D9F7E83}" type="pres">
      <dgm:prSet presAssocID="{B7258AEB-4860-4026-A160-0B3CA3769FC8}" presName="thickLine" presStyleLbl="alignNode1" presStyleIdx="3" presStyleCnt="7"/>
      <dgm:spPr/>
    </dgm:pt>
    <dgm:pt modelId="{1725C2AA-0B00-4FDA-BDF6-CD1DC9474D73}" type="pres">
      <dgm:prSet presAssocID="{B7258AEB-4860-4026-A160-0B3CA3769FC8}" presName="horz1" presStyleCnt="0"/>
      <dgm:spPr/>
    </dgm:pt>
    <dgm:pt modelId="{AEA8D7C8-AC4D-4D59-98FA-51F67E19F2F4}" type="pres">
      <dgm:prSet presAssocID="{B7258AEB-4860-4026-A160-0B3CA3769FC8}" presName="tx1" presStyleLbl="revTx" presStyleIdx="3" presStyleCnt="7"/>
      <dgm:spPr/>
    </dgm:pt>
    <dgm:pt modelId="{C85A9580-CFE0-4531-ABE1-B28714DC591A}" type="pres">
      <dgm:prSet presAssocID="{B7258AEB-4860-4026-A160-0B3CA3769FC8}" presName="vert1" presStyleCnt="0"/>
      <dgm:spPr/>
    </dgm:pt>
    <dgm:pt modelId="{9B4E48AE-003F-4572-BF0F-EA3272AABD8E}" type="pres">
      <dgm:prSet presAssocID="{F8F08236-9EA2-4462-9684-4FCF2E3F9B96}" presName="thickLine" presStyleLbl="alignNode1" presStyleIdx="4" presStyleCnt="7"/>
      <dgm:spPr/>
    </dgm:pt>
    <dgm:pt modelId="{1C43343D-3294-4617-A1E0-21434108C3DE}" type="pres">
      <dgm:prSet presAssocID="{F8F08236-9EA2-4462-9684-4FCF2E3F9B96}" presName="horz1" presStyleCnt="0"/>
      <dgm:spPr/>
    </dgm:pt>
    <dgm:pt modelId="{877AD4C3-AA71-4E2B-A51B-FA16832B3694}" type="pres">
      <dgm:prSet presAssocID="{F8F08236-9EA2-4462-9684-4FCF2E3F9B96}" presName="tx1" presStyleLbl="revTx" presStyleIdx="4" presStyleCnt="7"/>
      <dgm:spPr/>
    </dgm:pt>
    <dgm:pt modelId="{29196AC6-2C64-4F9F-AB50-DE601BC185DA}" type="pres">
      <dgm:prSet presAssocID="{F8F08236-9EA2-4462-9684-4FCF2E3F9B96}" presName="vert1" presStyleCnt="0"/>
      <dgm:spPr/>
    </dgm:pt>
    <dgm:pt modelId="{70956BD0-DB62-4C8A-8C9C-54643AD0BB86}" type="pres">
      <dgm:prSet presAssocID="{DEA9F276-743A-42CE-8120-D8FF0E461A03}" presName="thickLine" presStyleLbl="alignNode1" presStyleIdx="5" presStyleCnt="7"/>
      <dgm:spPr/>
    </dgm:pt>
    <dgm:pt modelId="{F9400390-92C7-4309-8BF3-4E86B203BD2D}" type="pres">
      <dgm:prSet presAssocID="{DEA9F276-743A-42CE-8120-D8FF0E461A03}" presName="horz1" presStyleCnt="0"/>
      <dgm:spPr/>
    </dgm:pt>
    <dgm:pt modelId="{187860E6-0303-45BE-89AD-7939323A55BA}" type="pres">
      <dgm:prSet presAssocID="{DEA9F276-743A-42CE-8120-D8FF0E461A03}" presName="tx1" presStyleLbl="revTx" presStyleIdx="5" presStyleCnt="7"/>
      <dgm:spPr/>
    </dgm:pt>
    <dgm:pt modelId="{A8DC9C4C-AD91-4300-8281-5DE766ABB496}" type="pres">
      <dgm:prSet presAssocID="{DEA9F276-743A-42CE-8120-D8FF0E461A03}" presName="vert1" presStyleCnt="0"/>
      <dgm:spPr/>
    </dgm:pt>
    <dgm:pt modelId="{7D392172-8A3B-419C-9115-5FCF702829E3}" type="pres">
      <dgm:prSet presAssocID="{25C4B3B1-B2AC-4C79-B607-FE27EC92AF9A}" presName="thickLine" presStyleLbl="alignNode1" presStyleIdx="6" presStyleCnt="7"/>
      <dgm:spPr/>
    </dgm:pt>
    <dgm:pt modelId="{6A9ABD6D-5DDF-40A9-896F-CE6833638394}" type="pres">
      <dgm:prSet presAssocID="{25C4B3B1-B2AC-4C79-B607-FE27EC92AF9A}" presName="horz1" presStyleCnt="0"/>
      <dgm:spPr/>
    </dgm:pt>
    <dgm:pt modelId="{2495F1A5-CF60-44EB-9427-31278EBDA9C5}" type="pres">
      <dgm:prSet presAssocID="{25C4B3B1-B2AC-4C79-B607-FE27EC92AF9A}" presName="tx1" presStyleLbl="revTx" presStyleIdx="6" presStyleCnt="7"/>
      <dgm:spPr/>
    </dgm:pt>
    <dgm:pt modelId="{5CA0A167-B798-4CC3-A7AA-605176CD2018}" type="pres">
      <dgm:prSet presAssocID="{25C4B3B1-B2AC-4C79-B607-FE27EC92AF9A}" presName="vert1" presStyleCnt="0"/>
      <dgm:spPr/>
    </dgm:pt>
  </dgm:ptLst>
  <dgm:cxnLst>
    <dgm:cxn modelId="{656B8516-BF15-40B2-B2C9-220E45373C6A}" srcId="{1A463550-86EF-4FFF-9E99-10FFD8E699FB}" destId="{7A51325F-3107-439A-BFFE-27FC6A71223F}" srcOrd="2" destOrd="0" parTransId="{5294EC33-3315-41A9-9130-15FDF39120FD}" sibTransId="{0AAF9AAA-FE21-432E-8D9D-A05A5187F691}"/>
    <dgm:cxn modelId="{1ED89F22-52F5-47BF-A8CD-AAD7B3774AE6}" type="presOf" srcId="{DEA9F276-743A-42CE-8120-D8FF0E461A03}" destId="{187860E6-0303-45BE-89AD-7939323A55BA}" srcOrd="0" destOrd="0" presId="urn:microsoft.com/office/officeart/2008/layout/LinedList"/>
    <dgm:cxn modelId="{F10BB22E-6F22-4A67-8173-963442965CFE}" srcId="{1A463550-86EF-4FFF-9E99-10FFD8E699FB}" destId="{B7258AEB-4860-4026-A160-0B3CA3769FC8}" srcOrd="3" destOrd="0" parTransId="{C45BDA95-CEC0-451B-80A0-53D6FC0D2BF3}" sibTransId="{73598CEC-6D75-48B1-9FEE-1B83747BC7AD}"/>
    <dgm:cxn modelId="{08BB2460-DF81-4C2D-BD3E-7A6F2290E82D}" type="presOf" srcId="{B7258AEB-4860-4026-A160-0B3CA3769FC8}" destId="{AEA8D7C8-AC4D-4D59-98FA-51F67E19F2F4}" srcOrd="0" destOrd="0" presId="urn:microsoft.com/office/officeart/2008/layout/LinedList"/>
    <dgm:cxn modelId="{B49F0A43-9E88-4BBC-846C-A02EF6274268}" srcId="{1A463550-86EF-4FFF-9E99-10FFD8E699FB}" destId="{5CB57F71-6A07-47D3-9617-73E40819463F}" srcOrd="1" destOrd="0" parTransId="{F82124B7-1147-4271-A41A-E96FABE92E10}" sibTransId="{64421201-F427-4807-9945-4585FB02B817}"/>
    <dgm:cxn modelId="{58B2F268-814C-4AA7-B67D-31612EA35252}" srcId="{1A463550-86EF-4FFF-9E99-10FFD8E699FB}" destId="{F8F08236-9EA2-4462-9684-4FCF2E3F9B96}" srcOrd="4" destOrd="0" parTransId="{F7AD872C-F376-4E94-8485-421226115DDC}" sibTransId="{DB521AEB-DAF2-4465-8BC7-50C8FE422B0A}"/>
    <dgm:cxn modelId="{82FC5F6A-973B-49EB-85F0-9BAD3D5F0D0A}" type="presOf" srcId="{F8F08236-9EA2-4462-9684-4FCF2E3F9B96}" destId="{877AD4C3-AA71-4E2B-A51B-FA16832B3694}" srcOrd="0" destOrd="0" presId="urn:microsoft.com/office/officeart/2008/layout/LinedList"/>
    <dgm:cxn modelId="{59EDE44A-CE43-4F5F-BB38-75AD770C585A}" type="presOf" srcId="{1A463550-86EF-4FFF-9E99-10FFD8E699FB}" destId="{0DCEABBC-AC37-4048-9137-328BB0375AB1}" srcOrd="0" destOrd="0" presId="urn:microsoft.com/office/officeart/2008/layout/LinedList"/>
    <dgm:cxn modelId="{E47DF54C-F4DF-4E51-8032-791CA69D00CF}" srcId="{1A463550-86EF-4FFF-9E99-10FFD8E699FB}" destId="{DEA9F276-743A-42CE-8120-D8FF0E461A03}" srcOrd="5" destOrd="0" parTransId="{758AC27C-27A1-49BF-B65E-1C2F9C090224}" sibTransId="{95E21360-D0BB-45BD-87B2-8376536CC4FF}"/>
    <dgm:cxn modelId="{0D445E86-DAB9-47DE-900A-56EB60B59986}" type="presOf" srcId="{5CB57F71-6A07-47D3-9617-73E40819463F}" destId="{D417BDD0-4EDA-4585-B913-8A1A03D2020D}" srcOrd="0" destOrd="0" presId="urn:microsoft.com/office/officeart/2008/layout/LinedList"/>
    <dgm:cxn modelId="{27B034A7-A185-4C39-94BD-89D8217987F1}" type="presOf" srcId="{7A51325F-3107-439A-BFFE-27FC6A71223F}" destId="{09E0B70E-3790-4CF1-AC12-95C4E02FC415}" srcOrd="0" destOrd="0" presId="urn:microsoft.com/office/officeart/2008/layout/LinedList"/>
    <dgm:cxn modelId="{AD82C1CF-4C1D-4B75-9CA8-0A0CB7E4E655}" srcId="{1A463550-86EF-4FFF-9E99-10FFD8E699FB}" destId="{42D91917-44FE-4757-8743-85DDD4365A7D}" srcOrd="0" destOrd="0" parTransId="{E8FC26DF-1549-4252-A430-B45FAD08936A}" sibTransId="{714CBD9B-00E1-4FA7-878A-33347B413F0D}"/>
    <dgm:cxn modelId="{F02D8DDC-2149-44C8-B62E-3524C8C68998}" type="presOf" srcId="{25C4B3B1-B2AC-4C79-B607-FE27EC92AF9A}" destId="{2495F1A5-CF60-44EB-9427-31278EBDA9C5}" srcOrd="0" destOrd="0" presId="urn:microsoft.com/office/officeart/2008/layout/LinedList"/>
    <dgm:cxn modelId="{F9A53FDD-4DDF-417A-A823-28088836FB0F}" srcId="{1A463550-86EF-4FFF-9E99-10FFD8E699FB}" destId="{25C4B3B1-B2AC-4C79-B607-FE27EC92AF9A}" srcOrd="6" destOrd="0" parTransId="{F371C455-878E-45C7-9AC1-898A8DF3C607}" sibTransId="{7AB3118A-2769-48DB-90E3-6D9AD88B7645}"/>
    <dgm:cxn modelId="{7CB942FF-DE0B-4938-87A0-9259A7112C01}" type="presOf" srcId="{42D91917-44FE-4757-8743-85DDD4365A7D}" destId="{52BD5A50-4D7A-4615-9B37-FEF8FF1943EB}" srcOrd="0" destOrd="0" presId="urn:microsoft.com/office/officeart/2008/layout/LinedList"/>
    <dgm:cxn modelId="{ECB4A696-FFA0-4BD7-BF0B-7F9A56A3DED3}" type="presParOf" srcId="{0DCEABBC-AC37-4048-9137-328BB0375AB1}" destId="{10E00730-D1BD-4851-9804-4E5C9FC41C38}" srcOrd="0" destOrd="0" presId="urn:microsoft.com/office/officeart/2008/layout/LinedList"/>
    <dgm:cxn modelId="{4EA68358-7052-4986-B5B7-243CD88ED012}" type="presParOf" srcId="{0DCEABBC-AC37-4048-9137-328BB0375AB1}" destId="{14567526-5CC6-4425-AEE8-7B4C56E22BF4}" srcOrd="1" destOrd="0" presId="urn:microsoft.com/office/officeart/2008/layout/LinedList"/>
    <dgm:cxn modelId="{E4F08CB5-D296-48D3-958C-A2B549701B63}" type="presParOf" srcId="{14567526-5CC6-4425-AEE8-7B4C56E22BF4}" destId="{52BD5A50-4D7A-4615-9B37-FEF8FF1943EB}" srcOrd="0" destOrd="0" presId="urn:microsoft.com/office/officeart/2008/layout/LinedList"/>
    <dgm:cxn modelId="{3FEC1C55-221A-4207-838F-34F6CF85A01E}" type="presParOf" srcId="{14567526-5CC6-4425-AEE8-7B4C56E22BF4}" destId="{B4E8A63D-BFA2-413B-A735-72F6854338FF}" srcOrd="1" destOrd="0" presId="urn:microsoft.com/office/officeart/2008/layout/LinedList"/>
    <dgm:cxn modelId="{348DABDA-AC08-453C-B6BB-2A92D2688DE9}" type="presParOf" srcId="{0DCEABBC-AC37-4048-9137-328BB0375AB1}" destId="{EB4823B4-B082-456D-9490-B3FA13BB50C0}" srcOrd="2" destOrd="0" presId="urn:microsoft.com/office/officeart/2008/layout/LinedList"/>
    <dgm:cxn modelId="{E44E17AC-C74A-4A0C-859A-9D46C8263935}" type="presParOf" srcId="{0DCEABBC-AC37-4048-9137-328BB0375AB1}" destId="{6A27DE02-7DCC-4D69-82D6-97284EFBC760}" srcOrd="3" destOrd="0" presId="urn:microsoft.com/office/officeart/2008/layout/LinedList"/>
    <dgm:cxn modelId="{2308C90B-6371-41C7-8380-158D3B6B3637}" type="presParOf" srcId="{6A27DE02-7DCC-4D69-82D6-97284EFBC760}" destId="{D417BDD0-4EDA-4585-B913-8A1A03D2020D}" srcOrd="0" destOrd="0" presId="urn:microsoft.com/office/officeart/2008/layout/LinedList"/>
    <dgm:cxn modelId="{C5ECFEB2-1EAA-4D37-8982-AAD9661D14C1}" type="presParOf" srcId="{6A27DE02-7DCC-4D69-82D6-97284EFBC760}" destId="{AD5127EB-8254-46F5-8C64-C3E7ABFE894D}" srcOrd="1" destOrd="0" presId="urn:microsoft.com/office/officeart/2008/layout/LinedList"/>
    <dgm:cxn modelId="{C134210B-FBF2-43C0-BF39-829386005FCA}" type="presParOf" srcId="{0DCEABBC-AC37-4048-9137-328BB0375AB1}" destId="{4DD9950D-868E-4753-AFEB-2726245F4D5B}" srcOrd="4" destOrd="0" presId="urn:microsoft.com/office/officeart/2008/layout/LinedList"/>
    <dgm:cxn modelId="{BAEA5F48-1584-49F8-AB13-876D0D581122}" type="presParOf" srcId="{0DCEABBC-AC37-4048-9137-328BB0375AB1}" destId="{0D591EA1-5B6B-49CA-B0C8-50B902AC801B}" srcOrd="5" destOrd="0" presId="urn:microsoft.com/office/officeart/2008/layout/LinedList"/>
    <dgm:cxn modelId="{F81AC3AD-4811-4F6E-9AF5-DA58ACB99E48}" type="presParOf" srcId="{0D591EA1-5B6B-49CA-B0C8-50B902AC801B}" destId="{09E0B70E-3790-4CF1-AC12-95C4E02FC415}" srcOrd="0" destOrd="0" presId="urn:microsoft.com/office/officeart/2008/layout/LinedList"/>
    <dgm:cxn modelId="{BE81A5A1-F94A-4630-BB7F-B031DDF4D9FC}" type="presParOf" srcId="{0D591EA1-5B6B-49CA-B0C8-50B902AC801B}" destId="{F915BC71-7598-4FB0-9CD4-1C43351C391E}" srcOrd="1" destOrd="0" presId="urn:microsoft.com/office/officeart/2008/layout/LinedList"/>
    <dgm:cxn modelId="{750A4D75-4980-4F54-A10C-98308B2F7601}" type="presParOf" srcId="{0DCEABBC-AC37-4048-9137-328BB0375AB1}" destId="{2CB2031D-9708-4994-B812-8DD47D9F7E83}" srcOrd="6" destOrd="0" presId="urn:microsoft.com/office/officeart/2008/layout/LinedList"/>
    <dgm:cxn modelId="{76F50356-2E57-4792-A269-C9495DACAFD6}" type="presParOf" srcId="{0DCEABBC-AC37-4048-9137-328BB0375AB1}" destId="{1725C2AA-0B00-4FDA-BDF6-CD1DC9474D73}" srcOrd="7" destOrd="0" presId="urn:microsoft.com/office/officeart/2008/layout/LinedList"/>
    <dgm:cxn modelId="{02D09B36-C854-4E31-91EA-1930DC0CAE0F}" type="presParOf" srcId="{1725C2AA-0B00-4FDA-BDF6-CD1DC9474D73}" destId="{AEA8D7C8-AC4D-4D59-98FA-51F67E19F2F4}" srcOrd="0" destOrd="0" presId="urn:microsoft.com/office/officeart/2008/layout/LinedList"/>
    <dgm:cxn modelId="{EE7544BB-2FA6-41D1-9CEF-F26E01E6A32B}" type="presParOf" srcId="{1725C2AA-0B00-4FDA-BDF6-CD1DC9474D73}" destId="{C85A9580-CFE0-4531-ABE1-B28714DC591A}" srcOrd="1" destOrd="0" presId="urn:microsoft.com/office/officeart/2008/layout/LinedList"/>
    <dgm:cxn modelId="{7F34F6EF-DDAF-4832-B25C-988F0F0452D9}" type="presParOf" srcId="{0DCEABBC-AC37-4048-9137-328BB0375AB1}" destId="{9B4E48AE-003F-4572-BF0F-EA3272AABD8E}" srcOrd="8" destOrd="0" presId="urn:microsoft.com/office/officeart/2008/layout/LinedList"/>
    <dgm:cxn modelId="{FE457E62-63FE-4C46-B3EC-BB214570757F}" type="presParOf" srcId="{0DCEABBC-AC37-4048-9137-328BB0375AB1}" destId="{1C43343D-3294-4617-A1E0-21434108C3DE}" srcOrd="9" destOrd="0" presId="urn:microsoft.com/office/officeart/2008/layout/LinedList"/>
    <dgm:cxn modelId="{917C91D2-6719-460C-9D38-B604217F9674}" type="presParOf" srcId="{1C43343D-3294-4617-A1E0-21434108C3DE}" destId="{877AD4C3-AA71-4E2B-A51B-FA16832B3694}" srcOrd="0" destOrd="0" presId="urn:microsoft.com/office/officeart/2008/layout/LinedList"/>
    <dgm:cxn modelId="{07F085F1-F1AF-4207-A149-D9E011D93E03}" type="presParOf" srcId="{1C43343D-3294-4617-A1E0-21434108C3DE}" destId="{29196AC6-2C64-4F9F-AB50-DE601BC185DA}" srcOrd="1" destOrd="0" presId="urn:microsoft.com/office/officeart/2008/layout/LinedList"/>
    <dgm:cxn modelId="{281DDDBD-8775-4711-807A-D2B4DFE0C9A9}" type="presParOf" srcId="{0DCEABBC-AC37-4048-9137-328BB0375AB1}" destId="{70956BD0-DB62-4C8A-8C9C-54643AD0BB86}" srcOrd="10" destOrd="0" presId="urn:microsoft.com/office/officeart/2008/layout/LinedList"/>
    <dgm:cxn modelId="{5E0844F0-7CB9-4B01-B9BA-3FA19F214BC4}" type="presParOf" srcId="{0DCEABBC-AC37-4048-9137-328BB0375AB1}" destId="{F9400390-92C7-4309-8BF3-4E86B203BD2D}" srcOrd="11" destOrd="0" presId="urn:microsoft.com/office/officeart/2008/layout/LinedList"/>
    <dgm:cxn modelId="{8798AACD-6952-42B3-8F1E-5A1FA609AF18}" type="presParOf" srcId="{F9400390-92C7-4309-8BF3-4E86B203BD2D}" destId="{187860E6-0303-45BE-89AD-7939323A55BA}" srcOrd="0" destOrd="0" presId="urn:microsoft.com/office/officeart/2008/layout/LinedList"/>
    <dgm:cxn modelId="{6B6962F9-CC6A-4A1D-B386-5CCFFAF2A700}" type="presParOf" srcId="{F9400390-92C7-4309-8BF3-4E86B203BD2D}" destId="{A8DC9C4C-AD91-4300-8281-5DE766ABB496}" srcOrd="1" destOrd="0" presId="urn:microsoft.com/office/officeart/2008/layout/LinedList"/>
    <dgm:cxn modelId="{C3181CBA-71EF-4D58-B48F-D3AA81507D70}" type="presParOf" srcId="{0DCEABBC-AC37-4048-9137-328BB0375AB1}" destId="{7D392172-8A3B-419C-9115-5FCF702829E3}" srcOrd="12" destOrd="0" presId="urn:microsoft.com/office/officeart/2008/layout/LinedList"/>
    <dgm:cxn modelId="{ADF474B4-48F7-43BF-A7C1-8A1AF2719DB8}" type="presParOf" srcId="{0DCEABBC-AC37-4048-9137-328BB0375AB1}" destId="{6A9ABD6D-5DDF-40A9-896F-CE6833638394}" srcOrd="13" destOrd="0" presId="urn:microsoft.com/office/officeart/2008/layout/LinedList"/>
    <dgm:cxn modelId="{3F253F72-E1C1-4454-8983-CFF536607F6C}" type="presParOf" srcId="{6A9ABD6D-5DDF-40A9-896F-CE6833638394}" destId="{2495F1A5-CF60-44EB-9427-31278EBDA9C5}" srcOrd="0" destOrd="0" presId="urn:microsoft.com/office/officeart/2008/layout/LinedList"/>
    <dgm:cxn modelId="{6C50FC3E-5D31-45B0-AB1B-C41356C04BE9}" type="presParOf" srcId="{6A9ABD6D-5DDF-40A9-896F-CE6833638394}" destId="{5CA0A167-B798-4CC3-A7AA-605176CD201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F656E8B-59EB-41EE-9F31-D5736011309A}"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A4A74DBE-69BB-4296-AAC0-4BB5236116E7}">
      <dgm:prSet/>
      <dgm:spPr/>
      <dgm:t>
        <a:bodyPr/>
        <a:lstStyle/>
        <a:p>
          <a:r>
            <a:rPr lang="en-US"/>
            <a:t>Existing industrial enterprises</a:t>
          </a:r>
        </a:p>
      </dgm:t>
    </dgm:pt>
    <dgm:pt modelId="{1B6522AE-E682-4B52-9A34-CD57C41C0119}" type="parTrans" cxnId="{2AC1E57C-6FBF-4333-AF3E-7CC35E41467A}">
      <dgm:prSet/>
      <dgm:spPr/>
      <dgm:t>
        <a:bodyPr/>
        <a:lstStyle/>
        <a:p>
          <a:endParaRPr lang="en-US"/>
        </a:p>
      </dgm:t>
    </dgm:pt>
    <dgm:pt modelId="{A14381AE-86CA-4023-88BE-B5F04C7ECB2A}" type="sibTrans" cxnId="{2AC1E57C-6FBF-4333-AF3E-7CC35E41467A}">
      <dgm:prSet/>
      <dgm:spPr/>
      <dgm:t>
        <a:bodyPr/>
        <a:lstStyle/>
        <a:p>
          <a:endParaRPr lang="en-US"/>
        </a:p>
      </dgm:t>
    </dgm:pt>
    <dgm:pt modelId="{8ABFC5F0-BC86-45A4-8292-EF6D09500BA3}">
      <dgm:prSet/>
      <dgm:spPr/>
      <dgm:t>
        <a:bodyPr/>
        <a:lstStyle/>
        <a:p>
          <a:r>
            <a:rPr lang="en-US"/>
            <a:t>Medium and large projects in pipeline</a:t>
          </a:r>
        </a:p>
      </dgm:t>
    </dgm:pt>
    <dgm:pt modelId="{254776E1-8C78-497E-98E3-E5CBAF684639}" type="parTrans" cxnId="{46105FC4-F698-4B8F-B640-1AB6A5C86A64}">
      <dgm:prSet/>
      <dgm:spPr/>
      <dgm:t>
        <a:bodyPr/>
        <a:lstStyle/>
        <a:p>
          <a:endParaRPr lang="en-US"/>
        </a:p>
      </dgm:t>
    </dgm:pt>
    <dgm:pt modelId="{E22932C5-C4D1-4506-99FC-4C85C42303E8}" type="sibTrans" cxnId="{46105FC4-F698-4B8F-B640-1AB6A5C86A64}">
      <dgm:prSet/>
      <dgm:spPr/>
      <dgm:t>
        <a:bodyPr/>
        <a:lstStyle/>
        <a:p>
          <a:endParaRPr lang="en-US"/>
        </a:p>
      </dgm:t>
    </dgm:pt>
    <dgm:pt modelId="{20334835-29C8-417C-AD45-51835667CA2B}">
      <dgm:prSet/>
      <dgm:spPr/>
      <dgm:t>
        <a:bodyPr/>
        <a:lstStyle/>
        <a:p>
          <a:r>
            <a:rPr lang="en-US"/>
            <a:t>Commercial establishment</a:t>
          </a:r>
        </a:p>
      </dgm:t>
    </dgm:pt>
    <dgm:pt modelId="{E63646D6-98BA-4198-AEE4-458E279039F1}" type="parTrans" cxnId="{02D87E3B-2E92-4257-91FF-3EF6298BCA3D}">
      <dgm:prSet/>
      <dgm:spPr/>
      <dgm:t>
        <a:bodyPr/>
        <a:lstStyle/>
        <a:p>
          <a:endParaRPr lang="en-US"/>
        </a:p>
      </dgm:t>
    </dgm:pt>
    <dgm:pt modelId="{87A59BA2-4280-41FD-B9C4-26546A938486}" type="sibTrans" cxnId="{02D87E3B-2E92-4257-91FF-3EF6298BCA3D}">
      <dgm:prSet/>
      <dgm:spPr/>
      <dgm:t>
        <a:bodyPr/>
        <a:lstStyle/>
        <a:p>
          <a:endParaRPr lang="en-US"/>
        </a:p>
      </dgm:t>
    </dgm:pt>
    <dgm:pt modelId="{38CE0801-7AE8-43FC-858D-BFA0BFC5E2B6}">
      <dgm:prSet/>
      <dgm:spPr/>
      <dgm:t>
        <a:bodyPr/>
        <a:lstStyle/>
        <a:p>
          <a:r>
            <a:rPr lang="en-US"/>
            <a:t>Public utility orgs.</a:t>
          </a:r>
        </a:p>
      </dgm:t>
    </dgm:pt>
    <dgm:pt modelId="{FB76AC31-C679-4633-B226-70719FDC3B44}" type="parTrans" cxnId="{60658B5E-6525-4F2C-BED9-737C1AECFBEB}">
      <dgm:prSet/>
      <dgm:spPr/>
      <dgm:t>
        <a:bodyPr/>
        <a:lstStyle/>
        <a:p>
          <a:endParaRPr lang="en-US"/>
        </a:p>
      </dgm:t>
    </dgm:pt>
    <dgm:pt modelId="{51C7F12A-8AB6-43D8-B1B8-59ABA5FAF63C}" type="sibTrans" cxnId="{60658B5E-6525-4F2C-BED9-737C1AECFBEB}">
      <dgm:prSet/>
      <dgm:spPr/>
      <dgm:t>
        <a:bodyPr/>
        <a:lstStyle/>
        <a:p>
          <a:endParaRPr lang="en-US"/>
        </a:p>
      </dgm:t>
    </dgm:pt>
    <dgm:pt modelId="{6C1E556E-00BB-4EF0-96E0-288448C84359}">
      <dgm:prSet/>
      <dgm:spPr/>
      <dgm:t>
        <a:bodyPr/>
        <a:lstStyle/>
        <a:p>
          <a:r>
            <a:rPr lang="en-US"/>
            <a:t>Social infrastructure</a:t>
          </a:r>
        </a:p>
      </dgm:t>
    </dgm:pt>
    <dgm:pt modelId="{071D5E75-BB5C-4B4D-982C-DA414F40C099}" type="parTrans" cxnId="{25E169EF-A8CA-4665-9515-0D4DE3B1A0CA}">
      <dgm:prSet/>
      <dgm:spPr/>
      <dgm:t>
        <a:bodyPr/>
        <a:lstStyle/>
        <a:p>
          <a:endParaRPr lang="en-US"/>
        </a:p>
      </dgm:t>
    </dgm:pt>
    <dgm:pt modelId="{1A91AA6D-A2F7-4F6D-85A7-5D37C6000CB5}" type="sibTrans" cxnId="{25E169EF-A8CA-4665-9515-0D4DE3B1A0CA}">
      <dgm:prSet/>
      <dgm:spPr/>
      <dgm:t>
        <a:bodyPr/>
        <a:lstStyle/>
        <a:p>
          <a:endParaRPr lang="en-US"/>
        </a:p>
      </dgm:t>
    </dgm:pt>
    <dgm:pt modelId="{27C28307-6C3A-4D10-B2D9-992CA2FB829C}">
      <dgm:prSet/>
      <dgm:spPr/>
      <dgm:t>
        <a:bodyPr/>
        <a:lstStyle/>
        <a:p>
          <a:r>
            <a:rPr lang="en-US"/>
            <a:t>Business enterprises catering to community needs</a:t>
          </a:r>
        </a:p>
      </dgm:t>
    </dgm:pt>
    <dgm:pt modelId="{CE4B043D-9BBE-4639-997F-52FAFBD96FF9}" type="parTrans" cxnId="{8A85A8AA-5F80-4A9B-961A-7EED2103646D}">
      <dgm:prSet/>
      <dgm:spPr/>
      <dgm:t>
        <a:bodyPr/>
        <a:lstStyle/>
        <a:p>
          <a:endParaRPr lang="en-US"/>
        </a:p>
      </dgm:t>
    </dgm:pt>
    <dgm:pt modelId="{77A0BC64-D2F5-4129-870F-507CCE82CA18}" type="sibTrans" cxnId="{8A85A8AA-5F80-4A9B-961A-7EED2103646D}">
      <dgm:prSet/>
      <dgm:spPr/>
      <dgm:t>
        <a:bodyPr/>
        <a:lstStyle/>
        <a:p>
          <a:endParaRPr lang="en-US"/>
        </a:p>
      </dgm:t>
    </dgm:pt>
    <dgm:pt modelId="{B7A7E62D-F9C4-4820-94CF-910D2312E364}">
      <dgm:prSet/>
      <dgm:spPr/>
      <dgm:t>
        <a:bodyPr/>
        <a:lstStyle/>
        <a:p>
          <a:r>
            <a:rPr lang="en-US"/>
            <a:t>Government/ quasi- government orgs. &amp; local bodies</a:t>
          </a:r>
        </a:p>
      </dgm:t>
    </dgm:pt>
    <dgm:pt modelId="{CB7B7D5C-2310-4B52-9801-50FC9028F61C}" type="parTrans" cxnId="{05EE2769-9D2D-40B9-9B35-19FEADA78E32}">
      <dgm:prSet/>
      <dgm:spPr/>
      <dgm:t>
        <a:bodyPr/>
        <a:lstStyle/>
        <a:p>
          <a:endParaRPr lang="en-US"/>
        </a:p>
      </dgm:t>
    </dgm:pt>
    <dgm:pt modelId="{142405EB-4AB5-4716-AC81-36CAB2F42E2E}" type="sibTrans" cxnId="{05EE2769-9D2D-40B9-9B35-19FEADA78E32}">
      <dgm:prSet/>
      <dgm:spPr/>
      <dgm:t>
        <a:bodyPr/>
        <a:lstStyle/>
        <a:p>
          <a:endParaRPr lang="en-US"/>
        </a:p>
      </dgm:t>
    </dgm:pt>
    <dgm:pt modelId="{ACA0F0E8-43A5-46FD-900C-4F03E117260D}">
      <dgm:prSet/>
      <dgm:spPr/>
      <dgm:t>
        <a:bodyPr/>
        <a:lstStyle/>
        <a:p>
          <a:r>
            <a:rPr lang="en-US"/>
            <a:t>Citizens, households</a:t>
          </a:r>
        </a:p>
      </dgm:t>
    </dgm:pt>
    <dgm:pt modelId="{7F2BFE29-7C84-4096-8903-ACAECD8A910E}" type="parTrans" cxnId="{A8A37D78-489F-44C1-9E7E-1F187D577333}">
      <dgm:prSet/>
      <dgm:spPr/>
      <dgm:t>
        <a:bodyPr/>
        <a:lstStyle/>
        <a:p>
          <a:endParaRPr lang="en-US"/>
        </a:p>
      </dgm:t>
    </dgm:pt>
    <dgm:pt modelId="{FC035EEA-8277-46E5-A87F-B99A5C75C2D3}" type="sibTrans" cxnId="{A8A37D78-489F-44C1-9E7E-1F187D577333}">
      <dgm:prSet/>
      <dgm:spPr/>
      <dgm:t>
        <a:bodyPr/>
        <a:lstStyle/>
        <a:p>
          <a:endParaRPr lang="en-US"/>
        </a:p>
      </dgm:t>
    </dgm:pt>
    <dgm:pt modelId="{6DB885F5-88F3-4C2A-95B0-F08306A50B62}" type="pres">
      <dgm:prSet presAssocID="{2F656E8B-59EB-41EE-9F31-D5736011309A}" presName="vert0" presStyleCnt="0">
        <dgm:presLayoutVars>
          <dgm:dir/>
          <dgm:animOne val="branch"/>
          <dgm:animLvl val="lvl"/>
        </dgm:presLayoutVars>
      </dgm:prSet>
      <dgm:spPr/>
    </dgm:pt>
    <dgm:pt modelId="{577958EB-9AB7-450E-90DC-E08719996EC3}" type="pres">
      <dgm:prSet presAssocID="{A4A74DBE-69BB-4296-AAC0-4BB5236116E7}" presName="thickLine" presStyleLbl="alignNode1" presStyleIdx="0" presStyleCnt="8"/>
      <dgm:spPr/>
    </dgm:pt>
    <dgm:pt modelId="{4AE46DC2-3366-4DE1-9515-0C8811C16C70}" type="pres">
      <dgm:prSet presAssocID="{A4A74DBE-69BB-4296-AAC0-4BB5236116E7}" presName="horz1" presStyleCnt="0"/>
      <dgm:spPr/>
    </dgm:pt>
    <dgm:pt modelId="{F0FD063B-A3D3-48C4-BCDB-FEB2095AAB1B}" type="pres">
      <dgm:prSet presAssocID="{A4A74DBE-69BB-4296-AAC0-4BB5236116E7}" presName="tx1" presStyleLbl="revTx" presStyleIdx="0" presStyleCnt="8"/>
      <dgm:spPr/>
    </dgm:pt>
    <dgm:pt modelId="{B0A5B70F-7DAE-4637-B11E-9F89E3561570}" type="pres">
      <dgm:prSet presAssocID="{A4A74DBE-69BB-4296-AAC0-4BB5236116E7}" presName="vert1" presStyleCnt="0"/>
      <dgm:spPr/>
    </dgm:pt>
    <dgm:pt modelId="{B626A7D9-F500-4E26-80C5-8F645B642C6D}" type="pres">
      <dgm:prSet presAssocID="{8ABFC5F0-BC86-45A4-8292-EF6D09500BA3}" presName="thickLine" presStyleLbl="alignNode1" presStyleIdx="1" presStyleCnt="8"/>
      <dgm:spPr/>
    </dgm:pt>
    <dgm:pt modelId="{0070808E-2123-4333-8A00-19201759BC75}" type="pres">
      <dgm:prSet presAssocID="{8ABFC5F0-BC86-45A4-8292-EF6D09500BA3}" presName="horz1" presStyleCnt="0"/>
      <dgm:spPr/>
    </dgm:pt>
    <dgm:pt modelId="{DD6AC010-1883-400D-B27F-BBCE7AB8E024}" type="pres">
      <dgm:prSet presAssocID="{8ABFC5F0-BC86-45A4-8292-EF6D09500BA3}" presName="tx1" presStyleLbl="revTx" presStyleIdx="1" presStyleCnt="8"/>
      <dgm:spPr/>
    </dgm:pt>
    <dgm:pt modelId="{8EA117A3-6CBE-4CB0-B258-9C5E13B73AF6}" type="pres">
      <dgm:prSet presAssocID="{8ABFC5F0-BC86-45A4-8292-EF6D09500BA3}" presName="vert1" presStyleCnt="0"/>
      <dgm:spPr/>
    </dgm:pt>
    <dgm:pt modelId="{ADD235FB-374A-492C-93A0-326555158ACA}" type="pres">
      <dgm:prSet presAssocID="{20334835-29C8-417C-AD45-51835667CA2B}" presName="thickLine" presStyleLbl="alignNode1" presStyleIdx="2" presStyleCnt="8"/>
      <dgm:spPr/>
    </dgm:pt>
    <dgm:pt modelId="{B62E11C6-E813-4395-8DAE-373FBCD60FA3}" type="pres">
      <dgm:prSet presAssocID="{20334835-29C8-417C-AD45-51835667CA2B}" presName="horz1" presStyleCnt="0"/>
      <dgm:spPr/>
    </dgm:pt>
    <dgm:pt modelId="{6E8269A3-94C6-49A4-8E53-D908489D3F3E}" type="pres">
      <dgm:prSet presAssocID="{20334835-29C8-417C-AD45-51835667CA2B}" presName="tx1" presStyleLbl="revTx" presStyleIdx="2" presStyleCnt="8"/>
      <dgm:spPr/>
    </dgm:pt>
    <dgm:pt modelId="{4A6F3108-88F1-4551-9352-3E951B15F943}" type="pres">
      <dgm:prSet presAssocID="{20334835-29C8-417C-AD45-51835667CA2B}" presName="vert1" presStyleCnt="0"/>
      <dgm:spPr/>
    </dgm:pt>
    <dgm:pt modelId="{D5644E46-542A-4AAC-9E69-787D4DEA54C1}" type="pres">
      <dgm:prSet presAssocID="{38CE0801-7AE8-43FC-858D-BFA0BFC5E2B6}" presName="thickLine" presStyleLbl="alignNode1" presStyleIdx="3" presStyleCnt="8"/>
      <dgm:spPr/>
    </dgm:pt>
    <dgm:pt modelId="{26A03BE3-61AD-4573-A635-33223A82E3D9}" type="pres">
      <dgm:prSet presAssocID="{38CE0801-7AE8-43FC-858D-BFA0BFC5E2B6}" presName="horz1" presStyleCnt="0"/>
      <dgm:spPr/>
    </dgm:pt>
    <dgm:pt modelId="{4941778C-BD0B-49E5-A4A1-19F5C1D47498}" type="pres">
      <dgm:prSet presAssocID="{38CE0801-7AE8-43FC-858D-BFA0BFC5E2B6}" presName="tx1" presStyleLbl="revTx" presStyleIdx="3" presStyleCnt="8"/>
      <dgm:spPr/>
    </dgm:pt>
    <dgm:pt modelId="{4F1C22EE-D29A-44D8-A182-FF01B117EA2E}" type="pres">
      <dgm:prSet presAssocID="{38CE0801-7AE8-43FC-858D-BFA0BFC5E2B6}" presName="vert1" presStyleCnt="0"/>
      <dgm:spPr/>
    </dgm:pt>
    <dgm:pt modelId="{1B3C287F-7B3D-48A2-8DEA-FA3D38D3299D}" type="pres">
      <dgm:prSet presAssocID="{6C1E556E-00BB-4EF0-96E0-288448C84359}" presName="thickLine" presStyleLbl="alignNode1" presStyleIdx="4" presStyleCnt="8"/>
      <dgm:spPr/>
    </dgm:pt>
    <dgm:pt modelId="{C2696BDF-A283-4173-9775-29EEB722AC9D}" type="pres">
      <dgm:prSet presAssocID="{6C1E556E-00BB-4EF0-96E0-288448C84359}" presName="horz1" presStyleCnt="0"/>
      <dgm:spPr/>
    </dgm:pt>
    <dgm:pt modelId="{E4A9250D-6C2C-4EA6-8FF7-5F894EC58C19}" type="pres">
      <dgm:prSet presAssocID="{6C1E556E-00BB-4EF0-96E0-288448C84359}" presName="tx1" presStyleLbl="revTx" presStyleIdx="4" presStyleCnt="8"/>
      <dgm:spPr/>
    </dgm:pt>
    <dgm:pt modelId="{8D82CD34-0EC3-4599-AC58-71F4EA34F76D}" type="pres">
      <dgm:prSet presAssocID="{6C1E556E-00BB-4EF0-96E0-288448C84359}" presName="vert1" presStyleCnt="0"/>
      <dgm:spPr/>
    </dgm:pt>
    <dgm:pt modelId="{7E4BF1BF-18DF-479D-8D39-65C8BA3D1CAF}" type="pres">
      <dgm:prSet presAssocID="{27C28307-6C3A-4D10-B2D9-992CA2FB829C}" presName="thickLine" presStyleLbl="alignNode1" presStyleIdx="5" presStyleCnt="8"/>
      <dgm:spPr/>
    </dgm:pt>
    <dgm:pt modelId="{2F784972-1A06-4816-8423-A587560F20A9}" type="pres">
      <dgm:prSet presAssocID="{27C28307-6C3A-4D10-B2D9-992CA2FB829C}" presName="horz1" presStyleCnt="0"/>
      <dgm:spPr/>
    </dgm:pt>
    <dgm:pt modelId="{66B5CBBC-DE9A-49E1-81B4-441F2D31AECD}" type="pres">
      <dgm:prSet presAssocID="{27C28307-6C3A-4D10-B2D9-992CA2FB829C}" presName="tx1" presStyleLbl="revTx" presStyleIdx="5" presStyleCnt="8"/>
      <dgm:spPr/>
    </dgm:pt>
    <dgm:pt modelId="{865238D2-96F6-4CEA-91C1-B5361D4F621C}" type="pres">
      <dgm:prSet presAssocID="{27C28307-6C3A-4D10-B2D9-992CA2FB829C}" presName="vert1" presStyleCnt="0"/>
      <dgm:spPr/>
    </dgm:pt>
    <dgm:pt modelId="{D6E78BCF-33BF-45C9-A87A-F4015F8FE356}" type="pres">
      <dgm:prSet presAssocID="{B7A7E62D-F9C4-4820-94CF-910D2312E364}" presName="thickLine" presStyleLbl="alignNode1" presStyleIdx="6" presStyleCnt="8"/>
      <dgm:spPr/>
    </dgm:pt>
    <dgm:pt modelId="{A5992A32-4378-40E2-9798-10411476B606}" type="pres">
      <dgm:prSet presAssocID="{B7A7E62D-F9C4-4820-94CF-910D2312E364}" presName="horz1" presStyleCnt="0"/>
      <dgm:spPr/>
    </dgm:pt>
    <dgm:pt modelId="{0F5AF654-FF43-4E9A-8003-CAE19626A341}" type="pres">
      <dgm:prSet presAssocID="{B7A7E62D-F9C4-4820-94CF-910D2312E364}" presName="tx1" presStyleLbl="revTx" presStyleIdx="6" presStyleCnt="8"/>
      <dgm:spPr/>
    </dgm:pt>
    <dgm:pt modelId="{35A671EF-30B9-4C34-849E-C2A0C0E305AE}" type="pres">
      <dgm:prSet presAssocID="{B7A7E62D-F9C4-4820-94CF-910D2312E364}" presName="vert1" presStyleCnt="0"/>
      <dgm:spPr/>
    </dgm:pt>
    <dgm:pt modelId="{4C05FED0-6642-408A-B6F7-71531BE09942}" type="pres">
      <dgm:prSet presAssocID="{ACA0F0E8-43A5-46FD-900C-4F03E117260D}" presName="thickLine" presStyleLbl="alignNode1" presStyleIdx="7" presStyleCnt="8"/>
      <dgm:spPr/>
    </dgm:pt>
    <dgm:pt modelId="{A2A57326-AC14-40AD-B9D7-504B07A9ACB8}" type="pres">
      <dgm:prSet presAssocID="{ACA0F0E8-43A5-46FD-900C-4F03E117260D}" presName="horz1" presStyleCnt="0"/>
      <dgm:spPr/>
    </dgm:pt>
    <dgm:pt modelId="{60A411FD-DA83-49D7-BB88-135BA552FE05}" type="pres">
      <dgm:prSet presAssocID="{ACA0F0E8-43A5-46FD-900C-4F03E117260D}" presName="tx1" presStyleLbl="revTx" presStyleIdx="7" presStyleCnt="8"/>
      <dgm:spPr/>
    </dgm:pt>
    <dgm:pt modelId="{39B6E3E7-7577-4E0E-96CD-F0BB3FCE7A93}" type="pres">
      <dgm:prSet presAssocID="{ACA0F0E8-43A5-46FD-900C-4F03E117260D}" presName="vert1" presStyleCnt="0"/>
      <dgm:spPr/>
    </dgm:pt>
  </dgm:ptLst>
  <dgm:cxnLst>
    <dgm:cxn modelId="{E99A3010-3CAE-45F4-A3AF-E942F0E633BE}" type="presOf" srcId="{8ABFC5F0-BC86-45A4-8292-EF6D09500BA3}" destId="{DD6AC010-1883-400D-B27F-BBCE7AB8E024}" srcOrd="0" destOrd="0" presId="urn:microsoft.com/office/officeart/2008/layout/LinedList"/>
    <dgm:cxn modelId="{E712FA2A-C23D-4E70-98C2-BAA3F65C765E}" type="presOf" srcId="{A4A74DBE-69BB-4296-AAC0-4BB5236116E7}" destId="{F0FD063B-A3D3-48C4-BCDB-FEB2095AAB1B}" srcOrd="0" destOrd="0" presId="urn:microsoft.com/office/officeart/2008/layout/LinedList"/>
    <dgm:cxn modelId="{02D87E3B-2E92-4257-91FF-3EF6298BCA3D}" srcId="{2F656E8B-59EB-41EE-9F31-D5736011309A}" destId="{20334835-29C8-417C-AD45-51835667CA2B}" srcOrd="2" destOrd="0" parTransId="{E63646D6-98BA-4198-AEE4-458E279039F1}" sibTransId="{87A59BA2-4280-41FD-B9C4-26546A938486}"/>
    <dgm:cxn modelId="{60658B5E-6525-4F2C-BED9-737C1AECFBEB}" srcId="{2F656E8B-59EB-41EE-9F31-D5736011309A}" destId="{38CE0801-7AE8-43FC-858D-BFA0BFC5E2B6}" srcOrd="3" destOrd="0" parTransId="{FB76AC31-C679-4633-B226-70719FDC3B44}" sibTransId="{51C7F12A-8AB6-43D8-B1B8-59ABA5FAF63C}"/>
    <dgm:cxn modelId="{CB03AC60-5580-474C-AD48-9F29B8E46C16}" type="presOf" srcId="{ACA0F0E8-43A5-46FD-900C-4F03E117260D}" destId="{60A411FD-DA83-49D7-BB88-135BA552FE05}" srcOrd="0" destOrd="0" presId="urn:microsoft.com/office/officeart/2008/layout/LinedList"/>
    <dgm:cxn modelId="{05EE2769-9D2D-40B9-9B35-19FEADA78E32}" srcId="{2F656E8B-59EB-41EE-9F31-D5736011309A}" destId="{B7A7E62D-F9C4-4820-94CF-910D2312E364}" srcOrd="6" destOrd="0" parTransId="{CB7B7D5C-2310-4B52-9801-50FC9028F61C}" sibTransId="{142405EB-4AB5-4716-AC81-36CAB2F42E2E}"/>
    <dgm:cxn modelId="{A8A37D78-489F-44C1-9E7E-1F187D577333}" srcId="{2F656E8B-59EB-41EE-9F31-D5736011309A}" destId="{ACA0F0E8-43A5-46FD-900C-4F03E117260D}" srcOrd="7" destOrd="0" parTransId="{7F2BFE29-7C84-4096-8903-ACAECD8A910E}" sibTransId="{FC035EEA-8277-46E5-A87F-B99A5C75C2D3}"/>
    <dgm:cxn modelId="{00C16079-FB16-411F-8CD2-36EB84637D98}" type="presOf" srcId="{27C28307-6C3A-4D10-B2D9-992CA2FB829C}" destId="{66B5CBBC-DE9A-49E1-81B4-441F2D31AECD}" srcOrd="0" destOrd="0" presId="urn:microsoft.com/office/officeart/2008/layout/LinedList"/>
    <dgm:cxn modelId="{B58BFC79-494E-4472-ADC7-ABE2A1757984}" type="presOf" srcId="{B7A7E62D-F9C4-4820-94CF-910D2312E364}" destId="{0F5AF654-FF43-4E9A-8003-CAE19626A341}" srcOrd="0" destOrd="0" presId="urn:microsoft.com/office/officeart/2008/layout/LinedList"/>
    <dgm:cxn modelId="{2AC1E57C-6FBF-4333-AF3E-7CC35E41467A}" srcId="{2F656E8B-59EB-41EE-9F31-D5736011309A}" destId="{A4A74DBE-69BB-4296-AAC0-4BB5236116E7}" srcOrd="0" destOrd="0" parTransId="{1B6522AE-E682-4B52-9A34-CD57C41C0119}" sibTransId="{A14381AE-86CA-4023-88BE-B5F04C7ECB2A}"/>
    <dgm:cxn modelId="{2A1D2680-B1FE-4017-88CC-5A5E6F879F56}" type="presOf" srcId="{6C1E556E-00BB-4EF0-96E0-288448C84359}" destId="{E4A9250D-6C2C-4EA6-8FF7-5F894EC58C19}" srcOrd="0" destOrd="0" presId="urn:microsoft.com/office/officeart/2008/layout/LinedList"/>
    <dgm:cxn modelId="{8A85A8AA-5F80-4A9B-961A-7EED2103646D}" srcId="{2F656E8B-59EB-41EE-9F31-D5736011309A}" destId="{27C28307-6C3A-4D10-B2D9-992CA2FB829C}" srcOrd="5" destOrd="0" parTransId="{CE4B043D-9BBE-4639-997F-52FAFBD96FF9}" sibTransId="{77A0BC64-D2F5-4129-870F-507CCE82CA18}"/>
    <dgm:cxn modelId="{B15530BD-38F7-4C2F-A2E6-1872CC6D1C08}" type="presOf" srcId="{2F656E8B-59EB-41EE-9F31-D5736011309A}" destId="{6DB885F5-88F3-4C2A-95B0-F08306A50B62}" srcOrd="0" destOrd="0" presId="urn:microsoft.com/office/officeart/2008/layout/LinedList"/>
    <dgm:cxn modelId="{46105FC4-F698-4B8F-B640-1AB6A5C86A64}" srcId="{2F656E8B-59EB-41EE-9F31-D5736011309A}" destId="{8ABFC5F0-BC86-45A4-8292-EF6D09500BA3}" srcOrd="1" destOrd="0" parTransId="{254776E1-8C78-497E-98E3-E5CBAF684639}" sibTransId="{E22932C5-C4D1-4506-99FC-4C85C42303E8}"/>
    <dgm:cxn modelId="{AB4A99DC-9EAE-4BA9-BD4A-4882AE8B5F25}" type="presOf" srcId="{20334835-29C8-417C-AD45-51835667CA2B}" destId="{6E8269A3-94C6-49A4-8E53-D908489D3F3E}" srcOrd="0" destOrd="0" presId="urn:microsoft.com/office/officeart/2008/layout/LinedList"/>
    <dgm:cxn modelId="{67D786E0-609A-418D-A6E3-9F34B346CF5A}" type="presOf" srcId="{38CE0801-7AE8-43FC-858D-BFA0BFC5E2B6}" destId="{4941778C-BD0B-49E5-A4A1-19F5C1D47498}" srcOrd="0" destOrd="0" presId="urn:microsoft.com/office/officeart/2008/layout/LinedList"/>
    <dgm:cxn modelId="{25E169EF-A8CA-4665-9515-0D4DE3B1A0CA}" srcId="{2F656E8B-59EB-41EE-9F31-D5736011309A}" destId="{6C1E556E-00BB-4EF0-96E0-288448C84359}" srcOrd="4" destOrd="0" parTransId="{071D5E75-BB5C-4B4D-982C-DA414F40C099}" sibTransId="{1A91AA6D-A2F7-4F6D-85A7-5D37C6000CB5}"/>
    <dgm:cxn modelId="{48DD24DA-012A-406A-B514-178A561994DC}" type="presParOf" srcId="{6DB885F5-88F3-4C2A-95B0-F08306A50B62}" destId="{577958EB-9AB7-450E-90DC-E08719996EC3}" srcOrd="0" destOrd="0" presId="urn:microsoft.com/office/officeart/2008/layout/LinedList"/>
    <dgm:cxn modelId="{34B44864-2036-40FE-9E1D-B011EEFC6F26}" type="presParOf" srcId="{6DB885F5-88F3-4C2A-95B0-F08306A50B62}" destId="{4AE46DC2-3366-4DE1-9515-0C8811C16C70}" srcOrd="1" destOrd="0" presId="urn:microsoft.com/office/officeart/2008/layout/LinedList"/>
    <dgm:cxn modelId="{AC6CA3AB-266A-4B7C-A8ED-1FA8CC74340B}" type="presParOf" srcId="{4AE46DC2-3366-4DE1-9515-0C8811C16C70}" destId="{F0FD063B-A3D3-48C4-BCDB-FEB2095AAB1B}" srcOrd="0" destOrd="0" presId="urn:microsoft.com/office/officeart/2008/layout/LinedList"/>
    <dgm:cxn modelId="{653703AE-4B4D-4F82-881A-8188E65568CB}" type="presParOf" srcId="{4AE46DC2-3366-4DE1-9515-0C8811C16C70}" destId="{B0A5B70F-7DAE-4637-B11E-9F89E3561570}" srcOrd="1" destOrd="0" presId="urn:microsoft.com/office/officeart/2008/layout/LinedList"/>
    <dgm:cxn modelId="{0D585444-1796-4186-9490-B971684B86A3}" type="presParOf" srcId="{6DB885F5-88F3-4C2A-95B0-F08306A50B62}" destId="{B626A7D9-F500-4E26-80C5-8F645B642C6D}" srcOrd="2" destOrd="0" presId="urn:microsoft.com/office/officeart/2008/layout/LinedList"/>
    <dgm:cxn modelId="{01677AF1-685D-4C0F-9AFE-BD77A796B3AA}" type="presParOf" srcId="{6DB885F5-88F3-4C2A-95B0-F08306A50B62}" destId="{0070808E-2123-4333-8A00-19201759BC75}" srcOrd="3" destOrd="0" presId="urn:microsoft.com/office/officeart/2008/layout/LinedList"/>
    <dgm:cxn modelId="{5B7B1AB5-6426-4035-A2E2-0D0C7D80C533}" type="presParOf" srcId="{0070808E-2123-4333-8A00-19201759BC75}" destId="{DD6AC010-1883-400D-B27F-BBCE7AB8E024}" srcOrd="0" destOrd="0" presId="urn:microsoft.com/office/officeart/2008/layout/LinedList"/>
    <dgm:cxn modelId="{4596E21F-0E74-4C21-B4DA-5DD549694CF3}" type="presParOf" srcId="{0070808E-2123-4333-8A00-19201759BC75}" destId="{8EA117A3-6CBE-4CB0-B258-9C5E13B73AF6}" srcOrd="1" destOrd="0" presId="urn:microsoft.com/office/officeart/2008/layout/LinedList"/>
    <dgm:cxn modelId="{420579A9-5A97-4E21-AF39-B66999082D09}" type="presParOf" srcId="{6DB885F5-88F3-4C2A-95B0-F08306A50B62}" destId="{ADD235FB-374A-492C-93A0-326555158ACA}" srcOrd="4" destOrd="0" presId="urn:microsoft.com/office/officeart/2008/layout/LinedList"/>
    <dgm:cxn modelId="{52593408-9187-456E-8BC2-AE8FE4B82FDF}" type="presParOf" srcId="{6DB885F5-88F3-4C2A-95B0-F08306A50B62}" destId="{B62E11C6-E813-4395-8DAE-373FBCD60FA3}" srcOrd="5" destOrd="0" presId="urn:microsoft.com/office/officeart/2008/layout/LinedList"/>
    <dgm:cxn modelId="{B40E4150-46A5-4D65-90D3-E93942986621}" type="presParOf" srcId="{B62E11C6-E813-4395-8DAE-373FBCD60FA3}" destId="{6E8269A3-94C6-49A4-8E53-D908489D3F3E}" srcOrd="0" destOrd="0" presId="urn:microsoft.com/office/officeart/2008/layout/LinedList"/>
    <dgm:cxn modelId="{D0DA63D0-9450-4DA1-8443-96594A5A3110}" type="presParOf" srcId="{B62E11C6-E813-4395-8DAE-373FBCD60FA3}" destId="{4A6F3108-88F1-4551-9352-3E951B15F943}" srcOrd="1" destOrd="0" presId="urn:microsoft.com/office/officeart/2008/layout/LinedList"/>
    <dgm:cxn modelId="{53D0B242-2FB2-49EE-A2DD-B3371A8B45C5}" type="presParOf" srcId="{6DB885F5-88F3-4C2A-95B0-F08306A50B62}" destId="{D5644E46-542A-4AAC-9E69-787D4DEA54C1}" srcOrd="6" destOrd="0" presId="urn:microsoft.com/office/officeart/2008/layout/LinedList"/>
    <dgm:cxn modelId="{A751B85C-43D7-43DD-B36E-BF83929FE990}" type="presParOf" srcId="{6DB885F5-88F3-4C2A-95B0-F08306A50B62}" destId="{26A03BE3-61AD-4573-A635-33223A82E3D9}" srcOrd="7" destOrd="0" presId="urn:microsoft.com/office/officeart/2008/layout/LinedList"/>
    <dgm:cxn modelId="{72AA88AA-1E0D-4A26-8E49-220478405743}" type="presParOf" srcId="{26A03BE3-61AD-4573-A635-33223A82E3D9}" destId="{4941778C-BD0B-49E5-A4A1-19F5C1D47498}" srcOrd="0" destOrd="0" presId="urn:microsoft.com/office/officeart/2008/layout/LinedList"/>
    <dgm:cxn modelId="{585B0F26-6754-4698-A24E-1FA164CE5865}" type="presParOf" srcId="{26A03BE3-61AD-4573-A635-33223A82E3D9}" destId="{4F1C22EE-D29A-44D8-A182-FF01B117EA2E}" srcOrd="1" destOrd="0" presId="urn:microsoft.com/office/officeart/2008/layout/LinedList"/>
    <dgm:cxn modelId="{509F46F9-A8CF-45DB-9303-D29C81CBBBD1}" type="presParOf" srcId="{6DB885F5-88F3-4C2A-95B0-F08306A50B62}" destId="{1B3C287F-7B3D-48A2-8DEA-FA3D38D3299D}" srcOrd="8" destOrd="0" presId="urn:microsoft.com/office/officeart/2008/layout/LinedList"/>
    <dgm:cxn modelId="{D4AF1763-E385-4F82-B947-6AB197204FE7}" type="presParOf" srcId="{6DB885F5-88F3-4C2A-95B0-F08306A50B62}" destId="{C2696BDF-A283-4173-9775-29EEB722AC9D}" srcOrd="9" destOrd="0" presId="urn:microsoft.com/office/officeart/2008/layout/LinedList"/>
    <dgm:cxn modelId="{5EB54DA5-30C6-41A4-9BCE-7A676211606C}" type="presParOf" srcId="{C2696BDF-A283-4173-9775-29EEB722AC9D}" destId="{E4A9250D-6C2C-4EA6-8FF7-5F894EC58C19}" srcOrd="0" destOrd="0" presId="urn:microsoft.com/office/officeart/2008/layout/LinedList"/>
    <dgm:cxn modelId="{D16459E6-DBD4-42DB-889F-55592A2378E6}" type="presParOf" srcId="{C2696BDF-A283-4173-9775-29EEB722AC9D}" destId="{8D82CD34-0EC3-4599-AC58-71F4EA34F76D}" srcOrd="1" destOrd="0" presId="urn:microsoft.com/office/officeart/2008/layout/LinedList"/>
    <dgm:cxn modelId="{8C2DF262-218A-4ADC-9AAC-CF4D35582200}" type="presParOf" srcId="{6DB885F5-88F3-4C2A-95B0-F08306A50B62}" destId="{7E4BF1BF-18DF-479D-8D39-65C8BA3D1CAF}" srcOrd="10" destOrd="0" presId="urn:microsoft.com/office/officeart/2008/layout/LinedList"/>
    <dgm:cxn modelId="{24022B49-4BFC-4E9F-950B-68776CC6E7EB}" type="presParOf" srcId="{6DB885F5-88F3-4C2A-95B0-F08306A50B62}" destId="{2F784972-1A06-4816-8423-A587560F20A9}" srcOrd="11" destOrd="0" presId="urn:microsoft.com/office/officeart/2008/layout/LinedList"/>
    <dgm:cxn modelId="{31066EA0-78C1-4006-8936-61750AA1F48F}" type="presParOf" srcId="{2F784972-1A06-4816-8423-A587560F20A9}" destId="{66B5CBBC-DE9A-49E1-81B4-441F2D31AECD}" srcOrd="0" destOrd="0" presId="urn:microsoft.com/office/officeart/2008/layout/LinedList"/>
    <dgm:cxn modelId="{F5E97FB1-7CA6-46A5-AA5B-EE672AA09C7E}" type="presParOf" srcId="{2F784972-1A06-4816-8423-A587560F20A9}" destId="{865238D2-96F6-4CEA-91C1-B5361D4F621C}" srcOrd="1" destOrd="0" presId="urn:microsoft.com/office/officeart/2008/layout/LinedList"/>
    <dgm:cxn modelId="{7B38465E-EC4D-464F-AA0F-F40EF1EA234E}" type="presParOf" srcId="{6DB885F5-88F3-4C2A-95B0-F08306A50B62}" destId="{D6E78BCF-33BF-45C9-A87A-F4015F8FE356}" srcOrd="12" destOrd="0" presId="urn:microsoft.com/office/officeart/2008/layout/LinedList"/>
    <dgm:cxn modelId="{1B7318DC-C977-4494-AC1A-7C767F0CC625}" type="presParOf" srcId="{6DB885F5-88F3-4C2A-95B0-F08306A50B62}" destId="{A5992A32-4378-40E2-9798-10411476B606}" srcOrd="13" destOrd="0" presId="urn:microsoft.com/office/officeart/2008/layout/LinedList"/>
    <dgm:cxn modelId="{7B7DC365-DA5B-4233-963F-A5C0928C8657}" type="presParOf" srcId="{A5992A32-4378-40E2-9798-10411476B606}" destId="{0F5AF654-FF43-4E9A-8003-CAE19626A341}" srcOrd="0" destOrd="0" presId="urn:microsoft.com/office/officeart/2008/layout/LinedList"/>
    <dgm:cxn modelId="{4753558F-3A70-4E7C-96A5-D7F65053C0B2}" type="presParOf" srcId="{A5992A32-4378-40E2-9798-10411476B606}" destId="{35A671EF-30B9-4C34-849E-C2A0C0E305AE}" srcOrd="1" destOrd="0" presId="urn:microsoft.com/office/officeart/2008/layout/LinedList"/>
    <dgm:cxn modelId="{560C84AB-34A5-42FB-84B2-BDB7E532B318}" type="presParOf" srcId="{6DB885F5-88F3-4C2A-95B0-F08306A50B62}" destId="{4C05FED0-6642-408A-B6F7-71531BE09942}" srcOrd="14" destOrd="0" presId="urn:microsoft.com/office/officeart/2008/layout/LinedList"/>
    <dgm:cxn modelId="{73623F43-CEDA-4AE5-B568-4ED6133066BE}" type="presParOf" srcId="{6DB885F5-88F3-4C2A-95B0-F08306A50B62}" destId="{A2A57326-AC14-40AD-B9D7-504B07A9ACB8}" srcOrd="15" destOrd="0" presId="urn:microsoft.com/office/officeart/2008/layout/LinedList"/>
    <dgm:cxn modelId="{60069ED0-B312-47CF-959C-8DE6C2D337DE}" type="presParOf" srcId="{A2A57326-AC14-40AD-B9D7-504B07A9ACB8}" destId="{60A411FD-DA83-49D7-BB88-135BA552FE05}" srcOrd="0" destOrd="0" presId="urn:microsoft.com/office/officeart/2008/layout/LinedList"/>
    <dgm:cxn modelId="{4B3ABEA4-9464-45CE-93F1-5C977F1BD290}" type="presParOf" srcId="{A2A57326-AC14-40AD-B9D7-504B07A9ACB8}" destId="{39B6E3E7-7577-4E0E-96CD-F0BB3FCE7A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79F7E59-1DBB-4AC4-B16D-9E54D69EDB5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B8A2EAA-789A-4236-AD26-A5B36F03B416}">
      <dgm:prSet/>
      <dgm:spPr/>
      <dgm:t>
        <a:bodyPr/>
        <a:lstStyle/>
        <a:p>
          <a:r>
            <a:rPr lang="en-US"/>
            <a:t>To convert into profitable enterprises</a:t>
          </a:r>
        </a:p>
      </dgm:t>
    </dgm:pt>
    <dgm:pt modelId="{0D941744-4D85-4DF1-8880-258BE3A9765E}" type="parTrans" cxnId="{672C9A6E-E118-4CDD-9926-1BC96AFFFABC}">
      <dgm:prSet/>
      <dgm:spPr/>
      <dgm:t>
        <a:bodyPr/>
        <a:lstStyle/>
        <a:p>
          <a:endParaRPr lang="en-US"/>
        </a:p>
      </dgm:t>
    </dgm:pt>
    <dgm:pt modelId="{15134AAA-C66E-48BE-94D1-B1DB92C52647}" type="sibTrans" cxnId="{672C9A6E-E118-4CDD-9926-1BC96AFFFABC}">
      <dgm:prSet/>
      <dgm:spPr/>
      <dgm:t>
        <a:bodyPr/>
        <a:lstStyle/>
        <a:p>
          <a:endParaRPr lang="en-US"/>
        </a:p>
      </dgm:t>
    </dgm:pt>
    <dgm:pt modelId="{376F601D-2E27-46EA-9729-C0CFCE3B6471}">
      <dgm:prSet/>
      <dgm:spPr/>
      <dgm:t>
        <a:bodyPr/>
        <a:lstStyle/>
        <a:p>
          <a:r>
            <a:rPr lang="en-US"/>
            <a:t>Forest</a:t>
          </a:r>
        </a:p>
      </dgm:t>
    </dgm:pt>
    <dgm:pt modelId="{23FDBC3F-EDE1-4EE4-974D-8E66A4D2E1F1}" type="parTrans" cxnId="{DBE01CDE-9BB5-4DAC-9DB1-B3D6D3F4765B}">
      <dgm:prSet/>
      <dgm:spPr/>
      <dgm:t>
        <a:bodyPr/>
        <a:lstStyle/>
        <a:p>
          <a:endParaRPr lang="en-US"/>
        </a:p>
      </dgm:t>
    </dgm:pt>
    <dgm:pt modelId="{605F147F-6C6A-4DB1-B6ED-9A5D0F971ADC}" type="sibTrans" cxnId="{DBE01CDE-9BB5-4DAC-9DB1-B3D6D3F4765B}">
      <dgm:prSet/>
      <dgm:spPr/>
      <dgm:t>
        <a:bodyPr/>
        <a:lstStyle/>
        <a:p>
          <a:endParaRPr lang="en-US"/>
        </a:p>
      </dgm:t>
    </dgm:pt>
    <dgm:pt modelId="{63E93398-EFD9-4BD2-8F6A-88C62FD4F1A9}">
      <dgm:prSet/>
      <dgm:spPr/>
      <dgm:t>
        <a:bodyPr/>
        <a:lstStyle/>
        <a:p>
          <a:r>
            <a:rPr lang="en-US"/>
            <a:t>Horticulture</a:t>
          </a:r>
        </a:p>
      </dgm:t>
    </dgm:pt>
    <dgm:pt modelId="{1D891B38-09E2-4E88-A10E-774CA6E374BE}" type="parTrans" cxnId="{69CF452A-3474-4E9C-8284-1B3A7BB5383D}">
      <dgm:prSet/>
      <dgm:spPr/>
      <dgm:t>
        <a:bodyPr/>
        <a:lstStyle/>
        <a:p>
          <a:endParaRPr lang="en-US"/>
        </a:p>
      </dgm:t>
    </dgm:pt>
    <dgm:pt modelId="{8D055186-7DF5-4ADF-995B-4D367EF68FCA}" type="sibTrans" cxnId="{69CF452A-3474-4E9C-8284-1B3A7BB5383D}">
      <dgm:prSet/>
      <dgm:spPr/>
      <dgm:t>
        <a:bodyPr/>
        <a:lstStyle/>
        <a:p>
          <a:endParaRPr lang="en-US"/>
        </a:p>
      </dgm:t>
    </dgm:pt>
    <dgm:pt modelId="{1CFF2DB4-F887-4AC2-A24B-C9A9F06C39AC}">
      <dgm:prSet/>
      <dgm:spPr/>
      <dgm:t>
        <a:bodyPr/>
        <a:lstStyle/>
        <a:p>
          <a:r>
            <a:rPr lang="en-US"/>
            <a:t>Agro-waste</a:t>
          </a:r>
        </a:p>
      </dgm:t>
    </dgm:pt>
    <dgm:pt modelId="{3B7B694C-C316-4F99-A3D9-37E6CAB4130F}" type="parTrans" cxnId="{CE28AF43-E815-4FAD-A94F-BC253980528A}">
      <dgm:prSet/>
      <dgm:spPr/>
      <dgm:t>
        <a:bodyPr/>
        <a:lstStyle/>
        <a:p>
          <a:endParaRPr lang="en-US"/>
        </a:p>
      </dgm:t>
    </dgm:pt>
    <dgm:pt modelId="{924635DC-7793-4534-A405-6C37783D385E}" type="sibTrans" cxnId="{CE28AF43-E815-4FAD-A94F-BC253980528A}">
      <dgm:prSet/>
      <dgm:spPr/>
      <dgm:t>
        <a:bodyPr/>
        <a:lstStyle/>
        <a:p>
          <a:endParaRPr lang="en-US"/>
        </a:p>
      </dgm:t>
    </dgm:pt>
    <dgm:pt modelId="{E58D7617-5880-44A9-916B-D4EB56C688AF}">
      <dgm:prSet/>
      <dgm:spPr/>
      <dgm:t>
        <a:bodyPr/>
        <a:lstStyle/>
        <a:p>
          <a:r>
            <a:rPr lang="en-US"/>
            <a:t>Marine or aqua</a:t>
          </a:r>
        </a:p>
      </dgm:t>
    </dgm:pt>
    <dgm:pt modelId="{E7F5F80A-2240-424F-8889-2ED174E0831A}" type="parTrans" cxnId="{0D1CA8A9-CF09-4FE4-93FA-E2C847E645DC}">
      <dgm:prSet/>
      <dgm:spPr/>
      <dgm:t>
        <a:bodyPr/>
        <a:lstStyle/>
        <a:p>
          <a:endParaRPr lang="en-US"/>
        </a:p>
      </dgm:t>
    </dgm:pt>
    <dgm:pt modelId="{C5C308B2-D6F0-4DC6-8387-6F2B667AC87E}" type="sibTrans" cxnId="{0D1CA8A9-CF09-4FE4-93FA-E2C847E645DC}">
      <dgm:prSet/>
      <dgm:spPr/>
      <dgm:t>
        <a:bodyPr/>
        <a:lstStyle/>
        <a:p>
          <a:endParaRPr lang="en-US"/>
        </a:p>
      </dgm:t>
    </dgm:pt>
    <dgm:pt modelId="{800A6F06-AD4E-40A2-A156-C2747EAE2C6E}">
      <dgm:prSet/>
      <dgm:spPr/>
      <dgm:t>
        <a:bodyPr/>
        <a:lstStyle/>
        <a:p>
          <a:r>
            <a:rPr lang="en-US"/>
            <a:t>Mineral</a:t>
          </a:r>
        </a:p>
      </dgm:t>
    </dgm:pt>
    <dgm:pt modelId="{5029F379-5186-4516-A8B8-7A1F59B2B4AE}" type="parTrans" cxnId="{0D0DD468-9917-48B3-9C6A-D41C2D1AFDAC}">
      <dgm:prSet/>
      <dgm:spPr/>
      <dgm:t>
        <a:bodyPr/>
        <a:lstStyle/>
        <a:p>
          <a:endParaRPr lang="en-US"/>
        </a:p>
      </dgm:t>
    </dgm:pt>
    <dgm:pt modelId="{12D57406-829A-4F2A-9231-5FED1CC0B2BC}" type="sibTrans" cxnId="{0D0DD468-9917-48B3-9C6A-D41C2D1AFDAC}">
      <dgm:prSet/>
      <dgm:spPr/>
      <dgm:t>
        <a:bodyPr/>
        <a:lstStyle/>
        <a:p>
          <a:endParaRPr lang="en-US"/>
        </a:p>
      </dgm:t>
    </dgm:pt>
    <dgm:pt modelId="{7D104C07-DBA3-4B07-B135-01B17F4E788F}">
      <dgm:prSet/>
      <dgm:spPr/>
      <dgm:t>
        <a:bodyPr/>
        <a:lstStyle/>
        <a:p>
          <a:r>
            <a:rPr lang="en-US"/>
            <a:t>Animal</a:t>
          </a:r>
        </a:p>
      </dgm:t>
    </dgm:pt>
    <dgm:pt modelId="{26801ADA-8CFF-4C37-B227-1DEA06A83EE1}" type="parTrans" cxnId="{966D9678-7447-4D6A-9D99-FC0DDB830B34}">
      <dgm:prSet/>
      <dgm:spPr/>
      <dgm:t>
        <a:bodyPr/>
        <a:lstStyle/>
        <a:p>
          <a:endParaRPr lang="en-US"/>
        </a:p>
      </dgm:t>
    </dgm:pt>
    <dgm:pt modelId="{70EA0CDF-C323-462A-A868-629E6826AB5B}" type="sibTrans" cxnId="{966D9678-7447-4D6A-9D99-FC0DDB830B34}">
      <dgm:prSet/>
      <dgm:spPr/>
      <dgm:t>
        <a:bodyPr/>
        <a:lstStyle/>
        <a:p>
          <a:endParaRPr lang="en-US"/>
        </a:p>
      </dgm:t>
    </dgm:pt>
    <dgm:pt modelId="{8B6BC289-3190-45EC-9005-4D084061D9DF}">
      <dgm:prSet/>
      <dgm:spPr/>
      <dgm:t>
        <a:bodyPr/>
        <a:lstStyle/>
        <a:p>
          <a:r>
            <a:rPr lang="en-US"/>
            <a:t>Wind</a:t>
          </a:r>
        </a:p>
      </dgm:t>
    </dgm:pt>
    <dgm:pt modelId="{352444CF-3FE7-4F6D-A6BC-7E206FA4AD6D}" type="parTrans" cxnId="{2158F78C-CD05-4848-8D4E-8F6F59C694B8}">
      <dgm:prSet/>
      <dgm:spPr/>
      <dgm:t>
        <a:bodyPr/>
        <a:lstStyle/>
        <a:p>
          <a:endParaRPr lang="en-US"/>
        </a:p>
      </dgm:t>
    </dgm:pt>
    <dgm:pt modelId="{CAC8DD89-25BD-46F5-B082-9C565465C08D}" type="sibTrans" cxnId="{2158F78C-CD05-4848-8D4E-8F6F59C694B8}">
      <dgm:prSet/>
      <dgm:spPr/>
      <dgm:t>
        <a:bodyPr/>
        <a:lstStyle/>
        <a:p>
          <a:endParaRPr lang="en-US"/>
        </a:p>
      </dgm:t>
    </dgm:pt>
    <dgm:pt modelId="{2B1D5FAC-9DC3-473B-9905-41175B248F9A}">
      <dgm:prSet/>
      <dgm:spPr/>
      <dgm:t>
        <a:bodyPr/>
        <a:lstStyle/>
        <a:p>
          <a:r>
            <a:rPr lang="en-US"/>
            <a:t>Sun</a:t>
          </a:r>
        </a:p>
      </dgm:t>
    </dgm:pt>
    <dgm:pt modelId="{026CA04D-702D-4CB5-A2AE-596424804FFF}" type="parTrans" cxnId="{571ACF1B-7D08-49E6-AA99-2EB536309EBA}">
      <dgm:prSet/>
      <dgm:spPr/>
      <dgm:t>
        <a:bodyPr/>
        <a:lstStyle/>
        <a:p>
          <a:endParaRPr lang="en-US"/>
        </a:p>
      </dgm:t>
    </dgm:pt>
    <dgm:pt modelId="{22E38FD1-D6AA-4EFF-88AF-E6524B6FF5E9}" type="sibTrans" cxnId="{571ACF1B-7D08-49E6-AA99-2EB536309EBA}">
      <dgm:prSet/>
      <dgm:spPr/>
      <dgm:t>
        <a:bodyPr/>
        <a:lstStyle/>
        <a:p>
          <a:endParaRPr lang="en-US"/>
        </a:p>
      </dgm:t>
    </dgm:pt>
    <dgm:pt modelId="{727B0C3D-39DA-41D2-B3FE-B2DC7C8E2533}">
      <dgm:prSet/>
      <dgm:spPr/>
      <dgm:t>
        <a:bodyPr/>
        <a:lstStyle/>
        <a:p>
          <a:r>
            <a:rPr lang="en-US"/>
            <a:t>Human</a:t>
          </a:r>
        </a:p>
      </dgm:t>
    </dgm:pt>
    <dgm:pt modelId="{FE6BA130-27F4-4D36-AC30-49C69DEF6704}" type="parTrans" cxnId="{147858D5-6BED-4287-BC89-2BB232E6BFE4}">
      <dgm:prSet/>
      <dgm:spPr/>
      <dgm:t>
        <a:bodyPr/>
        <a:lstStyle/>
        <a:p>
          <a:endParaRPr lang="en-US"/>
        </a:p>
      </dgm:t>
    </dgm:pt>
    <dgm:pt modelId="{493D818B-DECB-4973-AD00-BBCB3024E126}" type="sibTrans" cxnId="{147858D5-6BED-4287-BC89-2BB232E6BFE4}">
      <dgm:prSet/>
      <dgm:spPr/>
      <dgm:t>
        <a:bodyPr/>
        <a:lstStyle/>
        <a:p>
          <a:endParaRPr lang="en-US"/>
        </a:p>
      </dgm:t>
    </dgm:pt>
    <dgm:pt modelId="{73517BE7-CB21-4E52-A276-2AA3AC09BB06}">
      <dgm:prSet/>
      <dgm:spPr/>
      <dgm:t>
        <a:bodyPr/>
        <a:lstStyle/>
        <a:p>
          <a:r>
            <a:rPr lang="en-US"/>
            <a:t>Pay attention to:</a:t>
          </a:r>
        </a:p>
      </dgm:t>
    </dgm:pt>
    <dgm:pt modelId="{EC40D8F0-21A1-4D68-A9FE-E8E158410DFA}" type="parTrans" cxnId="{1EBE90F3-C8DB-4A85-9629-3E78E0479940}">
      <dgm:prSet/>
      <dgm:spPr/>
      <dgm:t>
        <a:bodyPr/>
        <a:lstStyle/>
        <a:p>
          <a:endParaRPr lang="en-US"/>
        </a:p>
      </dgm:t>
    </dgm:pt>
    <dgm:pt modelId="{899E8822-8661-498B-8712-F8EB3F7A3171}" type="sibTrans" cxnId="{1EBE90F3-C8DB-4A85-9629-3E78E0479940}">
      <dgm:prSet/>
      <dgm:spPr/>
      <dgm:t>
        <a:bodyPr/>
        <a:lstStyle/>
        <a:p>
          <a:endParaRPr lang="en-US"/>
        </a:p>
      </dgm:t>
    </dgm:pt>
    <dgm:pt modelId="{3AAC98AC-E02B-4C99-BAC5-95C95369269E}">
      <dgm:prSet/>
      <dgm:spPr/>
      <dgm:t>
        <a:bodyPr/>
        <a:lstStyle/>
        <a:p>
          <a:r>
            <a:rPr lang="en-US"/>
            <a:t>Exploitation</a:t>
          </a:r>
        </a:p>
      </dgm:t>
    </dgm:pt>
    <dgm:pt modelId="{CB45A430-8A1F-49E7-B9FB-4C988F96A78E}" type="parTrans" cxnId="{9AC741A9-DB45-483D-8D29-475438F9A6C0}">
      <dgm:prSet/>
      <dgm:spPr/>
      <dgm:t>
        <a:bodyPr/>
        <a:lstStyle/>
        <a:p>
          <a:endParaRPr lang="en-US"/>
        </a:p>
      </dgm:t>
    </dgm:pt>
    <dgm:pt modelId="{EF8B2491-AE9F-437D-94CF-6175426A9052}" type="sibTrans" cxnId="{9AC741A9-DB45-483D-8D29-475438F9A6C0}">
      <dgm:prSet/>
      <dgm:spPr/>
      <dgm:t>
        <a:bodyPr/>
        <a:lstStyle/>
        <a:p>
          <a:endParaRPr lang="en-US"/>
        </a:p>
      </dgm:t>
    </dgm:pt>
    <dgm:pt modelId="{15FC847E-26D8-489D-B4B8-E5DEECAFCEEB}">
      <dgm:prSet/>
      <dgm:spPr/>
      <dgm:t>
        <a:bodyPr/>
        <a:lstStyle/>
        <a:p>
          <a:r>
            <a:rPr lang="en-US"/>
            <a:t>Resource quantification &amp; life</a:t>
          </a:r>
        </a:p>
      </dgm:t>
    </dgm:pt>
    <dgm:pt modelId="{22294A5B-375D-4633-80C0-42A1042C0545}" type="parTrans" cxnId="{4F141F92-B32E-4530-9E21-869F29E9EF3C}">
      <dgm:prSet/>
      <dgm:spPr/>
      <dgm:t>
        <a:bodyPr/>
        <a:lstStyle/>
        <a:p>
          <a:endParaRPr lang="en-US"/>
        </a:p>
      </dgm:t>
    </dgm:pt>
    <dgm:pt modelId="{4B2E3044-F30A-481B-8C3B-B648328D1E6B}" type="sibTrans" cxnId="{4F141F92-B32E-4530-9E21-869F29E9EF3C}">
      <dgm:prSet/>
      <dgm:spPr/>
      <dgm:t>
        <a:bodyPr/>
        <a:lstStyle/>
        <a:p>
          <a:endParaRPr lang="en-US"/>
        </a:p>
      </dgm:t>
    </dgm:pt>
    <dgm:pt modelId="{A8D0DD79-51D3-4CE0-97EA-431AF181DA23}">
      <dgm:prSet/>
      <dgm:spPr/>
      <dgm:t>
        <a:bodyPr/>
        <a:lstStyle/>
        <a:p>
          <a:r>
            <a:rPr lang="en-US"/>
            <a:t>Resource stability</a:t>
          </a:r>
        </a:p>
      </dgm:t>
    </dgm:pt>
    <dgm:pt modelId="{309A52F3-44E5-45BD-9DEC-3CB4D9898340}" type="parTrans" cxnId="{7AE950EA-0755-42DD-93DF-3AFDEF7E4D07}">
      <dgm:prSet/>
      <dgm:spPr/>
      <dgm:t>
        <a:bodyPr/>
        <a:lstStyle/>
        <a:p>
          <a:endParaRPr lang="en-US"/>
        </a:p>
      </dgm:t>
    </dgm:pt>
    <dgm:pt modelId="{38464C79-E28E-4AB1-A410-4B8F972D734F}" type="sibTrans" cxnId="{7AE950EA-0755-42DD-93DF-3AFDEF7E4D07}">
      <dgm:prSet/>
      <dgm:spPr/>
      <dgm:t>
        <a:bodyPr/>
        <a:lstStyle/>
        <a:p>
          <a:endParaRPr lang="en-US"/>
        </a:p>
      </dgm:t>
    </dgm:pt>
    <dgm:pt modelId="{304D1682-42E3-4C0B-9537-4643A76EACF3}">
      <dgm:prSet/>
      <dgm:spPr/>
      <dgm:t>
        <a:bodyPr/>
        <a:lstStyle/>
        <a:p>
          <a:r>
            <a:rPr lang="en-US"/>
            <a:t>Critical infrastructure for resource utilization </a:t>
          </a:r>
        </a:p>
      </dgm:t>
    </dgm:pt>
    <dgm:pt modelId="{0B291829-0AD9-4CAF-B2C8-10D0E0080EBD}" type="parTrans" cxnId="{26BE7DBB-CB1D-4D40-9D9E-CC44CC32BE52}">
      <dgm:prSet/>
      <dgm:spPr/>
      <dgm:t>
        <a:bodyPr/>
        <a:lstStyle/>
        <a:p>
          <a:endParaRPr lang="en-US"/>
        </a:p>
      </dgm:t>
    </dgm:pt>
    <dgm:pt modelId="{636429C0-C9AA-49D4-8DBD-F3A563B53888}" type="sibTrans" cxnId="{26BE7DBB-CB1D-4D40-9D9E-CC44CC32BE52}">
      <dgm:prSet/>
      <dgm:spPr/>
      <dgm:t>
        <a:bodyPr/>
        <a:lstStyle/>
        <a:p>
          <a:endParaRPr lang="en-US"/>
        </a:p>
      </dgm:t>
    </dgm:pt>
    <dgm:pt modelId="{2FDAFDDE-DE4A-47A4-A4E9-3DC686945C6B}">
      <dgm:prSet/>
      <dgm:spPr/>
      <dgm:t>
        <a:bodyPr/>
        <a:lstStyle/>
        <a:p>
          <a:r>
            <a:rPr lang="en-US"/>
            <a:t>Legal dimension</a:t>
          </a:r>
        </a:p>
      </dgm:t>
    </dgm:pt>
    <dgm:pt modelId="{F6160AA7-E598-4D5F-9151-48E942AA09D7}" type="parTrans" cxnId="{4CD359CB-421C-4F92-8759-F5F86F91CA66}">
      <dgm:prSet/>
      <dgm:spPr/>
      <dgm:t>
        <a:bodyPr/>
        <a:lstStyle/>
        <a:p>
          <a:endParaRPr lang="en-US"/>
        </a:p>
      </dgm:t>
    </dgm:pt>
    <dgm:pt modelId="{CE66C31D-5225-41A8-A200-692EBFFAB536}" type="sibTrans" cxnId="{4CD359CB-421C-4F92-8759-F5F86F91CA66}">
      <dgm:prSet/>
      <dgm:spPr/>
      <dgm:t>
        <a:bodyPr/>
        <a:lstStyle/>
        <a:p>
          <a:endParaRPr lang="en-US"/>
        </a:p>
      </dgm:t>
    </dgm:pt>
    <dgm:pt modelId="{92AC8432-BB5D-413F-9A66-F910A71DA8D1}" type="pres">
      <dgm:prSet presAssocID="{479F7E59-1DBB-4AC4-B16D-9E54D69EDB5F}" presName="linear" presStyleCnt="0">
        <dgm:presLayoutVars>
          <dgm:animLvl val="lvl"/>
          <dgm:resizeHandles val="exact"/>
        </dgm:presLayoutVars>
      </dgm:prSet>
      <dgm:spPr/>
    </dgm:pt>
    <dgm:pt modelId="{9D454A27-2259-4943-A5BF-7D51FEEFC105}" type="pres">
      <dgm:prSet presAssocID="{2B8A2EAA-789A-4236-AD26-A5B36F03B416}" presName="parentText" presStyleLbl="node1" presStyleIdx="0" presStyleCnt="2">
        <dgm:presLayoutVars>
          <dgm:chMax val="0"/>
          <dgm:bulletEnabled val="1"/>
        </dgm:presLayoutVars>
      </dgm:prSet>
      <dgm:spPr/>
    </dgm:pt>
    <dgm:pt modelId="{F6C51DA0-1E7B-4223-BB7D-28D11144707E}" type="pres">
      <dgm:prSet presAssocID="{2B8A2EAA-789A-4236-AD26-A5B36F03B416}" presName="childText" presStyleLbl="revTx" presStyleIdx="0" presStyleCnt="2">
        <dgm:presLayoutVars>
          <dgm:bulletEnabled val="1"/>
        </dgm:presLayoutVars>
      </dgm:prSet>
      <dgm:spPr/>
    </dgm:pt>
    <dgm:pt modelId="{8E47B192-6836-4314-8791-DEF30681B4CD}" type="pres">
      <dgm:prSet presAssocID="{73517BE7-CB21-4E52-A276-2AA3AC09BB06}" presName="parentText" presStyleLbl="node1" presStyleIdx="1" presStyleCnt="2">
        <dgm:presLayoutVars>
          <dgm:chMax val="0"/>
          <dgm:bulletEnabled val="1"/>
        </dgm:presLayoutVars>
      </dgm:prSet>
      <dgm:spPr/>
    </dgm:pt>
    <dgm:pt modelId="{9EB6A460-BF48-4814-82E7-F1FF41E1FFBE}" type="pres">
      <dgm:prSet presAssocID="{73517BE7-CB21-4E52-A276-2AA3AC09BB06}" presName="childText" presStyleLbl="revTx" presStyleIdx="1" presStyleCnt="2">
        <dgm:presLayoutVars>
          <dgm:bulletEnabled val="1"/>
        </dgm:presLayoutVars>
      </dgm:prSet>
      <dgm:spPr/>
    </dgm:pt>
  </dgm:ptLst>
  <dgm:cxnLst>
    <dgm:cxn modelId="{4BA08706-3785-4523-8E88-DCF1924832B2}" type="presOf" srcId="{2B8A2EAA-789A-4236-AD26-A5B36F03B416}" destId="{9D454A27-2259-4943-A5BF-7D51FEEFC105}" srcOrd="0" destOrd="0" presId="urn:microsoft.com/office/officeart/2005/8/layout/vList2"/>
    <dgm:cxn modelId="{571ACF1B-7D08-49E6-AA99-2EB536309EBA}" srcId="{2B8A2EAA-789A-4236-AD26-A5B36F03B416}" destId="{2B1D5FAC-9DC3-473B-9905-41175B248F9A}" srcOrd="7" destOrd="0" parTransId="{026CA04D-702D-4CB5-A2AE-596424804FFF}" sibTransId="{22E38FD1-D6AA-4EFF-88AF-E6524B6FF5E9}"/>
    <dgm:cxn modelId="{69CF452A-3474-4E9C-8284-1B3A7BB5383D}" srcId="{2B8A2EAA-789A-4236-AD26-A5B36F03B416}" destId="{63E93398-EFD9-4BD2-8F6A-88C62FD4F1A9}" srcOrd="1" destOrd="0" parTransId="{1D891B38-09E2-4E88-A10E-774CA6E374BE}" sibTransId="{8D055186-7DF5-4ADF-995B-4D367EF68FCA}"/>
    <dgm:cxn modelId="{CE28AF43-E815-4FAD-A94F-BC253980528A}" srcId="{2B8A2EAA-789A-4236-AD26-A5B36F03B416}" destId="{1CFF2DB4-F887-4AC2-A24B-C9A9F06C39AC}" srcOrd="2" destOrd="0" parTransId="{3B7B694C-C316-4F99-A3D9-37E6CAB4130F}" sibTransId="{924635DC-7793-4534-A405-6C37783D385E}"/>
    <dgm:cxn modelId="{0D0DD468-9917-48B3-9C6A-D41C2D1AFDAC}" srcId="{2B8A2EAA-789A-4236-AD26-A5B36F03B416}" destId="{800A6F06-AD4E-40A2-A156-C2747EAE2C6E}" srcOrd="4" destOrd="0" parTransId="{5029F379-5186-4516-A8B8-7A1F59B2B4AE}" sibTransId="{12D57406-829A-4F2A-9231-5FED1CC0B2BC}"/>
    <dgm:cxn modelId="{1DE3B549-9D92-45AA-A915-D9466C03D68C}" type="presOf" srcId="{8B6BC289-3190-45EC-9005-4D084061D9DF}" destId="{F6C51DA0-1E7B-4223-BB7D-28D11144707E}" srcOrd="0" destOrd="6" presId="urn:microsoft.com/office/officeart/2005/8/layout/vList2"/>
    <dgm:cxn modelId="{5363636B-C83A-4263-884E-7ECA4021C1DA}" type="presOf" srcId="{73517BE7-CB21-4E52-A276-2AA3AC09BB06}" destId="{8E47B192-6836-4314-8791-DEF30681B4CD}" srcOrd="0" destOrd="0" presId="urn:microsoft.com/office/officeart/2005/8/layout/vList2"/>
    <dgm:cxn modelId="{672C9A6E-E118-4CDD-9926-1BC96AFFFABC}" srcId="{479F7E59-1DBB-4AC4-B16D-9E54D69EDB5F}" destId="{2B8A2EAA-789A-4236-AD26-A5B36F03B416}" srcOrd="0" destOrd="0" parTransId="{0D941744-4D85-4DF1-8880-258BE3A9765E}" sibTransId="{15134AAA-C66E-48BE-94D1-B1DB92C52647}"/>
    <dgm:cxn modelId="{FFBBAE53-D960-4163-8CE5-76BBCDD44E1B}" type="presOf" srcId="{2FDAFDDE-DE4A-47A4-A4E9-3DC686945C6B}" destId="{9EB6A460-BF48-4814-82E7-F1FF41E1FFBE}" srcOrd="0" destOrd="4" presId="urn:microsoft.com/office/officeart/2005/8/layout/vList2"/>
    <dgm:cxn modelId="{966D9678-7447-4D6A-9D99-FC0DDB830B34}" srcId="{2B8A2EAA-789A-4236-AD26-A5B36F03B416}" destId="{7D104C07-DBA3-4B07-B135-01B17F4E788F}" srcOrd="5" destOrd="0" parTransId="{26801ADA-8CFF-4C37-B227-1DEA06A83EE1}" sibTransId="{70EA0CDF-C323-462A-A868-629E6826AB5B}"/>
    <dgm:cxn modelId="{76ED777B-8826-4A7F-8AD9-6F34566B4B77}" type="presOf" srcId="{1CFF2DB4-F887-4AC2-A24B-C9A9F06C39AC}" destId="{F6C51DA0-1E7B-4223-BB7D-28D11144707E}" srcOrd="0" destOrd="2" presId="urn:microsoft.com/office/officeart/2005/8/layout/vList2"/>
    <dgm:cxn modelId="{037ADF7F-73C2-4E89-910F-F09CF2230D17}" type="presOf" srcId="{304D1682-42E3-4C0B-9537-4643A76EACF3}" destId="{9EB6A460-BF48-4814-82E7-F1FF41E1FFBE}" srcOrd="0" destOrd="3" presId="urn:microsoft.com/office/officeart/2005/8/layout/vList2"/>
    <dgm:cxn modelId="{85EF3589-69B7-48A5-AACC-DC0272AF2892}" type="presOf" srcId="{800A6F06-AD4E-40A2-A156-C2747EAE2C6E}" destId="{F6C51DA0-1E7B-4223-BB7D-28D11144707E}" srcOrd="0" destOrd="4" presId="urn:microsoft.com/office/officeart/2005/8/layout/vList2"/>
    <dgm:cxn modelId="{90C2848A-D3B5-4125-ABF3-C8B2E92FA55D}" type="presOf" srcId="{7D104C07-DBA3-4B07-B135-01B17F4E788F}" destId="{F6C51DA0-1E7B-4223-BB7D-28D11144707E}" srcOrd="0" destOrd="5" presId="urn:microsoft.com/office/officeart/2005/8/layout/vList2"/>
    <dgm:cxn modelId="{2158F78C-CD05-4848-8D4E-8F6F59C694B8}" srcId="{2B8A2EAA-789A-4236-AD26-A5B36F03B416}" destId="{8B6BC289-3190-45EC-9005-4D084061D9DF}" srcOrd="6" destOrd="0" parTransId="{352444CF-3FE7-4F6D-A6BC-7E206FA4AD6D}" sibTransId="{CAC8DD89-25BD-46F5-B082-9C565465C08D}"/>
    <dgm:cxn modelId="{E938F48D-C064-4788-9A4F-63BEE8E44CE0}" type="presOf" srcId="{376F601D-2E27-46EA-9729-C0CFCE3B6471}" destId="{F6C51DA0-1E7B-4223-BB7D-28D11144707E}" srcOrd="0" destOrd="0" presId="urn:microsoft.com/office/officeart/2005/8/layout/vList2"/>
    <dgm:cxn modelId="{1A6AE18F-5F58-4FFB-86DB-229A6DB26988}" type="presOf" srcId="{A8D0DD79-51D3-4CE0-97EA-431AF181DA23}" destId="{9EB6A460-BF48-4814-82E7-F1FF41E1FFBE}" srcOrd="0" destOrd="2" presId="urn:microsoft.com/office/officeart/2005/8/layout/vList2"/>
    <dgm:cxn modelId="{4F141F92-B32E-4530-9E21-869F29E9EF3C}" srcId="{73517BE7-CB21-4E52-A276-2AA3AC09BB06}" destId="{15FC847E-26D8-489D-B4B8-E5DEECAFCEEB}" srcOrd="1" destOrd="0" parTransId="{22294A5B-375D-4633-80C0-42A1042C0545}" sibTransId="{4B2E3044-F30A-481B-8C3B-B648328D1E6B}"/>
    <dgm:cxn modelId="{9AC741A9-DB45-483D-8D29-475438F9A6C0}" srcId="{73517BE7-CB21-4E52-A276-2AA3AC09BB06}" destId="{3AAC98AC-E02B-4C99-BAC5-95C95369269E}" srcOrd="0" destOrd="0" parTransId="{CB45A430-8A1F-49E7-B9FB-4C988F96A78E}" sibTransId="{EF8B2491-AE9F-437D-94CF-6175426A9052}"/>
    <dgm:cxn modelId="{0D1CA8A9-CF09-4FE4-93FA-E2C847E645DC}" srcId="{2B8A2EAA-789A-4236-AD26-A5B36F03B416}" destId="{E58D7617-5880-44A9-916B-D4EB56C688AF}" srcOrd="3" destOrd="0" parTransId="{E7F5F80A-2240-424F-8889-2ED174E0831A}" sibTransId="{C5C308B2-D6F0-4DC6-8387-6F2B667AC87E}"/>
    <dgm:cxn modelId="{50B9D4B7-262B-47DE-8E17-0F6FBDC586D2}" type="presOf" srcId="{2B1D5FAC-9DC3-473B-9905-41175B248F9A}" destId="{F6C51DA0-1E7B-4223-BB7D-28D11144707E}" srcOrd="0" destOrd="7" presId="urn:microsoft.com/office/officeart/2005/8/layout/vList2"/>
    <dgm:cxn modelId="{26BE7DBB-CB1D-4D40-9D9E-CC44CC32BE52}" srcId="{73517BE7-CB21-4E52-A276-2AA3AC09BB06}" destId="{304D1682-42E3-4C0B-9537-4643A76EACF3}" srcOrd="3" destOrd="0" parTransId="{0B291829-0AD9-4CAF-B2C8-10D0E0080EBD}" sibTransId="{636429C0-C9AA-49D4-8DBD-F3A563B53888}"/>
    <dgm:cxn modelId="{616EF1C3-EEEC-4CB6-B1DA-FDB6A23C16F4}" type="presOf" srcId="{15FC847E-26D8-489D-B4B8-E5DEECAFCEEB}" destId="{9EB6A460-BF48-4814-82E7-F1FF41E1FFBE}" srcOrd="0" destOrd="1" presId="urn:microsoft.com/office/officeart/2005/8/layout/vList2"/>
    <dgm:cxn modelId="{02CBFDC8-06F1-4BD3-94E2-CFC77E75BA61}" type="presOf" srcId="{479F7E59-1DBB-4AC4-B16D-9E54D69EDB5F}" destId="{92AC8432-BB5D-413F-9A66-F910A71DA8D1}" srcOrd="0" destOrd="0" presId="urn:microsoft.com/office/officeart/2005/8/layout/vList2"/>
    <dgm:cxn modelId="{4CD359CB-421C-4F92-8759-F5F86F91CA66}" srcId="{73517BE7-CB21-4E52-A276-2AA3AC09BB06}" destId="{2FDAFDDE-DE4A-47A4-A4E9-3DC686945C6B}" srcOrd="4" destOrd="0" parTransId="{F6160AA7-E598-4D5F-9151-48E942AA09D7}" sibTransId="{CE66C31D-5225-41A8-A200-692EBFFAB536}"/>
    <dgm:cxn modelId="{147858D5-6BED-4287-BC89-2BB232E6BFE4}" srcId="{2B8A2EAA-789A-4236-AD26-A5B36F03B416}" destId="{727B0C3D-39DA-41D2-B3FE-B2DC7C8E2533}" srcOrd="8" destOrd="0" parTransId="{FE6BA130-27F4-4D36-AC30-49C69DEF6704}" sibTransId="{493D818B-DECB-4973-AD00-BBCB3024E126}"/>
    <dgm:cxn modelId="{6D7BB3D9-62E5-4DF4-A9A6-CA07CC103F5E}" type="presOf" srcId="{63E93398-EFD9-4BD2-8F6A-88C62FD4F1A9}" destId="{F6C51DA0-1E7B-4223-BB7D-28D11144707E}" srcOrd="0" destOrd="1" presId="urn:microsoft.com/office/officeart/2005/8/layout/vList2"/>
    <dgm:cxn modelId="{DBE01CDE-9BB5-4DAC-9DB1-B3D6D3F4765B}" srcId="{2B8A2EAA-789A-4236-AD26-A5B36F03B416}" destId="{376F601D-2E27-46EA-9729-C0CFCE3B6471}" srcOrd="0" destOrd="0" parTransId="{23FDBC3F-EDE1-4EE4-974D-8E66A4D2E1F1}" sibTransId="{605F147F-6C6A-4DB1-B6ED-9A5D0F971ADC}"/>
    <dgm:cxn modelId="{E6314CE7-A5E8-4962-B243-0793F9B035FE}" type="presOf" srcId="{3AAC98AC-E02B-4C99-BAC5-95C95369269E}" destId="{9EB6A460-BF48-4814-82E7-F1FF41E1FFBE}" srcOrd="0" destOrd="0" presId="urn:microsoft.com/office/officeart/2005/8/layout/vList2"/>
    <dgm:cxn modelId="{7AE950EA-0755-42DD-93DF-3AFDEF7E4D07}" srcId="{73517BE7-CB21-4E52-A276-2AA3AC09BB06}" destId="{A8D0DD79-51D3-4CE0-97EA-431AF181DA23}" srcOrd="2" destOrd="0" parTransId="{309A52F3-44E5-45BD-9DEC-3CB4D9898340}" sibTransId="{38464C79-E28E-4AB1-A410-4B8F972D734F}"/>
    <dgm:cxn modelId="{0B10C2F0-AE02-4B9F-985D-EE50C0AA8211}" type="presOf" srcId="{E58D7617-5880-44A9-916B-D4EB56C688AF}" destId="{F6C51DA0-1E7B-4223-BB7D-28D11144707E}" srcOrd="0" destOrd="3" presId="urn:microsoft.com/office/officeart/2005/8/layout/vList2"/>
    <dgm:cxn modelId="{C02579F3-D3B5-4513-9A57-C25295B3705F}" type="presOf" srcId="{727B0C3D-39DA-41D2-B3FE-B2DC7C8E2533}" destId="{F6C51DA0-1E7B-4223-BB7D-28D11144707E}" srcOrd="0" destOrd="8" presId="urn:microsoft.com/office/officeart/2005/8/layout/vList2"/>
    <dgm:cxn modelId="{1EBE90F3-C8DB-4A85-9629-3E78E0479940}" srcId="{479F7E59-1DBB-4AC4-B16D-9E54D69EDB5F}" destId="{73517BE7-CB21-4E52-A276-2AA3AC09BB06}" srcOrd="1" destOrd="0" parTransId="{EC40D8F0-21A1-4D68-A9FE-E8E158410DFA}" sibTransId="{899E8822-8661-498B-8712-F8EB3F7A3171}"/>
    <dgm:cxn modelId="{55CA7658-F57D-4032-835C-DE52A0032A20}" type="presParOf" srcId="{92AC8432-BB5D-413F-9A66-F910A71DA8D1}" destId="{9D454A27-2259-4943-A5BF-7D51FEEFC105}" srcOrd="0" destOrd="0" presId="urn:microsoft.com/office/officeart/2005/8/layout/vList2"/>
    <dgm:cxn modelId="{7EC9C91A-D9A2-4C22-9BD1-AA55DE14C23C}" type="presParOf" srcId="{92AC8432-BB5D-413F-9A66-F910A71DA8D1}" destId="{F6C51DA0-1E7B-4223-BB7D-28D11144707E}" srcOrd="1" destOrd="0" presId="urn:microsoft.com/office/officeart/2005/8/layout/vList2"/>
    <dgm:cxn modelId="{AC3C4AA2-BEF3-42B0-A12F-81530CEB2C05}" type="presParOf" srcId="{92AC8432-BB5D-413F-9A66-F910A71DA8D1}" destId="{8E47B192-6836-4314-8791-DEF30681B4CD}" srcOrd="2" destOrd="0" presId="urn:microsoft.com/office/officeart/2005/8/layout/vList2"/>
    <dgm:cxn modelId="{496D2F2A-A13E-4DBE-910C-828D791E62E3}" type="presParOf" srcId="{92AC8432-BB5D-413F-9A66-F910A71DA8D1}" destId="{9EB6A460-BF48-4814-82E7-F1FF41E1FFB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DEB00D0-8AD5-4105-867F-2F3F4684E594}"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A5BCC737-0DA0-4147-8C5C-987DF6A15969}">
      <dgm:prSet/>
      <dgm:spPr/>
      <dgm:t>
        <a:bodyPr/>
        <a:lstStyle/>
        <a:p>
          <a:r>
            <a:rPr lang="en-US"/>
            <a:t>Development of problem solving products/ services</a:t>
          </a:r>
        </a:p>
      </dgm:t>
    </dgm:pt>
    <dgm:pt modelId="{DF1A0D13-3517-493F-9009-08A6E4D39024}" type="parTrans" cxnId="{0DAA9B22-B702-4947-ABD1-5C62CE35F43D}">
      <dgm:prSet/>
      <dgm:spPr/>
      <dgm:t>
        <a:bodyPr/>
        <a:lstStyle/>
        <a:p>
          <a:endParaRPr lang="en-US"/>
        </a:p>
      </dgm:t>
    </dgm:pt>
    <dgm:pt modelId="{B7760842-0A2E-4CA4-967B-55E64E3C4B1A}" type="sibTrans" cxnId="{0DAA9B22-B702-4947-ABD1-5C62CE35F43D}">
      <dgm:prSet/>
      <dgm:spPr/>
      <dgm:t>
        <a:bodyPr/>
        <a:lstStyle/>
        <a:p>
          <a:endParaRPr lang="en-US"/>
        </a:p>
      </dgm:t>
    </dgm:pt>
    <dgm:pt modelId="{214B7513-0DC4-4D4B-AECD-52A2C3CB6099}">
      <dgm:prSet/>
      <dgm:spPr/>
      <dgm:t>
        <a:bodyPr/>
        <a:lstStyle/>
        <a:p>
          <a:r>
            <a:rPr lang="en-US"/>
            <a:t>Exploitation of new technology or material to meet a widely felt need</a:t>
          </a:r>
        </a:p>
      </dgm:t>
    </dgm:pt>
    <dgm:pt modelId="{559FAE3C-97F6-4B3C-B283-83B93C644570}" type="parTrans" cxnId="{CB92FDD0-9C1E-430A-88C1-4884A7D3DDFE}">
      <dgm:prSet/>
      <dgm:spPr/>
      <dgm:t>
        <a:bodyPr/>
        <a:lstStyle/>
        <a:p>
          <a:endParaRPr lang="en-US"/>
        </a:p>
      </dgm:t>
    </dgm:pt>
    <dgm:pt modelId="{80844913-2424-41A4-BD5A-F6E7DA291324}" type="sibTrans" cxnId="{CB92FDD0-9C1E-430A-88C1-4884A7D3DDFE}">
      <dgm:prSet/>
      <dgm:spPr/>
      <dgm:t>
        <a:bodyPr/>
        <a:lstStyle/>
        <a:p>
          <a:endParaRPr lang="en-US"/>
        </a:p>
      </dgm:t>
    </dgm:pt>
    <dgm:pt modelId="{0FBE1D35-EF11-448D-96BA-5902A1573D57}">
      <dgm:prSet/>
      <dgm:spPr/>
      <dgm:t>
        <a:bodyPr/>
        <a:lstStyle/>
        <a:p>
          <a:r>
            <a:rPr lang="en-US"/>
            <a:t>Technical extension of an established product concept</a:t>
          </a:r>
        </a:p>
      </dgm:t>
    </dgm:pt>
    <dgm:pt modelId="{632B0085-3492-4F93-80CC-1814CDCD38D0}" type="parTrans" cxnId="{6C798C65-BC4E-40E0-B3E6-C36DA8B0899B}">
      <dgm:prSet/>
      <dgm:spPr/>
      <dgm:t>
        <a:bodyPr/>
        <a:lstStyle/>
        <a:p>
          <a:endParaRPr lang="en-US"/>
        </a:p>
      </dgm:t>
    </dgm:pt>
    <dgm:pt modelId="{8CC35901-4506-498B-96A5-46EBAD3EF0B1}" type="sibTrans" cxnId="{6C798C65-BC4E-40E0-B3E6-C36DA8B0899B}">
      <dgm:prSet/>
      <dgm:spPr/>
      <dgm:t>
        <a:bodyPr/>
        <a:lstStyle/>
        <a:p>
          <a:endParaRPr lang="en-US"/>
        </a:p>
      </dgm:t>
    </dgm:pt>
    <dgm:pt modelId="{9BA33C09-D01B-48FC-80EA-B89610020E20}">
      <dgm:prSet/>
      <dgm:spPr/>
      <dgm:t>
        <a:bodyPr/>
        <a:lstStyle/>
        <a:p>
          <a:r>
            <a:rPr lang="en-US"/>
            <a:t>Creating a demand implicit in emerging lifestyle</a:t>
          </a:r>
        </a:p>
      </dgm:t>
    </dgm:pt>
    <dgm:pt modelId="{D03119BE-75C0-4E0F-B424-EFDEF3667324}" type="parTrans" cxnId="{ADA0B257-1D99-470D-84D0-32BEF1DF0F58}">
      <dgm:prSet/>
      <dgm:spPr/>
      <dgm:t>
        <a:bodyPr/>
        <a:lstStyle/>
        <a:p>
          <a:endParaRPr lang="en-US"/>
        </a:p>
      </dgm:t>
    </dgm:pt>
    <dgm:pt modelId="{B52D6BC0-ABDB-4EB7-9270-94FCF93614D5}" type="sibTrans" cxnId="{ADA0B257-1D99-470D-84D0-32BEF1DF0F58}">
      <dgm:prSet/>
      <dgm:spPr/>
      <dgm:t>
        <a:bodyPr/>
        <a:lstStyle/>
        <a:p>
          <a:endParaRPr lang="en-US"/>
        </a:p>
      </dgm:t>
    </dgm:pt>
    <dgm:pt modelId="{20A1C405-5DA7-4FA3-8131-A47BCCC80C5E}">
      <dgm:prSet/>
      <dgm:spPr/>
      <dgm:t>
        <a:bodyPr/>
        <a:lstStyle/>
        <a:p>
          <a:r>
            <a:rPr lang="en-US"/>
            <a:t>Technical work</a:t>
          </a:r>
        </a:p>
      </dgm:t>
    </dgm:pt>
    <dgm:pt modelId="{93DDE013-5F12-4CCF-99CC-98F5CBC9A8D3}" type="parTrans" cxnId="{1E6B786C-98B5-452D-9EEA-A1175B5D5A13}">
      <dgm:prSet/>
      <dgm:spPr/>
      <dgm:t>
        <a:bodyPr/>
        <a:lstStyle/>
        <a:p>
          <a:endParaRPr lang="en-US"/>
        </a:p>
      </dgm:t>
    </dgm:pt>
    <dgm:pt modelId="{96B97A6A-972C-4C8B-BEE2-BF9356564D39}" type="sibTrans" cxnId="{1E6B786C-98B5-452D-9EEA-A1175B5D5A13}">
      <dgm:prSet/>
      <dgm:spPr/>
      <dgm:t>
        <a:bodyPr/>
        <a:lstStyle/>
        <a:p>
          <a:endParaRPr lang="en-US"/>
        </a:p>
      </dgm:t>
    </dgm:pt>
    <dgm:pt modelId="{2F6F9269-18E4-4C87-BE9B-D94BA15B2821}">
      <dgm:prSet/>
      <dgm:spPr/>
      <dgm:t>
        <a:bodyPr/>
        <a:lstStyle/>
        <a:p>
          <a:r>
            <a:rPr lang="en-US"/>
            <a:t>Introducing products/ services alien to region or country</a:t>
          </a:r>
        </a:p>
      </dgm:t>
    </dgm:pt>
    <dgm:pt modelId="{047749BB-8991-448A-A5BC-9B6E969289D0}" type="parTrans" cxnId="{1AFC8D6D-46F8-49EB-A3D6-CDEFCF2259EE}">
      <dgm:prSet/>
      <dgm:spPr/>
      <dgm:t>
        <a:bodyPr/>
        <a:lstStyle/>
        <a:p>
          <a:endParaRPr lang="en-US"/>
        </a:p>
      </dgm:t>
    </dgm:pt>
    <dgm:pt modelId="{49C20C4C-D96A-4C3D-BC84-2883F29156E5}" type="sibTrans" cxnId="{1AFC8D6D-46F8-49EB-A3D6-CDEFCF2259EE}">
      <dgm:prSet/>
      <dgm:spPr/>
      <dgm:t>
        <a:bodyPr/>
        <a:lstStyle/>
        <a:p>
          <a:endParaRPr lang="en-US"/>
        </a:p>
      </dgm:t>
    </dgm:pt>
    <dgm:pt modelId="{48758A1C-6440-4088-BC9E-4015C0A9D7F2}">
      <dgm:prSet/>
      <dgm:spPr/>
      <dgm:t>
        <a:bodyPr/>
        <a:lstStyle/>
        <a:p>
          <a:r>
            <a:rPr lang="en-US"/>
            <a:t>Value addition through technical or managerial innovation </a:t>
          </a:r>
        </a:p>
      </dgm:t>
    </dgm:pt>
    <dgm:pt modelId="{261FCACF-7CB6-40F4-A508-0D1BCC535316}" type="parTrans" cxnId="{631A24AA-A9AC-44EF-9B2D-F66707FD9C54}">
      <dgm:prSet/>
      <dgm:spPr/>
      <dgm:t>
        <a:bodyPr/>
        <a:lstStyle/>
        <a:p>
          <a:endParaRPr lang="en-US"/>
        </a:p>
      </dgm:t>
    </dgm:pt>
    <dgm:pt modelId="{13248E00-9C8C-46A9-9C06-56759800D9A6}" type="sibTrans" cxnId="{631A24AA-A9AC-44EF-9B2D-F66707FD9C54}">
      <dgm:prSet/>
      <dgm:spPr/>
      <dgm:t>
        <a:bodyPr/>
        <a:lstStyle/>
        <a:p>
          <a:endParaRPr lang="en-US"/>
        </a:p>
      </dgm:t>
    </dgm:pt>
    <dgm:pt modelId="{625BA6CB-D77A-4D90-A70B-C3ADE8567DB1}" type="pres">
      <dgm:prSet presAssocID="{9DEB00D0-8AD5-4105-867F-2F3F4684E594}" presName="vert0" presStyleCnt="0">
        <dgm:presLayoutVars>
          <dgm:dir/>
          <dgm:animOne val="branch"/>
          <dgm:animLvl val="lvl"/>
        </dgm:presLayoutVars>
      </dgm:prSet>
      <dgm:spPr/>
    </dgm:pt>
    <dgm:pt modelId="{117CB547-21D7-4A83-86F9-6FA543725E20}" type="pres">
      <dgm:prSet presAssocID="{A5BCC737-0DA0-4147-8C5C-987DF6A15969}" presName="thickLine" presStyleLbl="alignNode1" presStyleIdx="0" presStyleCnt="7"/>
      <dgm:spPr/>
    </dgm:pt>
    <dgm:pt modelId="{5BA3B37F-F53A-4092-86DA-3A8B5F04DB08}" type="pres">
      <dgm:prSet presAssocID="{A5BCC737-0DA0-4147-8C5C-987DF6A15969}" presName="horz1" presStyleCnt="0"/>
      <dgm:spPr/>
    </dgm:pt>
    <dgm:pt modelId="{E5DC50AA-73A1-4B38-8730-A03EB00865D6}" type="pres">
      <dgm:prSet presAssocID="{A5BCC737-0DA0-4147-8C5C-987DF6A15969}" presName="tx1" presStyleLbl="revTx" presStyleIdx="0" presStyleCnt="7"/>
      <dgm:spPr/>
    </dgm:pt>
    <dgm:pt modelId="{4B07839D-6AB0-4D86-A8F6-60DA3A1906A9}" type="pres">
      <dgm:prSet presAssocID="{A5BCC737-0DA0-4147-8C5C-987DF6A15969}" presName="vert1" presStyleCnt="0"/>
      <dgm:spPr/>
    </dgm:pt>
    <dgm:pt modelId="{25B4112F-43B2-4A3E-84E5-9FE1C511C7EC}" type="pres">
      <dgm:prSet presAssocID="{214B7513-0DC4-4D4B-AECD-52A2C3CB6099}" presName="thickLine" presStyleLbl="alignNode1" presStyleIdx="1" presStyleCnt="7"/>
      <dgm:spPr/>
    </dgm:pt>
    <dgm:pt modelId="{EAAEED0F-2B73-4D44-8710-80D9E5909336}" type="pres">
      <dgm:prSet presAssocID="{214B7513-0DC4-4D4B-AECD-52A2C3CB6099}" presName="horz1" presStyleCnt="0"/>
      <dgm:spPr/>
    </dgm:pt>
    <dgm:pt modelId="{E4F06E8E-E682-4061-AC21-416A39D59932}" type="pres">
      <dgm:prSet presAssocID="{214B7513-0DC4-4D4B-AECD-52A2C3CB6099}" presName="tx1" presStyleLbl="revTx" presStyleIdx="1" presStyleCnt="7"/>
      <dgm:spPr/>
    </dgm:pt>
    <dgm:pt modelId="{120F22E2-6165-4D4F-9ADE-6EF0597787CE}" type="pres">
      <dgm:prSet presAssocID="{214B7513-0DC4-4D4B-AECD-52A2C3CB6099}" presName="vert1" presStyleCnt="0"/>
      <dgm:spPr/>
    </dgm:pt>
    <dgm:pt modelId="{35DD27D6-A991-4457-8874-9D3E31ABEB9F}" type="pres">
      <dgm:prSet presAssocID="{0FBE1D35-EF11-448D-96BA-5902A1573D57}" presName="thickLine" presStyleLbl="alignNode1" presStyleIdx="2" presStyleCnt="7"/>
      <dgm:spPr/>
    </dgm:pt>
    <dgm:pt modelId="{835042E2-E2FF-4B11-8236-8E4977D39400}" type="pres">
      <dgm:prSet presAssocID="{0FBE1D35-EF11-448D-96BA-5902A1573D57}" presName="horz1" presStyleCnt="0"/>
      <dgm:spPr/>
    </dgm:pt>
    <dgm:pt modelId="{15D6C50B-CF4C-46CB-8C62-3D7C46A38FEF}" type="pres">
      <dgm:prSet presAssocID="{0FBE1D35-EF11-448D-96BA-5902A1573D57}" presName="tx1" presStyleLbl="revTx" presStyleIdx="2" presStyleCnt="7"/>
      <dgm:spPr/>
    </dgm:pt>
    <dgm:pt modelId="{FAE90513-7BCE-42E3-939A-E2DA86727A2A}" type="pres">
      <dgm:prSet presAssocID="{0FBE1D35-EF11-448D-96BA-5902A1573D57}" presName="vert1" presStyleCnt="0"/>
      <dgm:spPr/>
    </dgm:pt>
    <dgm:pt modelId="{C7895AD4-50B1-4BCC-B5EF-FA02B96428EF}" type="pres">
      <dgm:prSet presAssocID="{9BA33C09-D01B-48FC-80EA-B89610020E20}" presName="thickLine" presStyleLbl="alignNode1" presStyleIdx="3" presStyleCnt="7"/>
      <dgm:spPr/>
    </dgm:pt>
    <dgm:pt modelId="{3C2EA9C9-C35C-4119-8199-3F65B062D232}" type="pres">
      <dgm:prSet presAssocID="{9BA33C09-D01B-48FC-80EA-B89610020E20}" presName="horz1" presStyleCnt="0"/>
      <dgm:spPr/>
    </dgm:pt>
    <dgm:pt modelId="{49C0270C-FE67-427F-85A3-C62FAAACE44B}" type="pres">
      <dgm:prSet presAssocID="{9BA33C09-D01B-48FC-80EA-B89610020E20}" presName="tx1" presStyleLbl="revTx" presStyleIdx="3" presStyleCnt="7"/>
      <dgm:spPr/>
    </dgm:pt>
    <dgm:pt modelId="{0C61673C-F01E-47C9-A4D8-F7404DFDBF4B}" type="pres">
      <dgm:prSet presAssocID="{9BA33C09-D01B-48FC-80EA-B89610020E20}" presName="vert1" presStyleCnt="0"/>
      <dgm:spPr/>
    </dgm:pt>
    <dgm:pt modelId="{E4BDE5A0-1294-432F-AFF5-DF2BF2FCA0EE}" type="pres">
      <dgm:prSet presAssocID="{20A1C405-5DA7-4FA3-8131-A47BCCC80C5E}" presName="thickLine" presStyleLbl="alignNode1" presStyleIdx="4" presStyleCnt="7"/>
      <dgm:spPr/>
    </dgm:pt>
    <dgm:pt modelId="{F2B086BB-4DC3-4E7E-953D-41F1896E0F1D}" type="pres">
      <dgm:prSet presAssocID="{20A1C405-5DA7-4FA3-8131-A47BCCC80C5E}" presName="horz1" presStyleCnt="0"/>
      <dgm:spPr/>
    </dgm:pt>
    <dgm:pt modelId="{6BB5E3CA-6D47-407C-8B58-FC1A72303505}" type="pres">
      <dgm:prSet presAssocID="{20A1C405-5DA7-4FA3-8131-A47BCCC80C5E}" presName="tx1" presStyleLbl="revTx" presStyleIdx="4" presStyleCnt="7"/>
      <dgm:spPr/>
    </dgm:pt>
    <dgm:pt modelId="{1F8A05ED-D197-471D-9718-8132C5001792}" type="pres">
      <dgm:prSet presAssocID="{20A1C405-5DA7-4FA3-8131-A47BCCC80C5E}" presName="vert1" presStyleCnt="0"/>
      <dgm:spPr/>
    </dgm:pt>
    <dgm:pt modelId="{B596857F-69AF-46B7-9E6C-B791B90B2124}" type="pres">
      <dgm:prSet presAssocID="{2F6F9269-18E4-4C87-BE9B-D94BA15B2821}" presName="thickLine" presStyleLbl="alignNode1" presStyleIdx="5" presStyleCnt="7"/>
      <dgm:spPr/>
    </dgm:pt>
    <dgm:pt modelId="{A6748FC2-9DA0-421E-AFF6-9AC0C8B24CDA}" type="pres">
      <dgm:prSet presAssocID="{2F6F9269-18E4-4C87-BE9B-D94BA15B2821}" presName="horz1" presStyleCnt="0"/>
      <dgm:spPr/>
    </dgm:pt>
    <dgm:pt modelId="{29E3053D-7294-45F4-9B9C-B5B91EB14D80}" type="pres">
      <dgm:prSet presAssocID="{2F6F9269-18E4-4C87-BE9B-D94BA15B2821}" presName="tx1" presStyleLbl="revTx" presStyleIdx="5" presStyleCnt="7"/>
      <dgm:spPr/>
    </dgm:pt>
    <dgm:pt modelId="{019A6680-C4C3-4E81-9536-5904140523C1}" type="pres">
      <dgm:prSet presAssocID="{2F6F9269-18E4-4C87-BE9B-D94BA15B2821}" presName="vert1" presStyleCnt="0"/>
      <dgm:spPr/>
    </dgm:pt>
    <dgm:pt modelId="{22127692-6F3C-4CF8-9D68-D20AEEA39EF9}" type="pres">
      <dgm:prSet presAssocID="{48758A1C-6440-4088-BC9E-4015C0A9D7F2}" presName="thickLine" presStyleLbl="alignNode1" presStyleIdx="6" presStyleCnt="7"/>
      <dgm:spPr/>
    </dgm:pt>
    <dgm:pt modelId="{1ADFE673-571B-4C5D-A782-2482CB796C36}" type="pres">
      <dgm:prSet presAssocID="{48758A1C-6440-4088-BC9E-4015C0A9D7F2}" presName="horz1" presStyleCnt="0"/>
      <dgm:spPr/>
    </dgm:pt>
    <dgm:pt modelId="{57BC9669-F0E8-42BE-980B-825E4B56F0A2}" type="pres">
      <dgm:prSet presAssocID="{48758A1C-6440-4088-BC9E-4015C0A9D7F2}" presName="tx1" presStyleLbl="revTx" presStyleIdx="6" presStyleCnt="7"/>
      <dgm:spPr/>
    </dgm:pt>
    <dgm:pt modelId="{91815256-67E5-492F-8D8D-F393AFB59217}" type="pres">
      <dgm:prSet presAssocID="{48758A1C-6440-4088-BC9E-4015C0A9D7F2}" presName="vert1" presStyleCnt="0"/>
      <dgm:spPr/>
    </dgm:pt>
  </dgm:ptLst>
  <dgm:cxnLst>
    <dgm:cxn modelId="{2768AC04-C502-48E1-8078-E163596B051B}" type="presOf" srcId="{48758A1C-6440-4088-BC9E-4015C0A9D7F2}" destId="{57BC9669-F0E8-42BE-980B-825E4B56F0A2}" srcOrd="0" destOrd="0" presId="urn:microsoft.com/office/officeart/2008/layout/LinedList"/>
    <dgm:cxn modelId="{3FC76605-BB2E-4CF9-9385-2C6D9F703044}" type="presOf" srcId="{9BA33C09-D01B-48FC-80EA-B89610020E20}" destId="{49C0270C-FE67-427F-85A3-C62FAAACE44B}" srcOrd="0" destOrd="0" presId="urn:microsoft.com/office/officeart/2008/layout/LinedList"/>
    <dgm:cxn modelId="{2FC52F0F-741C-4379-B393-83D22C56B959}" type="presOf" srcId="{9DEB00D0-8AD5-4105-867F-2F3F4684E594}" destId="{625BA6CB-D77A-4D90-A70B-C3ADE8567DB1}" srcOrd="0" destOrd="0" presId="urn:microsoft.com/office/officeart/2008/layout/LinedList"/>
    <dgm:cxn modelId="{0DAA9B22-B702-4947-ABD1-5C62CE35F43D}" srcId="{9DEB00D0-8AD5-4105-867F-2F3F4684E594}" destId="{A5BCC737-0DA0-4147-8C5C-987DF6A15969}" srcOrd="0" destOrd="0" parTransId="{DF1A0D13-3517-493F-9009-08A6E4D39024}" sibTransId="{B7760842-0A2E-4CA4-967B-55E64E3C4B1A}"/>
    <dgm:cxn modelId="{1CC67039-14E7-4DA9-8757-4A86E54E0841}" type="presOf" srcId="{2F6F9269-18E4-4C87-BE9B-D94BA15B2821}" destId="{29E3053D-7294-45F4-9B9C-B5B91EB14D80}" srcOrd="0" destOrd="0" presId="urn:microsoft.com/office/officeart/2008/layout/LinedList"/>
    <dgm:cxn modelId="{6C798C65-BC4E-40E0-B3E6-C36DA8B0899B}" srcId="{9DEB00D0-8AD5-4105-867F-2F3F4684E594}" destId="{0FBE1D35-EF11-448D-96BA-5902A1573D57}" srcOrd="2" destOrd="0" parTransId="{632B0085-3492-4F93-80CC-1814CDCD38D0}" sibTransId="{8CC35901-4506-498B-96A5-46EBAD3EF0B1}"/>
    <dgm:cxn modelId="{1E6B786C-98B5-452D-9EEA-A1175B5D5A13}" srcId="{9DEB00D0-8AD5-4105-867F-2F3F4684E594}" destId="{20A1C405-5DA7-4FA3-8131-A47BCCC80C5E}" srcOrd="4" destOrd="0" parTransId="{93DDE013-5F12-4CCF-99CC-98F5CBC9A8D3}" sibTransId="{96B97A6A-972C-4C8B-BEE2-BF9356564D39}"/>
    <dgm:cxn modelId="{1AFC8D6D-46F8-49EB-A3D6-CDEFCF2259EE}" srcId="{9DEB00D0-8AD5-4105-867F-2F3F4684E594}" destId="{2F6F9269-18E4-4C87-BE9B-D94BA15B2821}" srcOrd="5" destOrd="0" parTransId="{047749BB-8991-448A-A5BC-9B6E969289D0}" sibTransId="{49C20C4C-D96A-4C3D-BC84-2883F29156E5}"/>
    <dgm:cxn modelId="{8EBB5E52-E5A7-4D1D-95CE-051EDFD368FC}" type="presOf" srcId="{214B7513-0DC4-4D4B-AECD-52A2C3CB6099}" destId="{E4F06E8E-E682-4061-AC21-416A39D59932}" srcOrd="0" destOrd="0" presId="urn:microsoft.com/office/officeart/2008/layout/LinedList"/>
    <dgm:cxn modelId="{8FC89575-A335-4764-99E7-C8B030D9BE95}" type="presOf" srcId="{20A1C405-5DA7-4FA3-8131-A47BCCC80C5E}" destId="{6BB5E3CA-6D47-407C-8B58-FC1A72303505}" srcOrd="0" destOrd="0" presId="urn:microsoft.com/office/officeart/2008/layout/LinedList"/>
    <dgm:cxn modelId="{ADA0B257-1D99-470D-84D0-32BEF1DF0F58}" srcId="{9DEB00D0-8AD5-4105-867F-2F3F4684E594}" destId="{9BA33C09-D01B-48FC-80EA-B89610020E20}" srcOrd="3" destOrd="0" parTransId="{D03119BE-75C0-4E0F-B424-EFDEF3667324}" sibTransId="{B52D6BC0-ABDB-4EB7-9270-94FCF93614D5}"/>
    <dgm:cxn modelId="{7666139B-F971-424A-A885-69FC45A04A65}" type="presOf" srcId="{A5BCC737-0DA0-4147-8C5C-987DF6A15969}" destId="{E5DC50AA-73A1-4B38-8730-A03EB00865D6}" srcOrd="0" destOrd="0" presId="urn:microsoft.com/office/officeart/2008/layout/LinedList"/>
    <dgm:cxn modelId="{F0815DA9-997E-4F04-BF20-B66712CC20E4}" type="presOf" srcId="{0FBE1D35-EF11-448D-96BA-5902A1573D57}" destId="{15D6C50B-CF4C-46CB-8C62-3D7C46A38FEF}" srcOrd="0" destOrd="0" presId="urn:microsoft.com/office/officeart/2008/layout/LinedList"/>
    <dgm:cxn modelId="{631A24AA-A9AC-44EF-9B2D-F66707FD9C54}" srcId="{9DEB00D0-8AD5-4105-867F-2F3F4684E594}" destId="{48758A1C-6440-4088-BC9E-4015C0A9D7F2}" srcOrd="6" destOrd="0" parTransId="{261FCACF-7CB6-40F4-A508-0D1BCC535316}" sibTransId="{13248E00-9C8C-46A9-9C06-56759800D9A6}"/>
    <dgm:cxn modelId="{CB92FDD0-9C1E-430A-88C1-4884A7D3DDFE}" srcId="{9DEB00D0-8AD5-4105-867F-2F3F4684E594}" destId="{214B7513-0DC4-4D4B-AECD-52A2C3CB6099}" srcOrd="1" destOrd="0" parTransId="{559FAE3C-97F6-4B3C-B283-83B93C644570}" sibTransId="{80844913-2424-41A4-BD5A-F6E7DA291324}"/>
    <dgm:cxn modelId="{AC004FA3-09EC-40FE-9AE5-7F37432DA3EA}" type="presParOf" srcId="{625BA6CB-D77A-4D90-A70B-C3ADE8567DB1}" destId="{117CB547-21D7-4A83-86F9-6FA543725E20}" srcOrd="0" destOrd="0" presId="urn:microsoft.com/office/officeart/2008/layout/LinedList"/>
    <dgm:cxn modelId="{5C527E58-4154-483A-81AF-0379AC05E019}" type="presParOf" srcId="{625BA6CB-D77A-4D90-A70B-C3ADE8567DB1}" destId="{5BA3B37F-F53A-4092-86DA-3A8B5F04DB08}" srcOrd="1" destOrd="0" presId="urn:microsoft.com/office/officeart/2008/layout/LinedList"/>
    <dgm:cxn modelId="{E153C0B8-7056-406C-A248-391393627B49}" type="presParOf" srcId="{5BA3B37F-F53A-4092-86DA-3A8B5F04DB08}" destId="{E5DC50AA-73A1-4B38-8730-A03EB00865D6}" srcOrd="0" destOrd="0" presId="urn:microsoft.com/office/officeart/2008/layout/LinedList"/>
    <dgm:cxn modelId="{41BA8C6D-7104-49B2-98D8-DE2A87D875B9}" type="presParOf" srcId="{5BA3B37F-F53A-4092-86DA-3A8B5F04DB08}" destId="{4B07839D-6AB0-4D86-A8F6-60DA3A1906A9}" srcOrd="1" destOrd="0" presId="urn:microsoft.com/office/officeart/2008/layout/LinedList"/>
    <dgm:cxn modelId="{DFF6AEFF-9DA8-4907-86DE-3DF0E068304A}" type="presParOf" srcId="{625BA6CB-D77A-4D90-A70B-C3ADE8567DB1}" destId="{25B4112F-43B2-4A3E-84E5-9FE1C511C7EC}" srcOrd="2" destOrd="0" presId="urn:microsoft.com/office/officeart/2008/layout/LinedList"/>
    <dgm:cxn modelId="{96FC5CB5-C888-455B-9490-071296EC6C18}" type="presParOf" srcId="{625BA6CB-D77A-4D90-A70B-C3ADE8567DB1}" destId="{EAAEED0F-2B73-4D44-8710-80D9E5909336}" srcOrd="3" destOrd="0" presId="urn:microsoft.com/office/officeart/2008/layout/LinedList"/>
    <dgm:cxn modelId="{E2820BCB-145F-4F10-8841-C2A67E23E71B}" type="presParOf" srcId="{EAAEED0F-2B73-4D44-8710-80D9E5909336}" destId="{E4F06E8E-E682-4061-AC21-416A39D59932}" srcOrd="0" destOrd="0" presId="urn:microsoft.com/office/officeart/2008/layout/LinedList"/>
    <dgm:cxn modelId="{C46B880D-4505-465F-ADCC-71DD8606483D}" type="presParOf" srcId="{EAAEED0F-2B73-4D44-8710-80D9E5909336}" destId="{120F22E2-6165-4D4F-9ADE-6EF0597787CE}" srcOrd="1" destOrd="0" presId="urn:microsoft.com/office/officeart/2008/layout/LinedList"/>
    <dgm:cxn modelId="{1D1A387D-A1AC-4832-99CC-908BE85C507E}" type="presParOf" srcId="{625BA6CB-D77A-4D90-A70B-C3ADE8567DB1}" destId="{35DD27D6-A991-4457-8874-9D3E31ABEB9F}" srcOrd="4" destOrd="0" presId="urn:microsoft.com/office/officeart/2008/layout/LinedList"/>
    <dgm:cxn modelId="{982B581D-8C34-4B0C-A0A1-34832239738C}" type="presParOf" srcId="{625BA6CB-D77A-4D90-A70B-C3ADE8567DB1}" destId="{835042E2-E2FF-4B11-8236-8E4977D39400}" srcOrd="5" destOrd="0" presId="urn:microsoft.com/office/officeart/2008/layout/LinedList"/>
    <dgm:cxn modelId="{791272FD-53A0-4CEC-A228-E1BEB29EAFE5}" type="presParOf" srcId="{835042E2-E2FF-4B11-8236-8E4977D39400}" destId="{15D6C50B-CF4C-46CB-8C62-3D7C46A38FEF}" srcOrd="0" destOrd="0" presId="urn:microsoft.com/office/officeart/2008/layout/LinedList"/>
    <dgm:cxn modelId="{4BBF924E-42AB-41BA-951C-DB895EDF9724}" type="presParOf" srcId="{835042E2-E2FF-4B11-8236-8E4977D39400}" destId="{FAE90513-7BCE-42E3-939A-E2DA86727A2A}" srcOrd="1" destOrd="0" presId="urn:microsoft.com/office/officeart/2008/layout/LinedList"/>
    <dgm:cxn modelId="{9913CA08-7831-4B8E-AB5C-0C0C2CCE9527}" type="presParOf" srcId="{625BA6CB-D77A-4D90-A70B-C3ADE8567DB1}" destId="{C7895AD4-50B1-4BCC-B5EF-FA02B96428EF}" srcOrd="6" destOrd="0" presId="urn:microsoft.com/office/officeart/2008/layout/LinedList"/>
    <dgm:cxn modelId="{38DB613A-B188-4456-9D4B-B017C22664D6}" type="presParOf" srcId="{625BA6CB-D77A-4D90-A70B-C3ADE8567DB1}" destId="{3C2EA9C9-C35C-4119-8199-3F65B062D232}" srcOrd="7" destOrd="0" presId="urn:microsoft.com/office/officeart/2008/layout/LinedList"/>
    <dgm:cxn modelId="{4EC50856-62FD-4F45-8607-BBBBBF34BE4A}" type="presParOf" srcId="{3C2EA9C9-C35C-4119-8199-3F65B062D232}" destId="{49C0270C-FE67-427F-85A3-C62FAAACE44B}" srcOrd="0" destOrd="0" presId="urn:microsoft.com/office/officeart/2008/layout/LinedList"/>
    <dgm:cxn modelId="{87246BAA-83C2-4C9D-9078-26571D85673D}" type="presParOf" srcId="{3C2EA9C9-C35C-4119-8199-3F65B062D232}" destId="{0C61673C-F01E-47C9-A4D8-F7404DFDBF4B}" srcOrd="1" destOrd="0" presId="urn:microsoft.com/office/officeart/2008/layout/LinedList"/>
    <dgm:cxn modelId="{198A715D-B917-4679-81F4-C029A281AA62}" type="presParOf" srcId="{625BA6CB-D77A-4D90-A70B-C3ADE8567DB1}" destId="{E4BDE5A0-1294-432F-AFF5-DF2BF2FCA0EE}" srcOrd="8" destOrd="0" presId="urn:microsoft.com/office/officeart/2008/layout/LinedList"/>
    <dgm:cxn modelId="{23D2BC3C-0DA8-4F06-AC59-0F79128A3892}" type="presParOf" srcId="{625BA6CB-D77A-4D90-A70B-C3ADE8567DB1}" destId="{F2B086BB-4DC3-4E7E-953D-41F1896E0F1D}" srcOrd="9" destOrd="0" presId="urn:microsoft.com/office/officeart/2008/layout/LinedList"/>
    <dgm:cxn modelId="{098C7CE4-ED12-465C-9C09-2DE8FCFBC5B6}" type="presParOf" srcId="{F2B086BB-4DC3-4E7E-953D-41F1896E0F1D}" destId="{6BB5E3CA-6D47-407C-8B58-FC1A72303505}" srcOrd="0" destOrd="0" presId="urn:microsoft.com/office/officeart/2008/layout/LinedList"/>
    <dgm:cxn modelId="{4B5AC552-9741-4828-A555-4DC4FEFB8E72}" type="presParOf" srcId="{F2B086BB-4DC3-4E7E-953D-41F1896E0F1D}" destId="{1F8A05ED-D197-471D-9718-8132C5001792}" srcOrd="1" destOrd="0" presId="urn:microsoft.com/office/officeart/2008/layout/LinedList"/>
    <dgm:cxn modelId="{27F083D0-7CBA-46FB-BEC2-2D953127256B}" type="presParOf" srcId="{625BA6CB-D77A-4D90-A70B-C3ADE8567DB1}" destId="{B596857F-69AF-46B7-9E6C-B791B90B2124}" srcOrd="10" destOrd="0" presId="urn:microsoft.com/office/officeart/2008/layout/LinedList"/>
    <dgm:cxn modelId="{5B470056-C894-4F7B-AA2F-952FD8BB9F49}" type="presParOf" srcId="{625BA6CB-D77A-4D90-A70B-C3ADE8567DB1}" destId="{A6748FC2-9DA0-421E-AFF6-9AC0C8B24CDA}" srcOrd="11" destOrd="0" presId="urn:microsoft.com/office/officeart/2008/layout/LinedList"/>
    <dgm:cxn modelId="{1B15994C-2AE4-4E35-8C85-602F11639E10}" type="presParOf" srcId="{A6748FC2-9DA0-421E-AFF6-9AC0C8B24CDA}" destId="{29E3053D-7294-45F4-9B9C-B5B91EB14D80}" srcOrd="0" destOrd="0" presId="urn:microsoft.com/office/officeart/2008/layout/LinedList"/>
    <dgm:cxn modelId="{6A4D3B5F-FF5E-40B8-BF6A-AD6079622B85}" type="presParOf" srcId="{A6748FC2-9DA0-421E-AFF6-9AC0C8B24CDA}" destId="{019A6680-C4C3-4E81-9536-5904140523C1}" srcOrd="1" destOrd="0" presId="urn:microsoft.com/office/officeart/2008/layout/LinedList"/>
    <dgm:cxn modelId="{B79DAF79-31AB-4EA6-998E-B82FD90DECDE}" type="presParOf" srcId="{625BA6CB-D77A-4D90-A70B-C3ADE8567DB1}" destId="{22127692-6F3C-4CF8-9D68-D20AEEA39EF9}" srcOrd="12" destOrd="0" presId="urn:microsoft.com/office/officeart/2008/layout/LinedList"/>
    <dgm:cxn modelId="{F728D314-ECDD-4F82-A8D2-B2E8E4F8F756}" type="presParOf" srcId="{625BA6CB-D77A-4D90-A70B-C3ADE8567DB1}" destId="{1ADFE673-571B-4C5D-A782-2482CB796C36}" srcOrd="13" destOrd="0" presId="urn:microsoft.com/office/officeart/2008/layout/LinedList"/>
    <dgm:cxn modelId="{4F41E076-4A06-45FA-AD14-3053B7CE2855}" type="presParOf" srcId="{1ADFE673-571B-4C5D-A782-2482CB796C36}" destId="{57BC9669-F0E8-42BE-980B-825E4B56F0A2}" srcOrd="0" destOrd="0" presId="urn:microsoft.com/office/officeart/2008/layout/LinedList"/>
    <dgm:cxn modelId="{BA577627-A330-4EAD-BBC1-69FF451D8602}" type="presParOf" srcId="{1ADFE673-571B-4C5D-A782-2482CB796C36}" destId="{91815256-67E5-492F-8D8D-F393AFB5921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7300511-CAA9-4F36-9B34-590E5688E29B}"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F8FAEA4-B6CB-4957-889A-A09513D28424}">
      <dgm:prSet/>
      <dgm:spPr/>
      <dgm:t>
        <a:bodyPr/>
        <a:lstStyle/>
        <a:p>
          <a:r>
            <a:rPr lang="en-US"/>
            <a:t>Pattern Identification and Recognition for Venture Creation (Notes)</a:t>
          </a:r>
        </a:p>
      </dgm:t>
    </dgm:pt>
    <dgm:pt modelId="{B58819FF-5675-4054-87BF-B72A435FFB8D}" type="parTrans" cxnId="{8F2B7259-3B0E-48BA-B0CD-983EB529CDFE}">
      <dgm:prSet/>
      <dgm:spPr/>
      <dgm:t>
        <a:bodyPr/>
        <a:lstStyle/>
        <a:p>
          <a:endParaRPr lang="en-US"/>
        </a:p>
      </dgm:t>
    </dgm:pt>
    <dgm:pt modelId="{656EE0DF-F449-41AB-BEAA-86F2DFDED1B7}" type="sibTrans" cxnId="{8F2B7259-3B0E-48BA-B0CD-983EB529CDFE}">
      <dgm:prSet/>
      <dgm:spPr/>
      <dgm:t>
        <a:bodyPr/>
        <a:lstStyle/>
        <a:p>
          <a:endParaRPr lang="en-US"/>
        </a:p>
      </dgm:t>
    </dgm:pt>
    <dgm:pt modelId="{9B2BA5B1-FC38-49C7-A7C5-5219DEB25253}">
      <dgm:prSet/>
      <dgm:spPr/>
      <dgm:t>
        <a:bodyPr/>
        <a:lstStyle/>
        <a:p>
          <a:r>
            <a:rPr lang="en-US" dirty="0"/>
            <a:t>Prototype and Exemplar Model (Research Article)</a:t>
          </a:r>
        </a:p>
      </dgm:t>
    </dgm:pt>
    <dgm:pt modelId="{5676C948-4C36-46FB-9F37-E53EF66C498A}" type="parTrans" cxnId="{022A4165-CDAF-4900-81D8-713CB384570F}">
      <dgm:prSet/>
      <dgm:spPr/>
      <dgm:t>
        <a:bodyPr/>
        <a:lstStyle/>
        <a:p>
          <a:endParaRPr lang="en-US"/>
        </a:p>
      </dgm:t>
    </dgm:pt>
    <dgm:pt modelId="{786862E6-1371-4E15-B98C-BA80BB1918EF}" type="sibTrans" cxnId="{022A4165-CDAF-4900-81D8-713CB384570F}">
      <dgm:prSet/>
      <dgm:spPr/>
      <dgm:t>
        <a:bodyPr/>
        <a:lstStyle/>
        <a:p>
          <a:endParaRPr lang="en-US"/>
        </a:p>
      </dgm:t>
    </dgm:pt>
    <dgm:pt modelId="{F8CB6812-A249-421B-BF86-A540489DC61F}">
      <dgm:prSet/>
      <dgm:spPr/>
      <dgm:t>
        <a:bodyPr/>
        <a:lstStyle/>
        <a:p>
          <a:r>
            <a:rPr lang="en-US" dirty="0"/>
            <a:t>Reverse Engineering </a:t>
          </a:r>
        </a:p>
        <a:p>
          <a:r>
            <a:rPr lang="en-US" dirty="0"/>
            <a:t>( Notes)</a:t>
          </a:r>
        </a:p>
      </dgm:t>
    </dgm:pt>
    <dgm:pt modelId="{F2606CA2-C6C7-4F76-966E-2C92C8C7BDA4}" type="parTrans" cxnId="{CC9026C7-129F-4F64-9FFE-9394DA6801A5}">
      <dgm:prSet/>
      <dgm:spPr/>
      <dgm:t>
        <a:bodyPr/>
        <a:lstStyle/>
        <a:p>
          <a:endParaRPr lang="en-US"/>
        </a:p>
      </dgm:t>
    </dgm:pt>
    <dgm:pt modelId="{74FDA28E-A062-4E2E-AB01-277E7495C0B5}" type="sibTrans" cxnId="{CC9026C7-129F-4F64-9FFE-9394DA6801A5}">
      <dgm:prSet/>
      <dgm:spPr/>
      <dgm:t>
        <a:bodyPr/>
        <a:lstStyle/>
        <a:p>
          <a:endParaRPr lang="en-US"/>
        </a:p>
      </dgm:t>
    </dgm:pt>
    <dgm:pt modelId="{229E1A22-F18A-4590-BA06-A38690808B29}" type="pres">
      <dgm:prSet presAssocID="{37300511-CAA9-4F36-9B34-590E5688E29B}" presName="root" presStyleCnt="0">
        <dgm:presLayoutVars>
          <dgm:dir/>
          <dgm:resizeHandles val="exact"/>
        </dgm:presLayoutVars>
      </dgm:prSet>
      <dgm:spPr/>
    </dgm:pt>
    <dgm:pt modelId="{2ACE445E-20A5-4F78-9AC8-8D0219D3A631}" type="pres">
      <dgm:prSet presAssocID="{CF8FAEA4-B6CB-4957-889A-A09513D28424}" presName="compNode" presStyleCnt="0"/>
      <dgm:spPr/>
    </dgm:pt>
    <dgm:pt modelId="{89285A73-5043-4590-BCA7-6506938A4E3E}" type="pres">
      <dgm:prSet presAssocID="{CF8FAEA4-B6CB-4957-889A-A09513D284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34DEE600-E825-4562-B0FF-5D034C58917E}" type="pres">
      <dgm:prSet presAssocID="{CF8FAEA4-B6CB-4957-889A-A09513D28424}" presName="spaceRect" presStyleCnt="0"/>
      <dgm:spPr/>
    </dgm:pt>
    <dgm:pt modelId="{ADD45A4D-E440-4893-935B-8D61EBF03118}" type="pres">
      <dgm:prSet presAssocID="{CF8FAEA4-B6CB-4957-889A-A09513D28424}" presName="textRect" presStyleLbl="revTx" presStyleIdx="0" presStyleCnt="3">
        <dgm:presLayoutVars>
          <dgm:chMax val="1"/>
          <dgm:chPref val="1"/>
        </dgm:presLayoutVars>
      </dgm:prSet>
      <dgm:spPr/>
    </dgm:pt>
    <dgm:pt modelId="{CCA2DA17-D2DD-4BF0-B890-27478C25EE44}" type="pres">
      <dgm:prSet presAssocID="{656EE0DF-F449-41AB-BEAA-86F2DFDED1B7}" presName="sibTrans" presStyleCnt="0"/>
      <dgm:spPr/>
    </dgm:pt>
    <dgm:pt modelId="{65A94FB3-3F4F-4933-BDC6-6838ACD2174A}" type="pres">
      <dgm:prSet presAssocID="{9B2BA5B1-FC38-49C7-A7C5-5219DEB25253}" presName="compNode" presStyleCnt="0"/>
      <dgm:spPr/>
    </dgm:pt>
    <dgm:pt modelId="{4D8D4D32-7E4E-4AC3-B9A9-A3935B008447}" type="pres">
      <dgm:prSet presAssocID="{9B2BA5B1-FC38-49C7-A7C5-5219DEB252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cket"/>
        </a:ext>
      </dgm:extLst>
    </dgm:pt>
    <dgm:pt modelId="{3F67AA0D-A101-4547-BC2A-7D0A8C3732B3}" type="pres">
      <dgm:prSet presAssocID="{9B2BA5B1-FC38-49C7-A7C5-5219DEB25253}" presName="spaceRect" presStyleCnt="0"/>
      <dgm:spPr/>
    </dgm:pt>
    <dgm:pt modelId="{3A5F175C-3EF9-42E3-811F-8FB841DB5696}" type="pres">
      <dgm:prSet presAssocID="{9B2BA5B1-FC38-49C7-A7C5-5219DEB25253}" presName="textRect" presStyleLbl="revTx" presStyleIdx="1" presStyleCnt="3">
        <dgm:presLayoutVars>
          <dgm:chMax val="1"/>
          <dgm:chPref val="1"/>
        </dgm:presLayoutVars>
      </dgm:prSet>
      <dgm:spPr/>
    </dgm:pt>
    <dgm:pt modelId="{46616C21-8DE9-49F9-9A07-44D74E5E3BAB}" type="pres">
      <dgm:prSet presAssocID="{786862E6-1371-4E15-B98C-BA80BB1918EF}" presName="sibTrans" presStyleCnt="0"/>
      <dgm:spPr/>
    </dgm:pt>
    <dgm:pt modelId="{AF8CC73F-C73D-4539-B681-5F6DC060CBD9}" type="pres">
      <dgm:prSet presAssocID="{F8CB6812-A249-421B-BF86-A540489DC61F}" presName="compNode" presStyleCnt="0"/>
      <dgm:spPr/>
    </dgm:pt>
    <dgm:pt modelId="{D0FEB46C-636A-4F7D-BA42-B1B9558DDBC3}" type="pres">
      <dgm:prSet presAssocID="{F8CB6812-A249-421B-BF86-A540489DC61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ck"/>
        </a:ext>
      </dgm:extLst>
    </dgm:pt>
    <dgm:pt modelId="{929DECC1-F9D3-481A-AA75-CD2B9E4A1479}" type="pres">
      <dgm:prSet presAssocID="{F8CB6812-A249-421B-BF86-A540489DC61F}" presName="spaceRect" presStyleCnt="0"/>
      <dgm:spPr/>
    </dgm:pt>
    <dgm:pt modelId="{4DE821BA-3632-4E7C-ABBA-64C055ACD51D}" type="pres">
      <dgm:prSet presAssocID="{F8CB6812-A249-421B-BF86-A540489DC61F}" presName="textRect" presStyleLbl="revTx" presStyleIdx="2" presStyleCnt="3">
        <dgm:presLayoutVars>
          <dgm:chMax val="1"/>
          <dgm:chPref val="1"/>
        </dgm:presLayoutVars>
      </dgm:prSet>
      <dgm:spPr/>
    </dgm:pt>
  </dgm:ptLst>
  <dgm:cxnLst>
    <dgm:cxn modelId="{022A4165-CDAF-4900-81D8-713CB384570F}" srcId="{37300511-CAA9-4F36-9B34-590E5688E29B}" destId="{9B2BA5B1-FC38-49C7-A7C5-5219DEB25253}" srcOrd="1" destOrd="0" parTransId="{5676C948-4C36-46FB-9F37-E53EF66C498A}" sibTransId="{786862E6-1371-4E15-B98C-BA80BB1918EF}"/>
    <dgm:cxn modelId="{7AA45C74-1885-44C1-A555-49AF901D91E6}" type="presOf" srcId="{37300511-CAA9-4F36-9B34-590E5688E29B}" destId="{229E1A22-F18A-4590-BA06-A38690808B29}" srcOrd="0" destOrd="0" presId="urn:microsoft.com/office/officeart/2018/2/layout/IconLabelList"/>
    <dgm:cxn modelId="{8F2B7259-3B0E-48BA-B0CD-983EB529CDFE}" srcId="{37300511-CAA9-4F36-9B34-590E5688E29B}" destId="{CF8FAEA4-B6CB-4957-889A-A09513D28424}" srcOrd="0" destOrd="0" parTransId="{B58819FF-5675-4054-87BF-B72A435FFB8D}" sibTransId="{656EE0DF-F449-41AB-BEAA-86F2DFDED1B7}"/>
    <dgm:cxn modelId="{5078A9AE-165A-46D4-A90C-ACBDE5DB97AE}" type="presOf" srcId="{F8CB6812-A249-421B-BF86-A540489DC61F}" destId="{4DE821BA-3632-4E7C-ABBA-64C055ACD51D}" srcOrd="0" destOrd="0" presId="urn:microsoft.com/office/officeart/2018/2/layout/IconLabelList"/>
    <dgm:cxn modelId="{9D683AB1-3745-4B49-9748-A997E8296908}" type="presOf" srcId="{9B2BA5B1-FC38-49C7-A7C5-5219DEB25253}" destId="{3A5F175C-3EF9-42E3-811F-8FB841DB5696}" srcOrd="0" destOrd="0" presId="urn:microsoft.com/office/officeart/2018/2/layout/IconLabelList"/>
    <dgm:cxn modelId="{CC9026C7-129F-4F64-9FFE-9394DA6801A5}" srcId="{37300511-CAA9-4F36-9B34-590E5688E29B}" destId="{F8CB6812-A249-421B-BF86-A540489DC61F}" srcOrd="2" destOrd="0" parTransId="{F2606CA2-C6C7-4F76-966E-2C92C8C7BDA4}" sibTransId="{74FDA28E-A062-4E2E-AB01-277E7495C0B5}"/>
    <dgm:cxn modelId="{50EEC4E1-76F1-41DD-851E-651D25E4488A}" type="presOf" srcId="{CF8FAEA4-B6CB-4957-889A-A09513D28424}" destId="{ADD45A4D-E440-4893-935B-8D61EBF03118}" srcOrd="0" destOrd="0" presId="urn:microsoft.com/office/officeart/2018/2/layout/IconLabelList"/>
    <dgm:cxn modelId="{D7799965-F26F-48B6-92F8-23ACC59B0687}" type="presParOf" srcId="{229E1A22-F18A-4590-BA06-A38690808B29}" destId="{2ACE445E-20A5-4F78-9AC8-8D0219D3A631}" srcOrd="0" destOrd="0" presId="urn:microsoft.com/office/officeart/2018/2/layout/IconLabelList"/>
    <dgm:cxn modelId="{D5D57E4C-6571-47A7-88D2-9D371DC1E644}" type="presParOf" srcId="{2ACE445E-20A5-4F78-9AC8-8D0219D3A631}" destId="{89285A73-5043-4590-BCA7-6506938A4E3E}" srcOrd="0" destOrd="0" presId="urn:microsoft.com/office/officeart/2018/2/layout/IconLabelList"/>
    <dgm:cxn modelId="{00ACB447-C6F2-48F4-8EF8-AFA113A42E76}" type="presParOf" srcId="{2ACE445E-20A5-4F78-9AC8-8D0219D3A631}" destId="{34DEE600-E825-4562-B0FF-5D034C58917E}" srcOrd="1" destOrd="0" presId="urn:microsoft.com/office/officeart/2018/2/layout/IconLabelList"/>
    <dgm:cxn modelId="{232DCCD9-AA34-47F0-9AE6-252D8E83FE2C}" type="presParOf" srcId="{2ACE445E-20A5-4F78-9AC8-8D0219D3A631}" destId="{ADD45A4D-E440-4893-935B-8D61EBF03118}" srcOrd="2" destOrd="0" presId="urn:microsoft.com/office/officeart/2018/2/layout/IconLabelList"/>
    <dgm:cxn modelId="{E7C9D9B4-E4E4-4E00-9DC0-E4D6DD3BDD6B}" type="presParOf" srcId="{229E1A22-F18A-4590-BA06-A38690808B29}" destId="{CCA2DA17-D2DD-4BF0-B890-27478C25EE44}" srcOrd="1" destOrd="0" presId="urn:microsoft.com/office/officeart/2018/2/layout/IconLabelList"/>
    <dgm:cxn modelId="{26DAEB92-C85D-4DD8-89E1-926C757BA5BA}" type="presParOf" srcId="{229E1A22-F18A-4590-BA06-A38690808B29}" destId="{65A94FB3-3F4F-4933-BDC6-6838ACD2174A}" srcOrd="2" destOrd="0" presId="urn:microsoft.com/office/officeart/2018/2/layout/IconLabelList"/>
    <dgm:cxn modelId="{D938822B-EBCC-4515-B109-901CCE988E62}" type="presParOf" srcId="{65A94FB3-3F4F-4933-BDC6-6838ACD2174A}" destId="{4D8D4D32-7E4E-4AC3-B9A9-A3935B008447}" srcOrd="0" destOrd="0" presId="urn:microsoft.com/office/officeart/2018/2/layout/IconLabelList"/>
    <dgm:cxn modelId="{070768F4-B9DE-469B-BC33-7DF3478A09BB}" type="presParOf" srcId="{65A94FB3-3F4F-4933-BDC6-6838ACD2174A}" destId="{3F67AA0D-A101-4547-BC2A-7D0A8C3732B3}" srcOrd="1" destOrd="0" presId="urn:microsoft.com/office/officeart/2018/2/layout/IconLabelList"/>
    <dgm:cxn modelId="{9852EFF0-E518-427B-92E6-B332E6C2ED26}" type="presParOf" srcId="{65A94FB3-3F4F-4933-BDC6-6838ACD2174A}" destId="{3A5F175C-3EF9-42E3-811F-8FB841DB5696}" srcOrd="2" destOrd="0" presId="urn:microsoft.com/office/officeart/2018/2/layout/IconLabelList"/>
    <dgm:cxn modelId="{D95498EC-7620-4B39-A658-5FAB4AA5D6CF}" type="presParOf" srcId="{229E1A22-F18A-4590-BA06-A38690808B29}" destId="{46616C21-8DE9-49F9-9A07-44D74E5E3BAB}" srcOrd="3" destOrd="0" presId="urn:microsoft.com/office/officeart/2018/2/layout/IconLabelList"/>
    <dgm:cxn modelId="{F1F4C33A-A26E-4647-B19B-8DC2D9FD720E}" type="presParOf" srcId="{229E1A22-F18A-4590-BA06-A38690808B29}" destId="{AF8CC73F-C73D-4539-B681-5F6DC060CBD9}" srcOrd="4" destOrd="0" presId="urn:microsoft.com/office/officeart/2018/2/layout/IconLabelList"/>
    <dgm:cxn modelId="{08D8E178-8799-4963-870C-14D928303EC8}" type="presParOf" srcId="{AF8CC73F-C73D-4539-B681-5F6DC060CBD9}" destId="{D0FEB46C-636A-4F7D-BA42-B1B9558DDBC3}" srcOrd="0" destOrd="0" presId="urn:microsoft.com/office/officeart/2018/2/layout/IconLabelList"/>
    <dgm:cxn modelId="{A2C4585A-BCC3-496D-B874-DA35FFEE0335}" type="presParOf" srcId="{AF8CC73F-C73D-4539-B681-5F6DC060CBD9}" destId="{929DECC1-F9D3-481A-AA75-CD2B9E4A1479}" srcOrd="1" destOrd="0" presId="urn:microsoft.com/office/officeart/2018/2/layout/IconLabelList"/>
    <dgm:cxn modelId="{9E4B854D-7218-46F8-B402-2DBCED9AF89B}" type="presParOf" srcId="{AF8CC73F-C73D-4539-B681-5F6DC060CBD9}" destId="{4DE821BA-3632-4E7C-ABBA-64C055ACD51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9B0716-82A4-45C8-A011-EC4AA6A89A2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476CEAC-AEBB-4406-A830-7E409A217404}">
      <dgm:prSet/>
      <dgm:spPr/>
      <dgm:t>
        <a:bodyPr/>
        <a:lstStyle/>
        <a:p>
          <a:r>
            <a:rPr lang="en-US"/>
            <a:t>Natural resources</a:t>
          </a:r>
        </a:p>
      </dgm:t>
    </dgm:pt>
    <dgm:pt modelId="{A310D246-89B1-417F-AE6C-56138EBBCE42}" type="parTrans" cxnId="{067ACC8D-65CF-4BB9-A60A-5B076C530551}">
      <dgm:prSet/>
      <dgm:spPr/>
      <dgm:t>
        <a:bodyPr/>
        <a:lstStyle/>
        <a:p>
          <a:endParaRPr lang="en-US"/>
        </a:p>
      </dgm:t>
    </dgm:pt>
    <dgm:pt modelId="{39A7B8F4-A02E-4372-8188-3A3E3130FE37}" type="sibTrans" cxnId="{067ACC8D-65CF-4BB9-A60A-5B076C530551}">
      <dgm:prSet/>
      <dgm:spPr/>
      <dgm:t>
        <a:bodyPr/>
        <a:lstStyle/>
        <a:p>
          <a:endParaRPr lang="en-US"/>
        </a:p>
      </dgm:t>
    </dgm:pt>
    <dgm:pt modelId="{1BE9C020-FB25-4E67-B7CC-96F034507E90}">
      <dgm:prSet/>
      <dgm:spPr/>
      <dgm:t>
        <a:bodyPr/>
        <a:lstStyle/>
        <a:p>
          <a:r>
            <a:rPr lang="en-US"/>
            <a:t>Existing anticipated industries</a:t>
          </a:r>
        </a:p>
      </dgm:t>
    </dgm:pt>
    <dgm:pt modelId="{DEF970D0-A528-4499-9FD8-99619A0143A7}" type="parTrans" cxnId="{5505A1A4-31B9-4BBB-9094-5DA30FDF4E95}">
      <dgm:prSet/>
      <dgm:spPr/>
      <dgm:t>
        <a:bodyPr/>
        <a:lstStyle/>
        <a:p>
          <a:endParaRPr lang="en-US"/>
        </a:p>
      </dgm:t>
    </dgm:pt>
    <dgm:pt modelId="{5CE39295-571B-44FD-9EF1-F52D231CF125}" type="sibTrans" cxnId="{5505A1A4-31B9-4BBB-9094-5DA30FDF4E95}">
      <dgm:prSet/>
      <dgm:spPr/>
      <dgm:t>
        <a:bodyPr/>
        <a:lstStyle/>
        <a:p>
          <a:endParaRPr lang="en-US"/>
        </a:p>
      </dgm:t>
    </dgm:pt>
    <dgm:pt modelId="{F65E09BE-1FA6-4B3B-8876-EBE0E2E1CF58}">
      <dgm:prSet/>
      <dgm:spPr/>
      <dgm:t>
        <a:bodyPr/>
        <a:lstStyle/>
        <a:p>
          <a:r>
            <a:rPr lang="en-US"/>
            <a:t>Market driven</a:t>
          </a:r>
        </a:p>
      </dgm:t>
    </dgm:pt>
    <dgm:pt modelId="{D29E92F0-F472-44C3-BB21-C4F6A2001FBA}" type="parTrans" cxnId="{40F50D23-267C-4FF3-BF28-3B33FED402E4}">
      <dgm:prSet/>
      <dgm:spPr/>
      <dgm:t>
        <a:bodyPr/>
        <a:lstStyle/>
        <a:p>
          <a:endParaRPr lang="en-US"/>
        </a:p>
      </dgm:t>
    </dgm:pt>
    <dgm:pt modelId="{74539121-E781-4567-8197-2A4D515A3E9F}" type="sibTrans" cxnId="{40F50D23-267C-4FF3-BF28-3B33FED402E4}">
      <dgm:prSet/>
      <dgm:spPr/>
      <dgm:t>
        <a:bodyPr/>
        <a:lstStyle/>
        <a:p>
          <a:endParaRPr lang="en-US"/>
        </a:p>
      </dgm:t>
    </dgm:pt>
    <dgm:pt modelId="{0E21B47F-D764-4A80-AE5F-930F1668BC90}">
      <dgm:prSet/>
      <dgm:spPr/>
      <dgm:t>
        <a:bodyPr/>
        <a:lstStyle/>
        <a:p>
          <a:r>
            <a:rPr lang="en-US"/>
            <a:t>Service sector scanning</a:t>
          </a:r>
        </a:p>
      </dgm:t>
    </dgm:pt>
    <dgm:pt modelId="{B7AFAFA5-B644-47ED-A9B8-F01DDE43483B}" type="parTrans" cxnId="{7A487512-8BD1-466F-A533-4D4FC59DCA73}">
      <dgm:prSet/>
      <dgm:spPr/>
      <dgm:t>
        <a:bodyPr/>
        <a:lstStyle/>
        <a:p>
          <a:endParaRPr lang="en-US"/>
        </a:p>
      </dgm:t>
    </dgm:pt>
    <dgm:pt modelId="{73564AE8-4F4D-4CE1-81DE-921C8E13C308}" type="sibTrans" cxnId="{7A487512-8BD1-466F-A533-4D4FC59DCA73}">
      <dgm:prSet/>
      <dgm:spPr/>
      <dgm:t>
        <a:bodyPr/>
        <a:lstStyle/>
        <a:p>
          <a:endParaRPr lang="en-US"/>
        </a:p>
      </dgm:t>
    </dgm:pt>
    <dgm:pt modelId="{E37C195F-8A11-4CAF-8267-33FF4352A7F6}">
      <dgm:prSet/>
      <dgm:spPr/>
      <dgm:t>
        <a:bodyPr/>
        <a:lstStyle/>
        <a:p>
          <a:r>
            <a:rPr lang="en-US"/>
            <a:t>Extension/ modification of present work content</a:t>
          </a:r>
        </a:p>
      </dgm:t>
    </dgm:pt>
    <dgm:pt modelId="{C84FA925-D41B-4C18-B197-CD2CAB994552}" type="parTrans" cxnId="{23D6A7BA-810F-4C84-B6B6-5766C726419F}">
      <dgm:prSet/>
      <dgm:spPr/>
      <dgm:t>
        <a:bodyPr/>
        <a:lstStyle/>
        <a:p>
          <a:endParaRPr lang="en-US"/>
        </a:p>
      </dgm:t>
    </dgm:pt>
    <dgm:pt modelId="{D79910CA-EEA3-45AA-8CF2-3EB608DE3A4E}" type="sibTrans" cxnId="{23D6A7BA-810F-4C84-B6B6-5766C726419F}">
      <dgm:prSet/>
      <dgm:spPr/>
      <dgm:t>
        <a:bodyPr/>
        <a:lstStyle/>
        <a:p>
          <a:endParaRPr lang="en-US"/>
        </a:p>
      </dgm:t>
    </dgm:pt>
    <dgm:pt modelId="{C10B10D3-CA7C-4CE9-B959-EE6E8CEF15EA}">
      <dgm:prSet/>
      <dgm:spPr/>
      <dgm:t>
        <a:bodyPr/>
        <a:lstStyle/>
        <a:p>
          <a:r>
            <a:rPr lang="en-US"/>
            <a:t>Creative effort</a:t>
          </a:r>
        </a:p>
      </dgm:t>
    </dgm:pt>
    <dgm:pt modelId="{E18E9E61-1474-4878-A9A7-2152C5AA5515}" type="parTrans" cxnId="{41B43239-BF56-4DD5-8F4D-8AA489671FF8}">
      <dgm:prSet/>
      <dgm:spPr/>
      <dgm:t>
        <a:bodyPr/>
        <a:lstStyle/>
        <a:p>
          <a:endParaRPr lang="en-US"/>
        </a:p>
      </dgm:t>
    </dgm:pt>
    <dgm:pt modelId="{9C00A296-2810-4547-AAF8-47D7B4765E16}" type="sibTrans" cxnId="{41B43239-BF56-4DD5-8F4D-8AA489671FF8}">
      <dgm:prSet/>
      <dgm:spPr/>
      <dgm:t>
        <a:bodyPr/>
        <a:lstStyle/>
        <a:p>
          <a:endParaRPr lang="en-US"/>
        </a:p>
      </dgm:t>
    </dgm:pt>
    <dgm:pt modelId="{D9B1EEDA-0DC4-401E-8F48-1FD4AB16EF32}" type="pres">
      <dgm:prSet presAssocID="{439B0716-82A4-45C8-A011-EC4AA6A89A2B}" presName="vert0" presStyleCnt="0">
        <dgm:presLayoutVars>
          <dgm:dir/>
          <dgm:animOne val="branch"/>
          <dgm:animLvl val="lvl"/>
        </dgm:presLayoutVars>
      </dgm:prSet>
      <dgm:spPr/>
    </dgm:pt>
    <dgm:pt modelId="{982817A0-C46C-4C07-A172-9FA5476ECAFD}" type="pres">
      <dgm:prSet presAssocID="{0476CEAC-AEBB-4406-A830-7E409A217404}" presName="thickLine" presStyleLbl="alignNode1" presStyleIdx="0" presStyleCnt="6"/>
      <dgm:spPr/>
    </dgm:pt>
    <dgm:pt modelId="{21FCE4C3-A7DD-4DE2-8146-991F197B05C2}" type="pres">
      <dgm:prSet presAssocID="{0476CEAC-AEBB-4406-A830-7E409A217404}" presName="horz1" presStyleCnt="0"/>
      <dgm:spPr/>
    </dgm:pt>
    <dgm:pt modelId="{B70A517A-DC27-4660-B12F-5E0F7C188094}" type="pres">
      <dgm:prSet presAssocID="{0476CEAC-AEBB-4406-A830-7E409A217404}" presName="tx1" presStyleLbl="revTx" presStyleIdx="0" presStyleCnt="6"/>
      <dgm:spPr/>
    </dgm:pt>
    <dgm:pt modelId="{B1715268-CF15-435E-BEB8-F2052B0853A8}" type="pres">
      <dgm:prSet presAssocID="{0476CEAC-AEBB-4406-A830-7E409A217404}" presName="vert1" presStyleCnt="0"/>
      <dgm:spPr/>
    </dgm:pt>
    <dgm:pt modelId="{E080544D-F912-4F32-B625-B2061FE6E972}" type="pres">
      <dgm:prSet presAssocID="{1BE9C020-FB25-4E67-B7CC-96F034507E90}" presName="thickLine" presStyleLbl="alignNode1" presStyleIdx="1" presStyleCnt="6"/>
      <dgm:spPr/>
    </dgm:pt>
    <dgm:pt modelId="{5CB83B5A-5C89-4AF6-8512-CFE85B4A3C6B}" type="pres">
      <dgm:prSet presAssocID="{1BE9C020-FB25-4E67-B7CC-96F034507E90}" presName="horz1" presStyleCnt="0"/>
      <dgm:spPr/>
    </dgm:pt>
    <dgm:pt modelId="{E1883E4D-2108-4B27-804C-791BEEAD78F3}" type="pres">
      <dgm:prSet presAssocID="{1BE9C020-FB25-4E67-B7CC-96F034507E90}" presName="tx1" presStyleLbl="revTx" presStyleIdx="1" presStyleCnt="6"/>
      <dgm:spPr/>
    </dgm:pt>
    <dgm:pt modelId="{F77EB34B-F968-401C-9BC5-1CE12BB3FDC3}" type="pres">
      <dgm:prSet presAssocID="{1BE9C020-FB25-4E67-B7CC-96F034507E90}" presName="vert1" presStyleCnt="0"/>
      <dgm:spPr/>
    </dgm:pt>
    <dgm:pt modelId="{B7A134EF-56E9-44E0-A6E2-4A05B4A3407A}" type="pres">
      <dgm:prSet presAssocID="{F65E09BE-1FA6-4B3B-8876-EBE0E2E1CF58}" presName="thickLine" presStyleLbl="alignNode1" presStyleIdx="2" presStyleCnt="6"/>
      <dgm:spPr/>
    </dgm:pt>
    <dgm:pt modelId="{09D4675E-171C-4995-BAE5-18FF69ADAC49}" type="pres">
      <dgm:prSet presAssocID="{F65E09BE-1FA6-4B3B-8876-EBE0E2E1CF58}" presName="horz1" presStyleCnt="0"/>
      <dgm:spPr/>
    </dgm:pt>
    <dgm:pt modelId="{6A7E976B-8B48-4EC2-AEFD-47747848BF29}" type="pres">
      <dgm:prSet presAssocID="{F65E09BE-1FA6-4B3B-8876-EBE0E2E1CF58}" presName="tx1" presStyleLbl="revTx" presStyleIdx="2" presStyleCnt="6"/>
      <dgm:spPr/>
    </dgm:pt>
    <dgm:pt modelId="{04A090BD-05B4-40F3-8411-3924A261A11B}" type="pres">
      <dgm:prSet presAssocID="{F65E09BE-1FA6-4B3B-8876-EBE0E2E1CF58}" presName="vert1" presStyleCnt="0"/>
      <dgm:spPr/>
    </dgm:pt>
    <dgm:pt modelId="{0D44403F-D767-4672-B103-0BDA99FF37DD}" type="pres">
      <dgm:prSet presAssocID="{0E21B47F-D764-4A80-AE5F-930F1668BC90}" presName="thickLine" presStyleLbl="alignNode1" presStyleIdx="3" presStyleCnt="6"/>
      <dgm:spPr/>
    </dgm:pt>
    <dgm:pt modelId="{A2E9070D-6BA3-4753-A194-33667B460CA6}" type="pres">
      <dgm:prSet presAssocID="{0E21B47F-D764-4A80-AE5F-930F1668BC90}" presName="horz1" presStyleCnt="0"/>
      <dgm:spPr/>
    </dgm:pt>
    <dgm:pt modelId="{6C8A9956-5925-4FE8-A905-C330030226AE}" type="pres">
      <dgm:prSet presAssocID="{0E21B47F-D764-4A80-AE5F-930F1668BC90}" presName="tx1" presStyleLbl="revTx" presStyleIdx="3" presStyleCnt="6"/>
      <dgm:spPr/>
    </dgm:pt>
    <dgm:pt modelId="{1A258DE6-5330-4746-A7D1-D3B3581180CA}" type="pres">
      <dgm:prSet presAssocID="{0E21B47F-D764-4A80-AE5F-930F1668BC90}" presName="vert1" presStyleCnt="0"/>
      <dgm:spPr/>
    </dgm:pt>
    <dgm:pt modelId="{0438E161-46CE-4A03-8A91-41AD9AC96215}" type="pres">
      <dgm:prSet presAssocID="{E37C195F-8A11-4CAF-8267-33FF4352A7F6}" presName="thickLine" presStyleLbl="alignNode1" presStyleIdx="4" presStyleCnt="6"/>
      <dgm:spPr/>
    </dgm:pt>
    <dgm:pt modelId="{F1A79EC6-2C59-40F5-91FD-5C4626100E49}" type="pres">
      <dgm:prSet presAssocID="{E37C195F-8A11-4CAF-8267-33FF4352A7F6}" presName="horz1" presStyleCnt="0"/>
      <dgm:spPr/>
    </dgm:pt>
    <dgm:pt modelId="{C9FA0B2E-F5AE-4DB0-86F9-444E29B74970}" type="pres">
      <dgm:prSet presAssocID="{E37C195F-8A11-4CAF-8267-33FF4352A7F6}" presName="tx1" presStyleLbl="revTx" presStyleIdx="4" presStyleCnt="6"/>
      <dgm:spPr/>
    </dgm:pt>
    <dgm:pt modelId="{C45B5BE7-ACA9-4054-ADF1-0BDEEB36558D}" type="pres">
      <dgm:prSet presAssocID="{E37C195F-8A11-4CAF-8267-33FF4352A7F6}" presName="vert1" presStyleCnt="0"/>
      <dgm:spPr/>
    </dgm:pt>
    <dgm:pt modelId="{EC35A7FC-AA08-4FEF-AE72-ED145BE2A659}" type="pres">
      <dgm:prSet presAssocID="{C10B10D3-CA7C-4CE9-B959-EE6E8CEF15EA}" presName="thickLine" presStyleLbl="alignNode1" presStyleIdx="5" presStyleCnt="6"/>
      <dgm:spPr/>
    </dgm:pt>
    <dgm:pt modelId="{B19046CC-F990-461E-AF4B-C3DA30867262}" type="pres">
      <dgm:prSet presAssocID="{C10B10D3-CA7C-4CE9-B959-EE6E8CEF15EA}" presName="horz1" presStyleCnt="0"/>
      <dgm:spPr/>
    </dgm:pt>
    <dgm:pt modelId="{5E0EB78B-4B22-406F-A4EC-74840FCF4BAA}" type="pres">
      <dgm:prSet presAssocID="{C10B10D3-CA7C-4CE9-B959-EE6E8CEF15EA}" presName="tx1" presStyleLbl="revTx" presStyleIdx="5" presStyleCnt="6"/>
      <dgm:spPr/>
    </dgm:pt>
    <dgm:pt modelId="{62A40E7D-7CC2-4C54-B994-323D446F42B3}" type="pres">
      <dgm:prSet presAssocID="{C10B10D3-CA7C-4CE9-B959-EE6E8CEF15EA}" presName="vert1" presStyleCnt="0"/>
      <dgm:spPr/>
    </dgm:pt>
  </dgm:ptLst>
  <dgm:cxnLst>
    <dgm:cxn modelId="{2C51B904-CF89-47DC-BC14-6D9EC4C0EF7D}" type="presOf" srcId="{1BE9C020-FB25-4E67-B7CC-96F034507E90}" destId="{E1883E4D-2108-4B27-804C-791BEEAD78F3}" srcOrd="0" destOrd="0" presId="urn:microsoft.com/office/officeart/2008/layout/LinedList"/>
    <dgm:cxn modelId="{7A487512-8BD1-466F-A533-4D4FC59DCA73}" srcId="{439B0716-82A4-45C8-A011-EC4AA6A89A2B}" destId="{0E21B47F-D764-4A80-AE5F-930F1668BC90}" srcOrd="3" destOrd="0" parTransId="{B7AFAFA5-B644-47ED-A9B8-F01DDE43483B}" sibTransId="{73564AE8-4F4D-4CE1-81DE-921C8E13C308}"/>
    <dgm:cxn modelId="{40F50D23-267C-4FF3-BF28-3B33FED402E4}" srcId="{439B0716-82A4-45C8-A011-EC4AA6A89A2B}" destId="{F65E09BE-1FA6-4B3B-8876-EBE0E2E1CF58}" srcOrd="2" destOrd="0" parTransId="{D29E92F0-F472-44C3-BB21-C4F6A2001FBA}" sibTransId="{74539121-E781-4567-8197-2A4D515A3E9F}"/>
    <dgm:cxn modelId="{41B43239-BF56-4DD5-8F4D-8AA489671FF8}" srcId="{439B0716-82A4-45C8-A011-EC4AA6A89A2B}" destId="{C10B10D3-CA7C-4CE9-B959-EE6E8CEF15EA}" srcOrd="5" destOrd="0" parTransId="{E18E9E61-1474-4878-A9A7-2152C5AA5515}" sibTransId="{9C00A296-2810-4547-AAF8-47D7B4765E16}"/>
    <dgm:cxn modelId="{6E6F635C-8844-4B34-8B55-10EFCC36C544}" type="presOf" srcId="{C10B10D3-CA7C-4CE9-B959-EE6E8CEF15EA}" destId="{5E0EB78B-4B22-406F-A4EC-74840FCF4BAA}" srcOrd="0" destOrd="0" presId="urn:microsoft.com/office/officeart/2008/layout/LinedList"/>
    <dgm:cxn modelId="{8FB69E60-42FC-4253-A44E-74E7357FA1A7}" type="presOf" srcId="{0476CEAC-AEBB-4406-A830-7E409A217404}" destId="{B70A517A-DC27-4660-B12F-5E0F7C188094}" srcOrd="0" destOrd="0" presId="urn:microsoft.com/office/officeart/2008/layout/LinedList"/>
    <dgm:cxn modelId="{067ACC8D-65CF-4BB9-A60A-5B076C530551}" srcId="{439B0716-82A4-45C8-A011-EC4AA6A89A2B}" destId="{0476CEAC-AEBB-4406-A830-7E409A217404}" srcOrd="0" destOrd="0" parTransId="{A310D246-89B1-417F-AE6C-56138EBBCE42}" sibTransId="{39A7B8F4-A02E-4372-8188-3A3E3130FE37}"/>
    <dgm:cxn modelId="{5505A1A4-31B9-4BBB-9094-5DA30FDF4E95}" srcId="{439B0716-82A4-45C8-A011-EC4AA6A89A2B}" destId="{1BE9C020-FB25-4E67-B7CC-96F034507E90}" srcOrd="1" destOrd="0" parTransId="{DEF970D0-A528-4499-9FD8-99619A0143A7}" sibTransId="{5CE39295-571B-44FD-9EF1-F52D231CF125}"/>
    <dgm:cxn modelId="{492F9EAB-CE79-48D5-8C89-D011F8B3820D}" type="presOf" srcId="{E37C195F-8A11-4CAF-8267-33FF4352A7F6}" destId="{C9FA0B2E-F5AE-4DB0-86F9-444E29B74970}" srcOrd="0" destOrd="0" presId="urn:microsoft.com/office/officeart/2008/layout/LinedList"/>
    <dgm:cxn modelId="{382D23B2-DD20-4E41-921D-AC372306A9B9}" type="presOf" srcId="{439B0716-82A4-45C8-A011-EC4AA6A89A2B}" destId="{D9B1EEDA-0DC4-401E-8F48-1FD4AB16EF32}" srcOrd="0" destOrd="0" presId="urn:microsoft.com/office/officeart/2008/layout/LinedList"/>
    <dgm:cxn modelId="{23D6A7BA-810F-4C84-B6B6-5766C726419F}" srcId="{439B0716-82A4-45C8-A011-EC4AA6A89A2B}" destId="{E37C195F-8A11-4CAF-8267-33FF4352A7F6}" srcOrd="4" destOrd="0" parTransId="{C84FA925-D41B-4C18-B197-CD2CAB994552}" sibTransId="{D79910CA-EEA3-45AA-8CF2-3EB608DE3A4E}"/>
    <dgm:cxn modelId="{03362CEB-6455-4DD6-9B1D-1F1EF21F10EF}" type="presOf" srcId="{0E21B47F-D764-4A80-AE5F-930F1668BC90}" destId="{6C8A9956-5925-4FE8-A905-C330030226AE}" srcOrd="0" destOrd="0" presId="urn:microsoft.com/office/officeart/2008/layout/LinedList"/>
    <dgm:cxn modelId="{4415E1EB-0561-4B98-B24D-A87CE433BF42}" type="presOf" srcId="{F65E09BE-1FA6-4B3B-8876-EBE0E2E1CF58}" destId="{6A7E976B-8B48-4EC2-AEFD-47747848BF29}" srcOrd="0" destOrd="0" presId="urn:microsoft.com/office/officeart/2008/layout/LinedList"/>
    <dgm:cxn modelId="{DCB9351E-A85F-4A77-BC48-0FA1D4A1C27E}" type="presParOf" srcId="{D9B1EEDA-0DC4-401E-8F48-1FD4AB16EF32}" destId="{982817A0-C46C-4C07-A172-9FA5476ECAFD}" srcOrd="0" destOrd="0" presId="urn:microsoft.com/office/officeart/2008/layout/LinedList"/>
    <dgm:cxn modelId="{C59A7001-C3F0-4A61-9691-0FDF1BC7FF56}" type="presParOf" srcId="{D9B1EEDA-0DC4-401E-8F48-1FD4AB16EF32}" destId="{21FCE4C3-A7DD-4DE2-8146-991F197B05C2}" srcOrd="1" destOrd="0" presId="urn:microsoft.com/office/officeart/2008/layout/LinedList"/>
    <dgm:cxn modelId="{E63C81DF-A0D2-4D64-A1E9-E0DDC70F5756}" type="presParOf" srcId="{21FCE4C3-A7DD-4DE2-8146-991F197B05C2}" destId="{B70A517A-DC27-4660-B12F-5E0F7C188094}" srcOrd="0" destOrd="0" presId="urn:microsoft.com/office/officeart/2008/layout/LinedList"/>
    <dgm:cxn modelId="{8096EE65-5910-4835-B2F9-89CAC4E9444C}" type="presParOf" srcId="{21FCE4C3-A7DD-4DE2-8146-991F197B05C2}" destId="{B1715268-CF15-435E-BEB8-F2052B0853A8}" srcOrd="1" destOrd="0" presId="urn:microsoft.com/office/officeart/2008/layout/LinedList"/>
    <dgm:cxn modelId="{1C29293F-7F59-4C56-A3EA-D53FAC9B3E4D}" type="presParOf" srcId="{D9B1EEDA-0DC4-401E-8F48-1FD4AB16EF32}" destId="{E080544D-F912-4F32-B625-B2061FE6E972}" srcOrd="2" destOrd="0" presId="urn:microsoft.com/office/officeart/2008/layout/LinedList"/>
    <dgm:cxn modelId="{67F4362F-6BAA-43DD-951F-3E9A7243D7BD}" type="presParOf" srcId="{D9B1EEDA-0DC4-401E-8F48-1FD4AB16EF32}" destId="{5CB83B5A-5C89-4AF6-8512-CFE85B4A3C6B}" srcOrd="3" destOrd="0" presId="urn:microsoft.com/office/officeart/2008/layout/LinedList"/>
    <dgm:cxn modelId="{41857254-4BEB-4E31-903A-EEEF37C4D2FD}" type="presParOf" srcId="{5CB83B5A-5C89-4AF6-8512-CFE85B4A3C6B}" destId="{E1883E4D-2108-4B27-804C-791BEEAD78F3}" srcOrd="0" destOrd="0" presId="urn:microsoft.com/office/officeart/2008/layout/LinedList"/>
    <dgm:cxn modelId="{C8B64B5C-CB0D-4A18-8704-76658592153C}" type="presParOf" srcId="{5CB83B5A-5C89-4AF6-8512-CFE85B4A3C6B}" destId="{F77EB34B-F968-401C-9BC5-1CE12BB3FDC3}" srcOrd="1" destOrd="0" presId="urn:microsoft.com/office/officeart/2008/layout/LinedList"/>
    <dgm:cxn modelId="{632F5AD5-ED55-43E6-BCCA-053C55157D85}" type="presParOf" srcId="{D9B1EEDA-0DC4-401E-8F48-1FD4AB16EF32}" destId="{B7A134EF-56E9-44E0-A6E2-4A05B4A3407A}" srcOrd="4" destOrd="0" presId="urn:microsoft.com/office/officeart/2008/layout/LinedList"/>
    <dgm:cxn modelId="{A9A61840-EC0D-4800-8155-2B44F760DC7F}" type="presParOf" srcId="{D9B1EEDA-0DC4-401E-8F48-1FD4AB16EF32}" destId="{09D4675E-171C-4995-BAE5-18FF69ADAC49}" srcOrd="5" destOrd="0" presId="urn:microsoft.com/office/officeart/2008/layout/LinedList"/>
    <dgm:cxn modelId="{77455089-B26C-48B9-925E-D9BB8EC8D2C7}" type="presParOf" srcId="{09D4675E-171C-4995-BAE5-18FF69ADAC49}" destId="{6A7E976B-8B48-4EC2-AEFD-47747848BF29}" srcOrd="0" destOrd="0" presId="urn:microsoft.com/office/officeart/2008/layout/LinedList"/>
    <dgm:cxn modelId="{ADE3F864-8167-4EBC-9FF6-61FEC3564A7C}" type="presParOf" srcId="{09D4675E-171C-4995-BAE5-18FF69ADAC49}" destId="{04A090BD-05B4-40F3-8411-3924A261A11B}" srcOrd="1" destOrd="0" presId="urn:microsoft.com/office/officeart/2008/layout/LinedList"/>
    <dgm:cxn modelId="{A58EB881-F7EB-4A7A-B874-6B7222D341C1}" type="presParOf" srcId="{D9B1EEDA-0DC4-401E-8F48-1FD4AB16EF32}" destId="{0D44403F-D767-4672-B103-0BDA99FF37DD}" srcOrd="6" destOrd="0" presId="urn:microsoft.com/office/officeart/2008/layout/LinedList"/>
    <dgm:cxn modelId="{D89C470D-EAA9-45DF-A910-B604B7D3D900}" type="presParOf" srcId="{D9B1EEDA-0DC4-401E-8F48-1FD4AB16EF32}" destId="{A2E9070D-6BA3-4753-A194-33667B460CA6}" srcOrd="7" destOrd="0" presId="urn:microsoft.com/office/officeart/2008/layout/LinedList"/>
    <dgm:cxn modelId="{14A13833-FFBC-4357-B2CD-63602B7C57B8}" type="presParOf" srcId="{A2E9070D-6BA3-4753-A194-33667B460CA6}" destId="{6C8A9956-5925-4FE8-A905-C330030226AE}" srcOrd="0" destOrd="0" presId="urn:microsoft.com/office/officeart/2008/layout/LinedList"/>
    <dgm:cxn modelId="{D521285D-44EB-4D9E-9285-FA1639ED9C85}" type="presParOf" srcId="{A2E9070D-6BA3-4753-A194-33667B460CA6}" destId="{1A258DE6-5330-4746-A7D1-D3B3581180CA}" srcOrd="1" destOrd="0" presId="urn:microsoft.com/office/officeart/2008/layout/LinedList"/>
    <dgm:cxn modelId="{D7BF26BF-216B-4FD0-A6D8-92900D682ED5}" type="presParOf" srcId="{D9B1EEDA-0DC4-401E-8F48-1FD4AB16EF32}" destId="{0438E161-46CE-4A03-8A91-41AD9AC96215}" srcOrd="8" destOrd="0" presId="urn:microsoft.com/office/officeart/2008/layout/LinedList"/>
    <dgm:cxn modelId="{B9AF934F-A889-410D-87E5-EB2D46A8F462}" type="presParOf" srcId="{D9B1EEDA-0DC4-401E-8F48-1FD4AB16EF32}" destId="{F1A79EC6-2C59-40F5-91FD-5C4626100E49}" srcOrd="9" destOrd="0" presId="urn:microsoft.com/office/officeart/2008/layout/LinedList"/>
    <dgm:cxn modelId="{8A1CD194-5D31-424F-94C5-175BD0565ECF}" type="presParOf" srcId="{F1A79EC6-2C59-40F5-91FD-5C4626100E49}" destId="{C9FA0B2E-F5AE-4DB0-86F9-444E29B74970}" srcOrd="0" destOrd="0" presId="urn:microsoft.com/office/officeart/2008/layout/LinedList"/>
    <dgm:cxn modelId="{CE0DA91C-210B-4A48-A5D1-47BC7F28934B}" type="presParOf" srcId="{F1A79EC6-2C59-40F5-91FD-5C4626100E49}" destId="{C45B5BE7-ACA9-4054-ADF1-0BDEEB36558D}" srcOrd="1" destOrd="0" presId="urn:microsoft.com/office/officeart/2008/layout/LinedList"/>
    <dgm:cxn modelId="{0BE64DB5-BBF6-4296-9FFD-EAF53463D16A}" type="presParOf" srcId="{D9B1EEDA-0DC4-401E-8F48-1FD4AB16EF32}" destId="{EC35A7FC-AA08-4FEF-AE72-ED145BE2A659}" srcOrd="10" destOrd="0" presId="urn:microsoft.com/office/officeart/2008/layout/LinedList"/>
    <dgm:cxn modelId="{8FF5558D-8BF1-42D9-BB79-E24D44707A99}" type="presParOf" srcId="{D9B1EEDA-0DC4-401E-8F48-1FD4AB16EF32}" destId="{B19046CC-F990-461E-AF4B-C3DA30867262}" srcOrd="11" destOrd="0" presId="urn:microsoft.com/office/officeart/2008/layout/LinedList"/>
    <dgm:cxn modelId="{A3A0B5C8-E911-4603-BE2C-25F817D2009A}" type="presParOf" srcId="{B19046CC-F990-461E-AF4B-C3DA30867262}" destId="{5E0EB78B-4B22-406F-A4EC-74840FCF4BAA}" srcOrd="0" destOrd="0" presId="urn:microsoft.com/office/officeart/2008/layout/LinedList"/>
    <dgm:cxn modelId="{D604AA09-4B53-46D7-BF49-7C76B5E7738B}" type="presParOf" srcId="{B19046CC-F990-461E-AF4B-C3DA30867262}" destId="{62A40E7D-7CC2-4C54-B994-323D446F42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817C15-F996-4AF9-9947-244CD43256E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B43CA4C-6989-4D7D-BF10-42FCF4B02179}">
      <dgm:prSet/>
      <dgm:spPr/>
      <dgm:t>
        <a:bodyPr/>
        <a:lstStyle/>
        <a:p>
          <a:r>
            <a:rPr lang="en-US"/>
            <a:t>Changes in population, its size, age structure, composition, employment, education status, and income.</a:t>
          </a:r>
        </a:p>
      </dgm:t>
    </dgm:pt>
    <dgm:pt modelId="{B22CDD01-2EE0-451E-8AF7-194F4DEFB163}" type="parTrans" cxnId="{D1426460-62FB-4345-AB33-9EBA145DADEA}">
      <dgm:prSet/>
      <dgm:spPr/>
      <dgm:t>
        <a:bodyPr/>
        <a:lstStyle/>
        <a:p>
          <a:endParaRPr lang="en-US"/>
        </a:p>
      </dgm:t>
    </dgm:pt>
    <dgm:pt modelId="{2C11DB68-44BA-4061-B971-D5C9FB02A69F}" type="sibTrans" cxnId="{D1426460-62FB-4345-AB33-9EBA145DADEA}">
      <dgm:prSet/>
      <dgm:spPr/>
      <dgm:t>
        <a:bodyPr/>
        <a:lstStyle/>
        <a:p>
          <a:endParaRPr lang="en-US"/>
        </a:p>
      </dgm:t>
    </dgm:pt>
    <dgm:pt modelId="{E7DC9919-6D36-4D06-867B-CCD828901B04}">
      <dgm:prSet/>
      <dgm:spPr/>
      <dgm:t>
        <a:bodyPr/>
        <a:lstStyle/>
        <a:p>
          <a:r>
            <a:rPr lang="en-US"/>
            <a:t>Demographics have major impact on what will be bought, by whom, and in what quantities.</a:t>
          </a:r>
        </a:p>
      </dgm:t>
    </dgm:pt>
    <dgm:pt modelId="{9B9E66E6-C55F-499C-803B-3E93C17F9E33}" type="parTrans" cxnId="{F285DBEE-4278-446D-9D4D-18C90B8FB52A}">
      <dgm:prSet/>
      <dgm:spPr/>
      <dgm:t>
        <a:bodyPr/>
        <a:lstStyle/>
        <a:p>
          <a:endParaRPr lang="en-US"/>
        </a:p>
      </dgm:t>
    </dgm:pt>
    <dgm:pt modelId="{FBC3D771-C1BF-4271-93B9-714F10C8B995}" type="sibTrans" cxnId="{F285DBEE-4278-446D-9D4D-18C90B8FB52A}">
      <dgm:prSet/>
      <dgm:spPr/>
      <dgm:t>
        <a:bodyPr/>
        <a:lstStyle/>
        <a:p>
          <a:endParaRPr lang="en-US"/>
        </a:p>
      </dgm:t>
    </dgm:pt>
    <dgm:pt modelId="{3A6E712C-FA35-4912-984E-DDB82BC1CD4F}">
      <dgm:prSet/>
      <dgm:spPr/>
      <dgm:t>
        <a:bodyPr/>
        <a:lstStyle/>
        <a:p>
          <a:r>
            <a:rPr lang="en-US"/>
            <a:t>Twentieth-century societies, both developed and developing ones, have become prone to extremely rapid and radical demographic changes, which occur without advance warning.</a:t>
          </a:r>
        </a:p>
      </dgm:t>
    </dgm:pt>
    <dgm:pt modelId="{A690D2BE-8A18-4A88-ADC1-345BFFF8B05D}" type="parTrans" cxnId="{B99FAF09-03F4-4157-B91A-84DE87BE1053}">
      <dgm:prSet/>
      <dgm:spPr/>
      <dgm:t>
        <a:bodyPr/>
        <a:lstStyle/>
        <a:p>
          <a:endParaRPr lang="en-US"/>
        </a:p>
      </dgm:t>
    </dgm:pt>
    <dgm:pt modelId="{F0ECCF41-9479-4E1F-B800-6CD952F1C128}" type="sibTrans" cxnId="{B99FAF09-03F4-4157-B91A-84DE87BE1053}">
      <dgm:prSet/>
      <dgm:spPr/>
      <dgm:t>
        <a:bodyPr/>
        <a:lstStyle/>
        <a:p>
          <a:endParaRPr lang="en-US"/>
        </a:p>
      </dgm:t>
    </dgm:pt>
    <dgm:pt modelId="{2D6F7356-D2C3-4339-8C4A-1DF3434470E8}" type="pres">
      <dgm:prSet presAssocID="{E5817C15-F996-4AF9-9947-244CD43256EB}" presName="vert0" presStyleCnt="0">
        <dgm:presLayoutVars>
          <dgm:dir/>
          <dgm:animOne val="branch"/>
          <dgm:animLvl val="lvl"/>
        </dgm:presLayoutVars>
      </dgm:prSet>
      <dgm:spPr/>
    </dgm:pt>
    <dgm:pt modelId="{61A3B28C-0706-42A4-9EE6-D9F7B4D5005B}" type="pres">
      <dgm:prSet presAssocID="{BB43CA4C-6989-4D7D-BF10-42FCF4B02179}" presName="thickLine" presStyleLbl="alignNode1" presStyleIdx="0" presStyleCnt="3"/>
      <dgm:spPr/>
    </dgm:pt>
    <dgm:pt modelId="{6664F5D7-0361-460F-8374-AEA21B19738B}" type="pres">
      <dgm:prSet presAssocID="{BB43CA4C-6989-4D7D-BF10-42FCF4B02179}" presName="horz1" presStyleCnt="0"/>
      <dgm:spPr/>
    </dgm:pt>
    <dgm:pt modelId="{60FE4A55-6709-4FA2-9235-11D59CF54916}" type="pres">
      <dgm:prSet presAssocID="{BB43CA4C-6989-4D7D-BF10-42FCF4B02179}" presName="tx1" presStyleLbl="revTx" presStyleIdx="0" presStyleCnt="3"/>
      <dgm:spPr/>
    </dgm:pt>
    <dgm:pt modelId="{3DAC316D-3D38-48A6-8EE7-599AEC3BB645}" type="pres">
      <dgm:prSet presAssocID="{BB43CA4C-6989-4D7D-BF10-42FCF4B02179}" presName="vert1" presStyleCnt="0"/>
      <dgm:spPr/>
    </dgm:pt>
    <dgm:pt modelId="{1ACAD89C-9EAB-4D2D-B2C3-FF581BA8B630}" type="pres">
      <dgm:prSet presAssocID="{E7DC9919-6D36-4D06-867B-CCD828901B04}" presName="thickLine" presStyleLbl="alignNode1" presStyleIdx="1" presStyleCnt="3"/>
      <dgm:spPr/>
    </dgm:pt>
    <dgm:pt modelId="{2AC6FCCA-F124-4397-8209-5023CB0DCD6C}" type="pres">
      <dgm:prSet presAssocID="{E7DC9919-6D36-4D06-867B-CCD828901B04}" presName="horz1" presStyleCnt="0"/>
      <dgm:spPr/>
    </dgm:pt>
    <dgm:pt modelId="{4499849D-70D2-406C-86F2-FFBB5D293EB5}" type="pres">
      <dgm:prSet presAssocID="{E7DC9919-6D36-4D06-867B-CCD828901B04}" presName="tx1" presStyleLbl="revTx" presStyleIdx="1" presStyleCnt="3"/>
      <dgm:spPr/>
    </dgm:pt>
    <dgm:pt modelId="{FFD2FEF0-BFBF-411F-ACA0-CA6F8110B25E}" type="pres">
      <dgm:prSet presAssocID="{E7DC9919-6D36-4D06-867B-CCD828901B04}" presName="vert1" presStyleCnt="0"/>
      <dgm:spPr/>
    </dgm:pt>
    <dgm:pt modelId="{AAF06351-596D-4C76-AFB6-D71DCD077898}" type="pres">
      <dgm:prSet presAssocID="{3A6E712C-FA35-4912-984E-DDB82BC1CD4F}" presName="thickLine" presStyleLbl="alignNode1" presStyleIdx="2" presStyleCnt="3"/>
      <dgm:spPr/>
    </dgm:pt>
    <dgm:pt modelId="{6DE4FC1D-3A9E-4539-BD4E-00BC77B80DBA}" type="pres">
      <dgm:prSet presAssocID="{3A6E712C-FA35-4912-984E-DDB82BC1CD4F}" presName="horz1" presStyleCnt="0"/>
      <dgm:spPr/>
    </dgm:pt>
    <dgm:pt modelId="{7096165D-4D08-4B3F-A4DA-E03126384E60}" type="pres">
      <dgm:prSet presAssocID="{3A6E712C-FA35-4912-984E-DDB82BC1CD4F}" presName="tx1" presStyleLbl="revTx" presStyleIdx="2" presStyleCnt="3"/>
      <dgm:spPr/>
    </dgm:pt>
    <dgm:pt modelId="{A691B700-91E4-41C0-9FB1-1E64016059C2}" type="pres">
      <dgm:prSet presAssocID="{3A6E712C-FA35-4912-984E-DDB82BC1CD4F}" presName="vert1" presStyleCnt="0"/>
      <dgm:spPr/>
    </dgm:pt>
  </dgm:ptLst>
  <dgm:cxnLst>
    <dgm:cxn modelId="{B99FAF09-03F4-4157-B91A-84DE87BE1053}" srcId="{E5817C15-F996-4AF9-9947-244CD43256EB}" destId="{3A6E712C-FA35-4912-984E-DDB82BC1CD4F}" srcOrd="2" destOrd="0" parTransId="{A690D2BE-8A18-4A88-ADC1-345BFFF8B05D}" sibTransId="{F0ECCF41-9479-4E1F-B800-6CD952F1C128}"/>
    <dgm:cxn modelId="{EE14A640-A605-4DE6-8D99-878712191208}" type="presOf" srcId="{BB43CA4C-6989-4D7D-BF10-42FCF4B02179}" destId="{60FE4A55-6709-4FA2-9235-11D59CF54916}" srcOrd="0" destOrd="0" presId="urn:microsoft.com/office/officeart/2008/layout/LinedList"/>
    <dgm:cxn modelId="{D1426460-62FB-4345-AB33-9EBA145DADEA}" srcId="{E5817C15-F996-4AF9-9947-244CD43256EB}" destId="{BB43CA4C-6989-4D7D-BF10-42FCF4B02179}" srcOrd="0" destOrd="0" parTransId="{B22CDD01-2EE0-451E-8AF7-194F4DEFB163}" sibTransId="{2C11DB68-44BA-4061-B971-D5C9FB02A69F}"/>
    <dgm:cxn modelId="{E25E9A50-C12C-45DE-9AA2-9E4E2077EE7A}" type="presOf" srcId="{E5817C15-F996-4AF9-9947-244CD43256EB}" destId="{2D6F7356-D2C3-4339-8C4A-1DF3434470E8}" srcOrd="0" destOrd="0" presId="urn:microsoft.com/office/officeart/2008/layout/LinedList"/>
    <dgm:cxn modelId="{1327148C-0991-4771-89D4-335ECE360D28}" type="presOf" srcId="{3A6E712C-FA35-4912-984E-DDB82BC1CD4F}" destId="{7096165D-4D08-4B3F-A4DA-E03126384E60}" srcOrd="0" destOrd="0" presId="urn:microsoft.com/office/officeart/2008/layout/LinedList"/>
    <dgm:cxn modelId="{9E6F3399-9E9A-47F2-BC79-9BD88F0D312B}" type="presOf" srcId="{E7DC9919-6D36-4D06-867B-CCD828901B04}" destId="{4499849D-70D2-406C-86F2-FFBB5D293EB5}" srcOrd="0" destOrd="0" presId="urn:microsoft.com/office/officeart/2008/layout/LinedList"/>
    <dgm:cxn modelId="{F285DBEE-4278-446D-9D4D-18C90B8FB52A}" srcId="{E5817C15-F996-4AF9-9947-244CD43256EB}" destId="{E7DC9919-6D36-4D06-867B-CCD828901B04}" srcOrd="1" destOrd="0" parTransId="{9B9E66E6-C55F-499C-803B-3E93C17F9E33}" sibTransId="{FBC3D771-C1BF-4271-93B9-714F10C8B995}"/>
    <dgm:cxn modelId="{8909C169-C90C-4D2B-8B49-C0FE627D2162}" type="presParOf" srcId="{2D6F7356-D2C3-4339-8C4A-1DF3434470E8}" destId="{61A3B28C-0706-42A4-9EE6-D9F7B4D5005B}" srcOrd="0" destOrd="0" presId="urn:microsoft.com/office/officeart/2008/layout/LinedList"/>
    <dgm:cxn modelId="{91781511-D21A-42C0-B96F-2FD0F30BA85F}" type="presParOf" srcId="{2D6F7356-D2C3-4339-8C4A-1DF3434470E8}" destId="{6664F5D7-0361-460F-8374-AEA21B19738B}" srcOrd="1" destOrd="0" presId="urn:microsoft.com/office/officeart/2008/layout/LinedList"/>
    <dgm:cxn modelId="{2D7D84AD-060A-4694-95A9-1344B2BAD3CF}" type="presParOf" srcId="{6664F5D7-0361-460F-8374-AEA21B19738B}" destId="{60FE4A55-6709-4FA2-9235-11D59CF54916}" srcOrd="0" destOrd="0" presId="urn:microsoft.com/office/officeart/2008/layout/LinedList"/>
    <dgm:cxn modelId="{8FC7790B-F27A-43A3-BA78-592BBF81C702}" type="presParOf" srcId="{6664F5D7-0361-460F-8374-AEA21B19738B}" destId="{3DAC316D-3D38-48A6-8EE7-599AEC3BB645}" srcOrd="1" destOrd="0" presId="urn:microsoft.com/office/officeart/2008/layout/LinedList"/>
    <dgm:cxn modelId="{2D708C56-6DAB-456D-BD00-6D8D0A87EA7B}" type="presParOf" srcId="{2D6F7356-D2C3-4339-8C4A-1DF3434470E8}" destId="{1ACAD89C-9EAB-4D2D-B2C3-FF581BA8B630}" srcOrd="2" destOrd="0" presId="urn:microsoft.com/office/officeart/2008/layout/LinedList"/>
    <dgm:cxn modelId="{8594ACA8-A42A-4B82-BB95-2FEEB5F39C6B}" type="presParOf" srcId="{2D6F7356-D2C3-4339-8C4A-1DF3434470E8}" destId="{2AC6FCCA-F124-4397-8209-5023CB0DCD6C}" srcOrd="3" destOrd="0" presId="urn:microsoft.com/office/officeart/2008/layout/LinedList"/>
    <dgm:cxn modelId="{4DA9ECC0-57DB-4CDF-84FD-12BCEB906910}" type="presParOf" srcId="{2AC6FCCA-F124-4397-8209-5023CB0DCD6C}" destId="{4499849D-70D2-406C-86F2-FFBB5D293EB5}" srcOrd="0" destOrd="0" presId="urn:microsoft.com/office/officeart/2008/layout/LinedList"/>
    <dgm:cxn modelId="{937FC845-3E8C-47A1-BA24-6683D5FE1134}" type="presParOf" srcId="{2AC6FCCA-F124-4397-8209-5023CB0DCD6C}" destId="{FFD2FEF0-BFBF-411F-ACA0-CA6F8110B25E}" srcOrd="1" destOrd="0" presId="urn:microsoft.com/office/officeart/2008/layout/LinedList"/>
    <dgm:cxn modelId="{A2AE52C1-F9E0-44A1-814C-4E31562308DB}" type="presParOf" srcId="{2D6F7356-D2C3-4339-8C4A-1DF3434470E8}" destId="{AAF06351-596D-4C76-AFB6-D71DCD077898}" srcOrd="4" destOrd="0" presId="urn:microsoft.com/office/officeart/2008/layout/LinedList"/>
    <dgm:cxn modelId="{7D19741C-B482-4CE0-BC50-3EB719F9A04D}" type="presParOf" srcId="{2D6F7356-D2C3-4339-8C4A-1DF3434470E8}" destId="{6DE4FC1D-3A9E-4539-BD4E-00BC77B80DBA}" srcOrd="5" destOrd="0" presId="urn:microsoft.com/office/officeart/2008/layout/LinedList"/>
    <dgm:cxn modelId="{F39AADC8-72D5-44DD-BEA4-9F8B3EED13F8}" type="presParOf" srcId="{6DE4FC1D-3A9E-4539-BD4E-00BC77B80DBA}" destId="{7096165D-4D08-4B3F-A4DA-E03126384E60}" srcOrd="0" destOrd="0" presId="urn:microsoft.com/office/officeart/2008/layout/LinedList"/>
    <dgm:cxn modelId="{83D51FCB-957B-4876-B371-D833DDFF104D}" type="presParOf" srcId="{6DE4FC1D-3A9E-4539-BD4E-00BC77B80DBA}" destId="{A691B700-91E4-41C0-9FB1-1E64016059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057CFA-35B8-431B-8D85-4CE6716DFFE3}"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6F5404B-1FE8-493B-9744-A879BDE998A5}">
      <dgm:prSet/>
      <dgm:spPr/>
      <dgm:t>
        <a:bodyPr/>
        <a:lstStyle/>
        <a:p>
          <a:r>
            <a:rPr lang="en-GB"/>
            <a:t>Aging population</a:t>
          </a:r>
          <a:endParaRPr lang="en-US"/>
        </a:p>
      </dgm:t>
    </dgm:pt>
    <dgm:pt modelId="{486B67E2-2B73-4325-84E6-C2EB10387668}" type="parTrans" cxnId="{19290130-71E3-43C7-9107-6319E0A02ACA}">
      <dgm:prSet/>
      <dgm:spPr/>
      <dgm:t>
        <a:bodyPr/>
        <a:lstStyle/>
        <a:p>
          <a:endParaRPr lang="en-US"/>
        </a:p>
      </dgm:t>
    </dgm:pt>
    <dgm:pt modelId="{DFA36E56-CB9D-465D-85F6-5741A6E06F84}" type="sibTrans" cxnId="{19290130-71E3-43C7-9107-6319E0A02ACA}">
      <dgm:prSet/>
      <dgm:spPr/>
      <dgm:t>
        <a:bodyPr/>
        <a:lstStyle/>
        <a:p>
          <a:endParaRPr lang="en-US"/>
        </a:p>
      </dgm:t>
    </dgm:pt>
    <dgm:pt modelId="{B928E3DC-C281-4A56-9520-91E1A1BE30EA}">
      <dgm:prSet/>
      <dgm:spPr/>
      <dgm:t>
        <a:bodyPr/>
        <a:lstStyle/>
        <a:p>
          <a:r>
            <a:rPr lang="en-GB"/>
            <a:t>Energy costs rising</a:t>
          </a:r>
          <a:endParaRPr lang="en-US"/>
        </a:p>
      </dgm:t>
    </dgm:pt>
    <dgm:pt modelId="{A8B93A2F-C208-44B5-848A-D14DE360C7EE}" type="parTrans" cxnId="{253A6B04-89D3-41D7-9D8E-7555FC6109F9}">
      <dgm:prSet/>
      <dgm:spPr/>
      <dgm:t>
        <a:bodyPr/>
        <a:lstStyle/>
        <a:p>
          <a:endParaRPr lang="en-US"/>
        </a:p>
      </dgm:t>
    </dgm:pt>
    <dgm:pt modelId="{CB72B13D-1FD2-4835-8D5A-B8E9E3335E83}" type="sibTrans" cxnId="{253A6B04-89D3-41D7-9D8E-7555FC6109F9}">
      <dgm:prSet/>
      <dgm:spPr/>
      <dgm:t>
        <a:bodyPr/>
        <a:lstStyle/>
        <a:p>
          <a:endParaRPr lang="en-US"/>
        </a:p>
      </dgm:t>
    </dgm:pt>
    <dgm:pt modelId="{0B070637-C493-4C05-86AE-72C49A3BDEFF}">
      <dgm:prSet/>
      <dgm:spPr/>
      <dgm:t>
        <a:bodyPr/>
        <a:lstStyle/>
        <a:p>
          <a:r>
            <a:rPr lang="en-GB"/>
            <a:t>Marital status changes</a:t>
          </a:r>
          <a:endParaRPr lang="en-US"/>
        </a:p>
      </dgm:t>
    </dgm:pt>
    <dgm:pt modelId="{BCE7E709-AAB5-4AD5-8DC1-5EB358462848}" type="parTrans" cxnId="{18BE63BB-61CB-4A07-919A-0B911D467152}">
      <dgm:prSet/>
      <dgm:spPr/>
      <dgm:t>
        <a:bodyPr/>
        <a:lstStyle/>
        <a:p>
          <a:endParaRPr lang="en-US"/>
        </a:p>
      </dgm:t>
    </dgm:pt>
    <dgm:pt modelId="{561E8D71-5801-426E-A51F-AE8BEC774D60}" type="sibTrans" cxnId="{18BE63BB-61CB-4A07-919A-0B911D467152}">
      <dgm:prSet/>
      <dgm:spPr/>
      <dgm:t>
        <a:bodyPr/>
        <a:lstStyle/>
        <a:p>
          <a:endParaRPr lang="en-US"/>
        </a:p>
      </dgm:t>
    </dgm:pt>
    <dgm:pt modelId="{C87582A4-6061-4CC3-8137-4422D260B8A2}">
      <dgm:prSet/>
      <dgm:spPr/>
      <dgm:t>
        <a:bodyPr/>
        <a:lstStyle/>
        <a:p>
          <a:r>
            <a:rPr lang="en-GB"/>
            <a:t>Families without children</a:t>
          </a:r>
          <a:endParaRPr lang="en-US"/>
        </a:p>
      </dgm:t>
    </dgm:pt>
    <dgm:pt modelId="{D29C2A8F-8B82-480D-9F93-4734578DABDF}" type="parTrans" cxnId="{E236C678-D1A9-4C8E-9D6F-87F82713C7FA}">
      <dgm:prSet/>
      <dgm:spPr/>
      <dgm:t>
        <a:bodyPr/>
        <a:lstStyle/>
        <a:p>
          <a:endParaRPr lang="en-US"/>
        </a:p>
      </dgm:t>
    </dgm:pt>
    <dgm:pt modelId="{3E876691-16A6-4CEF-9C6A-CAB51E2EB510}" type="sibTrans" cxnId="{E236C678-D1A9-4C8E-9D6F-87F82713C7FA}">
      <dgm:prSet/>
      <dgm:spPr/>
      <dgm:t>
        <a:bodyPr/>
        <a:lstStyle/>
        <a:p>
          <a:endParaRPr lang="en-US"/>
        </a:p>
      </dgm:t>
    </dgm:pt>
    <dgm:pt modelId="{BECA624B-3542-4161-A412-279C5F26AEAC}">
      <dgm:prSet/>
      <dgm:spPr/>
      <dgm:t>
        <a:bodyPr/>
        <a:lstStyle/>
        <a:p>
          <a:r>
            <a:rPr lang="en-GB"/>
            <a:t>Leisure time growing</a:t>
          </a:r>
          <a:endParaRPr lang="en-US"/>
        </a:p>
      </dgm:t>
    </dgm:pt>
    <dgm:pt modelId="{8AAA0BD0-93CA-4A3C-9FE0-9506584DE9A6}" type="parTrans" cxnId="{0B0F644A-64C9-453E-901F-3F325068B85A}">
      <dgm:prSet/>
      <dgm:spPr/>
      <dgm:t>
        <a:bodyPr/>
        <a:lstStyle/>
        <a:p>
          <a:endParaRPr lang="en-US"/>
        </a:p>
      </dgm:t>
    </dgm:pt>
    <dgm:pt modelId="{DC9E438F-BE22-4482-BD6A-023ADAEC0A3B}" type="sibTrans" cxnId="{0B0F644A-64C9-453E-901F-3F325068B85A}">
      <dgm:prSet/>
      <dgm:spPr/>
      <dgm:t>
        <a:bodyPr/>
        <a:lstStyle/>
        <a:p>
          <a:endParaRPr lang="en-US"/>
        </a:p>
      </dgm:t>
    </dgm:pt>
    <dgm:pt modelId="{C62F53A3-57E1-46B7-8498-C0BB675CF705}">
      <dgm:prSet/>
      <dgm:spPr/>
      <dgm:t>
        <a:bodyPr/>
        <a:lstStyle/>
        <a:p>
          <a:r>
            <a:rPr lang="en-GB"/>
            <a:t>Health &amp; physical fitness</a:t>
          </a:r>
          <a:endParaRPr lang="en-US"/>
        </a:p>
      </dgm:t>
    </dgm:pt>
    <dgm:pt modelId="{EF9A2F20-E983-4C17-9D1B-BAE3D27E628D}" type="parTrans" cxnId="{48E7E851-BFA7-437F-BCED-FB0338A40337}">
      <dgm:prSet/>
      <dgm:spPr/>
      <dgm:t>
        <a:bodyPr/>
        <a:lstStyle/>
        <a:p>
          <a:endParaRPr lang="en-US"/>
        </a:p>
      </dgm:t>
    </dgm:pt>
    <dgm:pt modelId="{6DDC4DC7-76BA-4237-93F2-C941154011BE}" type="sibTrans" cxnId="{48E7E851-BFA7-437F-BCED-FB0338A40337}">
      <dgm:prSet/>
      <dgm:spPr/>
      <dgm:t>
        <a:bodyPr/>
        <a:lstStyle/>
        <a:p>
          <a:endParaRPr lang="en-US"/>
        </a:p>
      </dgm:t>
    </dgm:pt>
    <dgm:pt modelId="{76A9BDD9-9C10-4B55-9ADE-63942A142AC7}">
      <dgm:prSet/>
      <dgm:spPr/>
      <dgm:t>
        <a:bodyPr/>
        <a:lstStyle/>
        <a:p>
          <a:r>
            <a:rPr lang="en-GB"/>
            <a:t>Personal care</a:t>
          </a:r>
          <a:endParaRPr lang="en-US"/>
        </a:p>
      </dgm:t>
    </dgm:pt>
    <dgm:pt modelId="{BE51228E-D2DF-4946-8C89-757A9A2EBFBA}" type="parTrans" cxnId="{6353CABC-E3D0-40E9-8186-7BF8E6EE76F6}">
      <dgm:prSet/>
      <dgm:spPr/>
      <dgm:t>
        <a:bodyPr/>
        <a:lstStyle/>
        <a:p>
          <a:endParaRPr lang="en-US"/>
        </a:p>
      </dgm:t>
    </dgm:pt>
    <dgm:pt modelId="{34470D15-E371-448A-BF53-6F12BD8F2EE1}" type="sibTrans" cxnId="{6353CABC-E3D0-40E9-8186-7BF8E6EE76F6}">
      <dgm:prSet/>
      <dgm:spPr/>
      <dgm:t>
        <a:bodyPr/>
        <a:lstStyle/>
        <a:p>
          <a:endParaRPr lang="en-US"/>
        </a:p>
      </dgm:t>
    </dgm:pt>
    <dgm:pt modelId="{B69673AF-1201-423F-9E05-D097013B2D7B}">
      <dgm:prSet/>
      <dgm:spPr/>
      <dgm:t>
        <a:bodyPr/>
        <a:lstStyle/>
        <a:p>
          <a:r>
            <a:rPr lang="en-GB"/>
            <a:t>Financial planning</a:t>
          </a:r>
          <a:endParaRPr lang="en-US"/>
        </a:p>
      </dgm:t>
    </dgm:pt>
    <dgm:pt modelId="{A91F805C-5727-4971-AB94-272B7C9F7AB1}" type="parTrans" cxnId="{E06078A1-AFA2-47D8-A0CB-7882030750D8}">
      <dgm:prSet/>
      <dgm:spPr/>
      <dgm:t>
        <a:bodyPr/>
        <a:lstStyle/>
        <a:p>
          <a:endParaRPr lang="en-US"/>
        </a:p>
      </dgm:t>
    </dgm:pt>
    <dgm:pt modelId="{9FD2C4E2-8D04-4784-8345-969D109ABE59}" type="sibTrans" cxnId="{E06078A1-AFA2-47D8-A0CB-7882030750D8}">
      <dgm:prSet/>
      <dgm:spPr/>
      <dgm:t>
        <a:bodyPr/>
        <a:lstStyle/>
        <a:p>
          <a:endParaRPr lang="en-US"/>
        </a:p>
      </dgm:t>
    </dgm:pt>
    <dgm:pt modelId="{2D3EFA88-DB87-4EDC-B0C3-F4D6572D2DFC}" type="pres">
      <dgm:prSet presAssocID="{D1057CFA-35B8-431B-8D85-4CE6716DFFE3}" presName="vert0" presStyleCnt="0">
        <dgm:presLayoutVars>
          <dgm:dir/>
          <dgm:animOne val="branch"/>
          <dgm:animLvl val="lvl"/>
        </dgm:presLayoutVars>
      </dgm:prSet>
      <dgm:spPr/>
    </dgm:pt>
    <dgm:pt modelId="{99E4CEEF-2C5D-49AA-84F1-2F49B5C92373}" type="pres">
      <dgm:prSet presAssocID="{B6F5404B-1FE8-493B-9744-A879BDE998A5}" presName="thickLine" presStyleLbl="alignNode1" presStyleIdx="0" presStyleCnt="8"/>
      <dgm:spPr/>
    </dgm:pt>
    <dgm:pt modelId="{17438A28-7441-49CB-AC28-FCF881083523}" type="pres">
      <dgm:prSet presAssocID="{B6F5404B-1FE8-493B-9744-A879BDE998A5}" presName="horz1" presStyleCnt="0"/>
      <dgm:spPr/>
    </dgm:pt>
    <dgm:pt modelId="{35D5A77C-3821-4D00-8495-B6B01715EE35}" type="pres">
      <dgm:prSet presAssocID="{B6F5404B-1FE8-493B-9744-A879BDE998A5}" presName="tx1" presStyleLbl="revTx" presStyleIdx="0" presStyleCnt="8"/>
      <dgm:spPr/>
    </dgm:pt>
    <dgm:pt modelId="{F4E06A85-FFCE-42FD-8FAE-6F6B9DEC8C2E}" type="pres">
      <dgm:prSet presAssocID="{B6F5404B-1FE8-493B-9744-A879BDE998A5}" presName="vert1" presStyleCnt="0"/>
      <dgm:spPr/>
    </dgm:pt>
    <dgm:pt modelId="{15B1954E-09D3-408E-B7A0-C43342AC1D75}" type="pres">
      <dgm:prSet presAssocID="{B928E3DC-C281-4A56-9520-91E1A1BE30EA}" presName="thickLine" presStyleLbl="alignNode1" presStyleIdx="1" presStyleCnt="8"/>
      <dgm:spPr/>
    </dgm:pt>
    <dgm:pt modelId="{75F389BA-B0DE-478D-9446-856D93A798BA}" type="pres">
      <dgm:prSet presAssocID="{B928E3DC-C281-4A56-9520-91E1A1BE30EA}" presName="horz1" presStyleCnt="0"/>
      <dgm:spPr/>
    </dgm:pt>
    <dgm:pt modelId="{5708B69D-0C50-492E-B15A-BA523554EBF1}" type="pres">
      <dgm:prSet presAssocID="{B928E3DC-C281-4A56-9520-91E1A1BE30EA}" presName="tx1" presStyleLbl="revTx" presStyleIdx="1" presStyleCnt="8"/>
      <dgm:spPr/>
    </dgm:pt>
    <dgm:pt modelId="{A6326244-DBDB-4ADF-94AF-C4447254ECFB}" type="pres">
      <dgm:prSet presAssocID="{B928E3DC-C281-4A56-9520-91E1A1BE30EA}" presName="vert1" presStyleCnt="0"/>
      <dgm:spPr/>
    </dgm:pt>
    <dgm:pt modelId="{0CE38BDD-B5F4-4291-A630-E28AC89A3C1F}" type="pres">
      <dgm:prSet presAssocID="{0B070637-C493-4C05-86AE-72C49A3BDEFF}" presName="thickLine" presStyleLbl="alignNode1" presStyleIdx="2" presStyleCnt="8"/>
      <dgm:spPr/>
    </dgm:pt>
    <dgm:pt modelId="{A7C0B395-614C-4115-8B02-2770A66B7E5B}" type="pres">
      <dgm:prSet presAssocID="{0B070637-C493-4C05-86AE-72C49A3BDEFF}" presName="horz1" presStyleCnt="0"/>
      <dgm:spPr/>
    </dgm:pt>
    <dgm:pt modelId="{6BE8231E-1F92-4D75-93E0-6BE4EC3FAF94}" type="pres">
      <dgm:prSet presAssocID="{0B070637-C493-4C05-86AE-72C49A3BDEFF}" presName="tx1" presStyleLbl="revTx" presStyleIdx="2" presStyleCnt="8"/>
      <dgm:spPr/>
    </dgm:pt>
    <dgm:pt modelId="{9259FF40-B48A-4D7B-94A2-2CB309093669}" type="pres">
      <dgm:prSet presAssocID="{0B070637-C493-4C05-86AE-72C49A3BDEFF}" presName="vert1" presStyleCnt="0"/>
      <dgm:spPr/>
    </dgm:pt>
    <dgm:pt modelId="{37B6C98E-E878-492D-985A-42EA6CD293BB}" type="pres">
      <dgm:prSet presAssocID="{C87582A4-6061-4CC3-8137-4422D260B8A2}" presName="thickLine" presStyleLbl="alignNode1" presStyleIdx="3" presStyleCnt="8"/>
      <dgm:spPr/>
    </dgm:pt>
    <dgm:pt modelId="{1F894D58-500B-49D7-9694-FFD55EA1E90C}" type="pres">
      <dgm:prSet presAssocID="{C87582A4-6061-4CC3-8137-4422D260B8A2}" presName="horz1" presStyleCnt="0"/>
      <dgm:spPr/>
    </dgm:pt>
    <dgm:pt modelId="{FC7A105A-4C5B-4F1C-BD94-9655CE63DA0A}" type="pres">
      <dgm:prSet presAssocID="{C87582A4-6061-4CC3-8137-4422D260B8A2}" presName="tx1" presStyleLbl="revTx" presStyleIdx="3" presStyleCnt="8"/>
      <dgm:spPr/>
    </dgm:pt>
    <dgm:pt modelId="{BDF6394B-40F1-4191-AB8B-E5D1D94923CD}" type="pres">
      <dgm:prSet presAssocID="{C87582A4-6061-4CC3-8137-4422D260B8A2}" presName="vert1" presStyleCnt="0"/>
      <dgm:spPr/>
    </dgm:pt>
    <dgm:pt modelId="{631FF662-C6D7-4E90-97E6-AA13B4616099}" type="pres">
      <dgm:prSet presAssocID="{BECA624B-3542-4161-A412-279C5F26AEAC}" presName="thickLine" presStyleLbl="alignNode1" presStyleIdx="4" presStyleCnt="8"/>
      <dgm:spPr/>
    </dgm:pt>
    <dgm:pt modelId="{EDB50C01-1C27-4CBD-886E-38F456A236E6}" type="pres">
      <dgm:prSet presAssocID="{BECA624B-3542-4161-A412-279C5F26AEAC}" presName="horz1" presStyleCnt="0"/>
      <dgm:spPr/>
    </dgm:pt>
    <dgm:pt modelId="{4D9ECC15-804A-4916-BD42-776C88DBC312}" type="pres">
      <dgm:prSet presAssocID="{BECA624B-3542-4161-A412-279C5F26AEAC}" presName="tx1" presStyleLbl="revTx" presStyleIdx="4" presStyleCnt="8"/>
      <dgm:spPr/>
    </dgm:pt>
    <dgm:pt modelId="{92A5F962-75EB-454A-8F55-D4B151BF8B17}" type="pres">
      <dgm:prSet presAssocID="{BECA624B-3542-4161-A412-279C5F26AEAC}" presName="vert1" presStyleCnt="0"/>
      <dgm:spPr/>
    </dgm:pt>
    <dgm:pt modelId="{DDFFBC92-D05F-4685-BF2E-F6EF74D6E93E}" type="pres">
      <dgm:prSet presAssocID="{C62F53A3-57E1-46B7-8498-C0BB675CF705}" presName="thickLine" presStyleLbl="alignNode1" presStyleIdx="5" presStyleCnt="8"/>
      <dgm:spPr/>
    </dgm:pt>
    <dgm:pt modelId="{BEB483D0-AC30-42AD-B01F-7BE2C63696F9}" type="pres">
      <dgm:prSet presAssocID="{C62F53A3-57E1-46B7-8498-C0BB675CF705}" presName="horz1" presStyleCnt="0"/>
      <dgm:spPr/>
    </dgm:pt>
    <dgm:pt modelId="{F84A6AC9-1246-442F-93BA-0CCC1FEA49C8}" type="pres">
      <dgm:prSet presAssocID="{C62F53A3-57E1-46B7-8498-C0BB675CF705}" presName="tx1" presStyleLbl="revTx" presStyleIdx="5" presStyleCnt="8"/>
      <dgm:spPr/>
    </dgm:pt>
    <dgm:pt modelId="{577537BF-BFED-47BE-82F0-1B0F6692CAA8}" type="pres">
      <dgm:prSet presAssocID="{C62F53A3-57E1-46B7-8498-C0BB675CF705}" presName="vert1" presStyleCnt="0"/>
      <dgm:spPr/>
    </dgm:pt>
    <dgm:pt modelId="{68143CF2-6BE4-4DC5-94E5-33E565AD75C1}" type="pres">
      <dgm:prSet presAssocID="{76A9BDD9-9C10-4B55-9ADE-63942A142AC7}" presName="thickLine" presStyleLbl="alignNode1" presStyleIdx="6" presStyleCnt="8"/>
      <dgm:spPr/>
    </dgm:pt>
    <dgm:pt modelId="{1F5E3D7D-77C6-4AAC-9281-0DBC24DC7A7D}" type="pres">
      <dgm:prSet presAssocID="{76A9BDD9-9C10-4B55-9ADE-63942A142AC7}" presName="horz1" presStyleCnt="0"/>
      <dgm:spPr/>
    </dgm:pt>
    <dgm:pt modelId="{6B1C8657-E612-45EC-98C7-20F90DA0B4D0}" type="pres">
      <dgm:prSet presAssocID="{76A9BDD9-9C10-4B55-9ADE-63942A142AC7}" presName="tx1" presStyleLbl="revTx" presStyleIdx="6" presStyleCnt="8"/>
      <dgm:spPr/>
    </dgm:pt>
    <dgm:pt modelId="{14A51645-FC58-42DF-8F54-398975F43C9F}" type="pres">
      <dgm:prSet presAssocID="{76A9BDD9-9C10-4B55-9ADE-63942A142AC7}" presName="vert1" presStyleCnt="0"/>
      <dgm:spPr/>
    </dgm:pt>
    <dgm:pt modelId="{41EBC869-4183-42F3-9527-342267C88F4D}" type="pres">
      <dgm:prSet presAssocID="{B69673AF-1201-423F-9E05-D097013B2D7B}" presName="thickLine" presStyleLbl="alignNode1" presStyleIdx="7" presStyleCnt="8"/>
      <dgm:spPr/>
    </dgm:pt>
    <dgm:pt modelId="{A754580F-F6B3-4756-9F78-4FE8556E2FD1}" type="pres">
      <dgm:prSet presAssocID="{B69673AF-1201-423F-9E05-D097013B2D7B}" presName="horz1" presStyleCnt="0"/>
      <dgm:spPr/>
    </dgm:pt>
    <dgm:pt modelId="{7704C3FC-DCB2-415F-A51C-5FEFC28BDC6E}" type="pres">
      <dgm:prSet presAssocID="{B69673AF-1201-423F-9E05-D097013B2D7B}" presName="tx1" presStyleLbl="revTx" presStyleIdx="7" presStyleCnt="8"/>
      <dgm:spPr/>
    </dgm:pt>
    <dgm:pt modelId="{06E71DCF-B751-4516-8903-8CE53FCF895B}" type="pres">
      <dgm:prSet presAssocID="{B69673AF-1201-423F-9E05-D097013B2D7B}" presName="vert1" presStyleCnt="0"/>
      <dgm:spPr/>
    </dgm:pt>
  </dgm:ptLst>
  <dgm:cxnLst>
    <dgm:cxn modelId="{59D43902-E5B4-4F09-BC3F-6E1534EA65FD}" type="presOf" srcId="{0B070637-C493-4C05-86AE-72C49A3BDEFF}" destId="{6BE8231E-1F92-4D75-93E0-6BE4EC3FAF94}" srcOrd="0" destOrd="0" presId="urn:microsoft.com/office/officeart/2008/layout/LinedList"/>
    <dgm:cxn modelId="{253A6B04-89D3-41D7-9D8E-7555FC6109F9}" srcId="{D1057CFA-35B8-431B-8D85-4CE6716DFFE3}" destId="{B928E3DC-C281-4A56-9520-91E1A1BE30EA}" srcOrd="1" destOrd="0" parTransId="{A8B93A2F-C208-44B5-848A-D14DE360C7EE}" sibTransId="{CB72B13D-1FD2-4835-8D5A-B8E9E3335E83}"/>
    <dgm:cxn modelId="{19290130-71E3-43C7-9107-6319E0A02ACA}" srcId="{D1057CFA-35B8-431B-8D85-4CE6716DFFE3}" destId="{B6F5404B-1FE8-493B-9744-A879BDE998A5}" srcOrd="0" destOrd="0" parTransId="{486B67E2-2B73-4325-84E6-C2EB10387668}" sibTransId="{DFA36E56-CB9D-465D-85F6-5741A6E06F84}"/>
    <dgm:cxn modelId="{C85D3549-A4E1-437B-911E-40D2A68A0A74}" type="presOf" srcId="{76A9BDD9-9C10-4B55-9ADE-63942A142AC7}" destId="{6B1C8657-E612-45EC-98C7-20F90DA0B4D0}" srcOrd="0" destOrd="0" presId="urn:microsoft.com/office/officeart/2008/layout/LinedList"/>
    <dgm:cxn modelId="{AC49CE49-12D1-42EE-8FB0-03A8A1E972EC}" type="presOf" srcId="{C87582A4-6061-4CC3-8137-4422D260B8A2}" destId="{FC7A105A-4C5B-4F1C-BD94-9655CE63DA0A}" srcOrd="0" destOrd="0" presId="urn:microsoft.com/office/officeart/2008/layout/LinedList"/>
    <dgm:cxn modelId="{0B0F644A-64C9-453E-901F-3F325068B85A}" srcId="{D1057CFA-35B8-431B-8D85-4CE6716DFFE3}" destId="{BECA624B-3542-4161-A412-279C5F26AEAC}" srcOrd="4" destOrd="0" parTransId="{8AAA0BD0-93CA-4A3C-9FE0-9506584DE9A6}" sibTransId="{DC9E438F-BE22-4482-BD6A-023ADAEC0A3B}"/>
    <dgm:cxn modelId="{C678936C-AC43-4692-BC41-5D559CB4D880}" type="presOf" srcId="{B6F5404B-1FE8-493B-9744-A879BDE998A5}" destId="{35D5A77C-3821-4D00-8495-B6B01715EE35}" srcOrd="0" destOrd="0" presId="urn:microsoft.com/office/officeart/2008/layout/LinedList"/>
    <dgm:cxn modelId="{48E7E851-BFA7-437F-BCED-FB0338A40337}" srcId="{D1057CFA-35B8-431B-8D85-4CE6716DFFE3}" destId="{C62F53A3-57E1-46B7-8498-C0BB675CF705}" srcOrd="5" destOrd="0" parTransId="{EF9A2F20-E983-4C17-9D1B-BAE3D27E628D}" sibTransId="{6DDC4DC7-76BA-4237-93F2-C941154011BE}"/>
    <dgm:cxn modelId="{E236C678-D1A9-4C8E-9D6F-87F82713C7FA}" srcId="{D1057CFA-35B8-431B-8D85-4CE6716DFFE3}" destId="{C87582A4-6061-4CC3-8137-4422D260B8A2}" srcOrd="3" destOrd="0" parTransId="{D29C2A8F-8B82-480D-9F93-4734578DABDF}" sibTransId="{3E876691-16A6-4CEF-9C6A-CAB51E2EB510}"/>
    <dgm:cxn modelId="{C57CE55A-8D95-414E-96A2-4848E59AD321}" type="presOf" srcId="{C62F53A3-57E1-46B7-8498-C0BB675CF705}" destId="{F84A6AC9-1246-442F-93BA-0CCC1FEA49C8}" srcOrd="0" destOrd="0" presId="urn:microsoft.com/office/officeart/2008/layout/LinedList"/>
    <dgm:cxn modelId="{E06078A1-AFA2-47D8-A0CB-7882030750D8}" srcId="{D1057CFA-35B8-431B-8D85-4CE6716DFFE3}" destId="{B69673AF-1201-423F-9E05-D097013B2D7B}" srcOrd="7" destOrd="0" parTransId="{A91F805C-5727-4971-AB94-272B7C9F7AB1}" sibTransId="{9FD2C4E2-8D04-4784-8345-969D109ABE59}"/>
    <dgm:cxn modelId="{18BE63BB-61CB-4A07-919A-0B911D467152}" srcId="{D1057CFA-35B8-431B-8D85-4CE6716DFFE3}" destId="{0B070637-C493-4C05-86AE-72C49A3BDEFF}" srcOrd="2" destOrd="0" parTransId="{BCE7E709-AAB5-4AD5-8DC1-5EB358462848}" sibTransId="{561E8D71-5801-426E-A51F-AE8BEC774D60}"/>
    <dgm:cxn modelId="{6353CABC-E3D0-40E9-8186-7BF8E6EE76F6}" srcId="{D1057CFA-35B8-431B-8D85-4CE6716DFFE3}" destId="{76A9BDD9-9C10-4B55-9ADE-63942A142AC7}" srcOrd="6" destOrd="0" parTransId="{BE51228E-D2DF-4946-8C89-757A9A2EBFBA}" sibTransId="{34470D15-E371-448A-BF53-6F12BD8F2EE1}"/>
    <dgm:cxn modelId="{8CDD7BBF-81BB-47FC-8500-FB0FDA6224DB}" type="presOf" srcId="{BECA624B-3542-4161-A412-279C5F26AEAC}" destId="{4D9ECC15-804A-4916-BD42-776C88DBC312}" srcOrd="0" destOrd="0" presId="urn:microsoft.com/office/officeart/2008/layout/LinedList"/>
    <dgm:cxn modelId="{8F5CA9CA-FBBE-4BCB-BAA1-6EE1F1E962A3}" type="presOf" srcId="{B928E3DC-C281-4A56-9520-91E1A1BE30EA}" destId="{5708B69D-0C50-492E-B15A-BA523554EBF1}" srcOrd="0" destOrd="0" presId="urn:microsoft.com/office/officeart/2008/layout/LinedList"/>
    <dgm:cxn modelId="{C276FDCB-1E7D-4805-AF43-36BCD6893501}" type="presOf" srcId="{B69673AF-1201-423F-9E05-D097013B2D7B}" destId="{7704C3FC-DCB2-415F-A51C-5FEFC28BDC6E}" srcOrd="0" destOrd="0" presId="urn:microsoft.com/office/officeart/2008/layout/LinedList"/>
    <dgm:cxn modelId="{6F6606CC-251F-479D-BD3D-A7335703AC69}" type="presOf" srcId="{D1057CFA-35B8-431B-8D85-4CE6716DFFE3}" destId="{2D3EFA88-DB87-4EDC-B0C3-F4D6572D2DFC}" srcOrd="0" destOrd="0" presId="urn:microsoft.com/office/officeart/2008/layout/LinedList"/>
    <dgm:cxn modelId="{103EE27A-616C-4CB0-B601-C06128EE8623}" type="presParOf" srcId="{2D3EFA88-DB87-4EDC-B0C3-F4D6572D2DFC}" destId="{99E4CEEF-2C5D-49AA-84F1-2F49B5C92373}" srcOrd="0" destOrd="0" presId="urn:microsoft.com/office/officeart/2008/layout/LinedList"/>
    <dgm:cxn modelId="{7A03A4BA-95A4-4D6A-9C80-783D6C042909}" type="presParOf" srcId="{2D3EFA88-DB87-4EDC-B0C3-F4D6572D2DFC}" destId="{17438A28-7441-49CB-AC28-FCF881083523}" srcOrd="1" destOrd="0" presId="urn:microsoft.com/office/officeart/2008/layout/LinedList"/>
    <dgm:cxn modelId="{2B468C2B-7B76-48E0-A596-96E846051551}" type="presParOf" srcId="{17438A28-7441-49CB-AC28-FCF881083523}" destId="{35D5A77C-3821-4D00-8495-B6B01715EE35}" srcOrd="0" destOrd="0" presId="urn:microsoft.com/office/officeart/2008/layout/LinedList"/>
    <dgm:cxn modelId="{313E8FC3-7830-4DEC-A591-21E5C35351C2}" type="presParOf" srcId="{17438A28-7441-49CB-AC28-FCF881083523}" destId="{F4E06A85-FFCE-42FD-8FAE-6F6B9DEC8C2E}" srcOrd="1" destOrd="0" presId="urn:microsoft.com/office/officeart/2008/layout/LinedList"/>
    <dgm:cxn modelId="{1C60E775-CB80-4D7F-BCB8-201E5E9030F3}" type="presParOf" srcId="{2D3EFA88-DB87-4EDC-B0C3-F4D6572D2DFC}" destId="{15B1954E-09D3-408E-B7A0-C43342AC1D75}" srcOrd="2" destOrd="0" presId="urn:microsoft.com/office/officeart/2008/layout/LinedList"/>
    <dgm:cxn modelId="{BA722F76-2B42-441D-91EA-7C7C11942E92}" type="presParOf" srcId="{2D3EFA88-DB87-4EDC-B0C3-F4D6572D2DFC}" destId="{75F389BA-B0DE-478D-9446-856D93A798BA}" srcOrd="3" destOrd="0" presId="urn:microsoft.com/office/officeart/2008/layout/LinedList"/>
    <dgm:cxn modelId="{0A9CD0AF-9AE4-4B5C-A9CB-A90253074779}" type="presParOf" srcId="{75F389BA-B0DE-478D-9446-856D93A798BA}" destId="{5708B69D-0C50-492E-B15A-BA523554EBF1}" srcOrd="0" destOrd="0" presId="urn:microsoft.com/office/officeart/2008/layout/LinedList"/>
    <dgm:cxn modelId="{946DFC84-FA99-49F5-B165-A87413E6C238}" type="presParOf" srcId="{75F389BA-B0DE-478D-9446-856D93A798BA}" destId="{A6326244-DBDB-4ADF-94AF-C4447254ECFB}" srcOrd="1" destOrd="0" presId="urn:microsoft.com/office/officeart/2008/layout/LinedList"/>
    <dgm:cxn modelId="{2FED6EA2-92F6-426B-A31E-ED0FA0803FB5}" type="presParOf" srcId="{2D3EFA88-DB87-4EDC-B0C3-F4D6572D2DFC}" destId="{0CE38BDD-B5F4-4291-A630-E28AC89A3C1F}" srcOrd="4" destOrd="0" presId="urn:microsoft.com/office/officeart/2008/layout/LinedList"/>
    <dgm:cxn modelId="{06F845CF-9FF6-4F81-87DF-B353B1DB4956}" type="presParOf" srcId="{2D3EFA88-DB87-4EDC-B0C3-F4D6572D2DFC}" destId="{A7C0B395-614C-4115-8B02-2770A66B7E5B}" srcOrd="5" destOrd="0" presId="urn:microsoft.com/office/officeart/2008/layout/LinedList"/>
    <dgm:cxn modelId="{B1C4AE4E-4461-4B9C-95D1-5BD71AD7DDB6}" type="presParOf" srcId="{A7C0B395-614C-4115-8B02-2770A66B7E5B}" destId="{6BE8231E-1F92-4D75-93E0-6BE4EC3FAF94}" srcOrd="0" destOrd="0" presId="urn:microsoft.com/office/officeart/2008/layout/LinedList"/>
    <dgm:cxn modelId="{28262C4A-1CE1-451B-B25F-C03DB1D74E49}" type="presParOf" srcId="{A7C0B395-614C-4115-8B02-2770A66B7E5B}" destId="{9259FF40-B48A-4D7B-94A2-2CB309093669}" srcOrd="1" destOrd="0" presId="urn:microsoft.com/office/officeart/2008/layout/LinedList"/>
    <dgm:cxn modelId="{2E974530-E076-4DB2-9279-2572AE1C202C}" type="presParOf" srcId="{2D3EFA88-DB87-4EDC-B0C3-F4D6572D2DFC}" destId="{37B6C98E-E878-492D-985A-42EA6CD293BB}" srcOrd="6" destOrd="0" presId="urn:microsoft.com/office/officeart/2008/layout/LinedList"/>
    <dgm:cxn modelId="{C523D539-40C4-4A44-B595-AF0DF54221F7}" type="presParOf" srcId="{2D3EFA88-DB87-4EDC-B0C3-F4D6572D2DFC}" destId="{1F894D58-500B-49D7-9694-FFD55EA1E90C}" srcOrd="7" destOrd="0" presId="urn:microsoft.com/office/officeart/2008/layout/LinedList"/>
    <dgm:cxn modelId="{3723C05B-4673-4E50-B978-822893BAC120}" type="presParOf" srcId="{1F894D58-500B-49D7-9694-FFD55EA1E90C}" destId="{FC7A105A-4C5B-4F1C-BD94-9655CE63DA0A}" srcOrd="0" destOrd="0" presId="urn:microsoft.com/office/officeart/2008/layout/LinedList"/>
    <dgm:cxn modelId="{2B2D7755-BD6D-49EB-8937-CB00361F6F68}" type="presParOf" srcId="{1F894D58-500B-49D7-9694-FFD55EA1E90C}" destId="{BDF6394B-40F1-4191-AB8B-E5D1D94923CD}" srcOrd="1" destOrd="0" presId="urn:microsoft.com/office/officeart/2008/layout/LinedList"/>
    <dgm:cxn modelId="{50CD014D-AC8B-45EC-AC8E-C3E9252A8FC2}" type="presParOf" srcId="{2D3EFA88-DB87-4EDC-B0C3-F4D6572D2DFC}" destId="{631FF662-C6D7-4E90-97E6-AA13B4616099}" srcOrd="8" destOrd="0" presId="urn:microsoft.com/office/officeart/2008/layout/LinedList"/>
    <dgm:cxn modelId="{41B8BBD0-274B-40FA-B0C5-7AFB0FFC163A}" type="presParOf" srcId="{2D3EFA88-DB87-4EDC-B0C3-F4D6572D2DFC}" destId="{EDB50C01-1C27-4CBD-886E-38F456A236E6}" srcOrd="9" destOrd="0" presId="urn:microsoft.com/office/officeart/2008/layout/LinedList"/>
    <dgm:cxn modelId="{7A6CFF25-1033-4E15-961E-BDE2543FEB1C}" type="presParOf" srcId="{EDB50C01-1C27-4CBD-886E-38F456A236E6}" destId="{4D9ECC15-804A-4916-BD42-776C88DBC312}" srcOrd="0" destOrd="0" presId="urn:microsoft.com/office/officeart/2008/layout/LinedList"/>
    <dgm:cxn modelId="{BD76F873-35DD-4A89-B3E6-48272CBD8473}" type="presParOf" srcId="{EDB50C01-1C27-4CBD-886E-38F456A236E6}" destId="{92A5F962-75EB-454A-8F55-D4B151BF8B17}" srcOrd="1" destOrd="0" presId="urn:microsoft.com/office/officeart/2008/layout/LinedList"/>
    <dgm:cxn modelId="{9D8CA4BA-581D-4003-9F42-750D11FA7839}" type="presParOf" srcId="{2D3EFA88-DB87-4EDC-B0C3-F4D6572D2DFC}" destId="{DDFFBC92-D05F-4685-BF2E-F6EF74D6E93E}" srcOrd="10" destOrd="0" presId="urn:microsoft.com/office/officeart/2008/layout/LinedList"/>
    <dgm:cxn modelId="{2417D2F1-9D2C-4D8E-A0D4-196614D2EB21}" type="presParOf" srcId="{2D3EFA88-DB87-4EDC-B0C3-F4D6572D2DFC}" destId="{BEB483D0-AC30-42AD-B01F-7BE2C63696F9}" srcOrd="11" destOrd="0" presId="urn:microsoft.com/office/officeart/2008/layout/LinedList"/>
    <dgm:cxn modelId="{0487B8AE-5B47-4182-A4D4-ADB3A0196F4B}" type="presParOf" srcId="{BEB483D0-AC30-42AD-B01F-7BE2C63696F9}" destId="{F84A6AC9-1246-442F-93BA-0CCC1FEA49C8}" srcOrd="0" destOrd="0" presId="urn:microsoft.com/office/officeart/2008/layout/LinedList"/>
    <dgm:cxn modelId="{18FF1FE8-FD49-498F-AA9C-CCB005506729}" type="presParOf" srcId="{BEB483D0-AC30-42AD-B01F-7BE2C63696F9}" destId="{577537BF-BFED-47BE-82F0-1B0F6692CAA8}" srcOrd="1" destOrd="0" presId="urn:microsoft.com/office/officeart/2008/layout/LinedList"/>
    <dgm:cxn modelId="{C78D469B-F8FC-4A1A-B24D-7C6A53067E6F}" type="presParOf" srcId="{2D3EFA88-DB87-4EDC-B0C3-F4D6572D2DFC}" destId="{68143CF2-6BE4-4DC5-94E5-33E565AD75C1}" srcOrd="12" destOrd="0" presId="urn:microsoft.com/office/officeart/2008/layout/LinedList"/>
    <dgm:cxn modelId="{6CF2F627-EFAD-431C-95E1-0C3A6B82F9FC}" type="presParOf" srcId="{2D3EFA88-DB87-4EDC-B0C3-F4D6572D2DFC}" destId="{1F5E3D7D-77C6-4AAC-9281-0DBC24DC7A7D}" srcOrd="13" destOrd="0" presId="urn:microsoft.com/office/officeart/2008/layout/LinedList"/>
    <dgm:cxn modelId="{22C8A385-F5E0-4C45-923E-4C09360710EC}" type="presParOf" srcId="{1F5E3D7D-77C6-4AAC-9281-0DBC24DC7A7D}" destId="{6B1C8657-E612-45EC-98C7-20F90DA0B4D0}" srcOrd="0" destOrd="0" presId="urn:microsoft.com/office/officeart/2008/layout/LinedList"/>
    <dgm:cxn modelId="{5CBD7184-D836-419D-9DC0-CFC37EFF9C44}" type="presParOf" srcId="{1F5E3D7D-77C6-4AAC-9281-0DBC24DC7A7D}" destId="{14A51645-FC58-42DF-8F54-398975F43C9F}" srcOrd="1" destOrd="0" presId="urn:microsoft.com/office/officeart/2008/layout/LinedList"/>
    <dgm:cxn modelId="{1085EC44-EF19-4753-9A71-BF96BDDDB728}" type="presParOf" srcId="{2D3EFA88-DB87-4EDC-B0C3-F4D6572D2DFC}" destId="{41EBC869-4183-42F3-9527-342267C88F4D}" srcOrd="14" destOrd="0" presId="urn:microsoft.com/office/officeart/2008/layout/LinedList"/>
    <dgm:cxn modelId="{EFFF7CE9-F1B8-4D3B-9011-9773DE5E5542}" type="presParOf" srcId="{2D3EFA88-DB87-4EDC-B0C3-F4D6572D2DFC}" destId="{A754580F-F6B3-4756-9F78-4FE8556E2FD1}" srcOrd="15" destOrd="0" presId="urn:microsoft.com/office/officeart/2008/layout/LinedList"/>
    <dgm:cxn modelId="{0BB71DFD-F386-4537-8D35-46842126698B}" type="presParOf" srcId="{A754580F-F6B3-4756-9F78-4FE8556E2FD1}" destId="{7704C3FC-DCB2-415F-A51C-5FEFC28BDC6E}" srcOrd="0" destOrd="0" presId="urn:microsoft.com/office/officeart/2008/layout/LinedList"/>
    <dgm:cxn modelId="{01369878-6396-4CEC-B185-BB82C776BB92}" type="presParOf" srcId="{A754580F-F6B3-4756-9F78-4FE8556E2FD1}" destId="{06E71DCF-B751-4516-8903-8CE53FCF895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7AF6EC-620F-4586-8D70-D0BB9D4E9FBA}"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92F43BFF-1FD5-417F-9C8A-240E600E2B29}">
      <dgm:prSet/>
      <dgm:spPr/>
      <dgm:t>
        <a:bodyPr/>
        <a:lstStyle/>
        <a:p>
          <a:r>
            <a:rPr lang="en-US"/>
            <a:t>When a change in perception takes place, the facts do not change.  Their meaning does.</a:t>
          </a:r>
        </a:p>
      </dgm:t>
    </dgm:pt>
    <dgm:pt modelId="{7A087A6C-F8DC-42D7-BB1E-5D8DEB250AB6}" type="parTrans" cxnId="{D8220D2C-EB80-42E1-A180-B83A03C5D5A1}">
      <dgm:prSet/>
      <dgm:spPr/>
      <dgm:t>
        <a:bodyPr/>
        <a:lstStyle/>
        <a:p>
          <a:endParaRPr lang="en-US"/>
        </a:p>
      </dgm:t>
    </dgm:pt>
    <dgm:pt modelId="{8BB7E20F-6370-47EE-9269-A2D55C1D1788}" type="sibTrans" cxnId="{D8220D2C-EB80-42E1-A180-B83A03C5D5A1}">
      <dgm:prSet/>
      <dgm:spPr/>
      <dgm:t>
        <a:bodyPr/>
        <a:lstStyle/>
        <a:p>
          <a:endParaRPr lang="en-US"/>
        </a:p>
      </dgm:t>
    </dgm:pt>
    <dgm:pt modelId="{804AC75A-974F-4090-8E74-65A22D88C2C7}">
      <dgm:prSet/>
      <dgm:spPr/>
      <dgm:t>
        <a:bodyPr/>
        <a:lstStyle/>
        <a:p>
          <a:r>
            <a:rPr lang="en-US"/>
            <a:t>It is not always apparent which is fad and which is true change.</a:t>
          </a:r>
        </a:p>
      </dgm:t>
    </dgm:pt>
    <dgm:pt modelId="{9FA3F998-842F-488B-AF9A-95817253B56B}" type="parTrans" cxnId="{B0D68B8D-7A2F-4CC7-8135-E77F1B401257}">
      <dgm:prSet/>
      <dgm:spPr/>
      <dgm:t>
        <a:bodyPr/>
        <a:lstStyle/>
        <a:p>
          <a:endParaRPr lang="en-US"/>
        </a:p>
      </dgm:t>
    </dgm:pt>
    <dgm:pt modelId="{132E3BD6-3349-459C-8C7F-48F100C9661E}" type="sibTrans" cxnId="{B0D68B8D-7A2F-4CC7-8135-E77F1B401257}">
      <dgm:prSet/>
      <dgm:spPr/>
      <dgm:t>
        <a:bodyPr/>
        <a:lstStyle/>
        <a:p>
          <a:endParaRPr lang="en-US"/>
        </a:p>
      </dgm:t>
    </dgm:pt>
    <dgm:pt modelId="{20B49327-5D67-475F-95A2-903BAC382D7F}">
      <dgm:prSet/>
      <dgm:spPr/>
      <dgm:t>
        <a:bodyPr/>
        <a:lstStyle/>
        <a:p>
          <a:r>
            <a:rPr lang="en-US"/>
            <a:t>Perception-based innovation has to start small and be very specific.</a:t>
          </a:r>
        </a:p>
      </dgm:t>
    </dgm:pt>
    <dgm:pt modelId="{76F6CC21-CF06-4AD3-9733-F2BEF744BD85}" type="parTrans" cxnId="{FD830ABE-19E1-47AD-9AB5-449B393B65DC}">
      <dgm:prSet/>
      <dgm:spPr/>
      <dgm:t>
        <a:bodyPr/>
        <a:lstStyle/>
        <a:p>
          <a:endParaRPr lang="en-US"/>
        </a:p>
      </dgm:t>
    </dgm:pt>
    <dgm:pt modelId="{11BD4BD8-EB4C-41F6-870B-6EC045D1E6CD}" type="sibTrans" cxnId="{FD830ABE-19E1-47AD-9AB5-449B393B65DC}">
      <dgm:prSet/>
      <dgm:spPr/>
      <dgm:t>
        <a:bodyPr/>
        <a:lstStyle/>
        <a:p>
          <a:endParaRPr lang="en-US"/>
        </a:p>
      </dgm:t>
    </dgm:pt>
    <dgm:pt modelId="{8AD7ED87-9C98-425B-BBAB-AF6F5935AC82}" type="pres">
      <dgm:prSet presAssocID="{C87AF6EC-620F-4586-8D70-D0BB9D4E9FBA}" presName="vert0" presStyleCnt="0">
        <dgm:presLayoutVars>
          <dgm:dir/>
          <dgm:animOne val="branch"/>
          <dgm:animLvl val="lvl"/>
        </dgm:presLayoutVars>
      </dgm:prSet>
      <dgm:spPr/>
    </dgm:pt>
    <dgm:pt modelId="{59742CCE-2377-4D50-8A56-CBC46A3CFC0C}" type="pres">
      <dgm:prSet presAssocID="{92F43BFF-1FD5-417F-9C8A-240E600E2B29}" presName="thickLine" presStyleLbl="alignNode1" presStyleIdx="0" presStyleCnt="3"/>
      <dgm:spPr/>
    </dgm:pt>
    <dgm:pt modelId="{381A80EE-6AB0-4FF5-B5AF-6F53C877977A}" type="pres">
      <dgm:prSet presAssocID="{92F43BFF-1FD5-417F-9C8A-240E600E2B29}" presName="horz1" presStyleCnt="0"/>
      <dgm:spPr/>
    </dgm:pt>
    <dgm:pt modelId="{450249B5-B18D-4D6C-97D3-81BF88C910B5}" type="pres">
      <dgm:prSet presAssocID="{92F43BFF-1FD5-417F-9C8A-240E600E2B29}" presName="tx1" presStyleLbl="revTx" presStyleIdx="0" presStyleCnt="3"/>
      <dgm:spPr/>
    </dgm:pt>
    <dgm:pt modelId="{6FE9DC01-D466-441F-94F1-C1398E6366E5}" type="pres">
      <dgm:prSet presAssocID="{92F43BFF-1FD5-417F-9C8A-240E600E2B29}" presName="vert1" presStyleCnt="0"/>
      <dgm:spPr/>
    </dgm:pt>
    <dgm:pt modelId="{80D2829D-A59E-4892-8953-D028DAC62057}" type="pres">
      <dgm:prSet presAssocID="{804AC75A-974F-4090-8E74-65A22D88C2C7}" presName="thickLine" presStyleLbl="alignNode1" presStyleIdx="1" presStyleCnt="3"/>
      <dgm:spPr/>
    </dgm:pt>
    <dgm:pt modelId="{8936DC9E-2F9D-4130-8836-45EF80779886}" type="pres">
      <dgm:prSet presAssocID="{804AC75A-974F-4090-8E74-65A22D88C2C7}" presName="horz1" presStyleCnt="0"/>
      <dgm:spPr/>
    </dgm:pt>
    <dgm:pt modelId="{47AABD4D-8B38-4F03-958F-AE342927F6E7}" type="pres">
      <dgm:prSet presAssocID="{804AC75A-974F-4090-8E74-65A22D88C2C7}" presName="tx1" presStyleLbl="revTx" presStyleIdx="1" presStyleCnt="3"/>
      <dgm:spPr/>
    </dgm:pt>
    <dgm:pt modelId="{BB960946-3B9A-43E6-890E-2AAC84448F3C}" type="pres">
      <dgm:prSet presAssocID="{804AC75A-974F-4090-8E74-65A22D88C2C7}" presName="vert1" presStyleCnt="0"/>
      <dgm:spPr/>
    </dgm:pt>
    <dgm:pt modelId="{1D612484-7108-49E4-8B59-F8910D2B245B}" type="pres">
      <dgm:prSet presAssocID="{20B49327-5D67-475F-95A2-903BAC382D7F}" presName="thickLine" presStyleLbl="alignNode1" presStyleIdx="2" presStyleCnt="3"/>
      <dgm:spPr/>
    </dgm:pt>
    <dgm:pt modelId="{F064F8AF-8873-4BF4-9981-C1FCA2EC1D7B}" type="pres">
      <dgm:prSet presAssocID="{20B49327-5D67-475F-95A2-903BAC382D7F}" presName="horz1" presStyleCnt="0"/>
      <dgm:spPr/>
    </dgm:pt>
    <dgm:pt modelId="{D634BBC7-C866-4F28-9317-4B1A3AC711CF}" type="pres">
      <dgm:prSet presAssocID="{20B49327-5D67-475F-95A2-903BAC382D7F}" presName="tx1" presStyleLbl="revTx" presStyleIdx="2" presStyleCnt="3"/>
      <dgm:spPr/>
    </dgm:pt>
    <dgm:pt modelId="{03EE93B1-7317-45DC-AE64-E61C4437270B}" type="pres">
      <dgm:prSet presAssocID="{20B49327-5D67-475F-95A2-903BAC382D7F}" presName="vert1" presStyleCnt="0"/>
      <dgm:spPr/>
    </dgm:pt>
  </dgm:ptLst>
  <dgm:cxnLst>
    <dgm:cxn modelId="{D8220D2C-EB80-42E1-A180-B83A03C5D5A1}" srcId="{C87AF6EC-620F-4586-8D70-D0BB9D4E9FBA}" destId="{92F43BFF-1FD5-417F-9C8A-240E600E2B29}" srcOrd="0" destOrd="0" parTransId="{7A087A6C-F8DC-42D7-BB1E-5D8DEB250AB6}" sibTransId="{8BB7E20F-6370-47EE-9269-A2D55C1D1788}"/>
    <dgm:cxn modelId="{C8E6432E-7184-4852-B566-73E42841B54D}" type="presOf" srcId="{C87AF6EC-620F-4586-8D70-D0BB9D4E9FBA}" destId="{8AD7ED87-9C98-425B-BBAB-AF6F5935AC82}" srcOrd="0" destOrd="0" presId="urn:microsoft.com/office/officeart/2008/layout/LinedList"/>
    <dgm:cxn modelId="{836DC541-9218-4E60-B3E6-0877C54C6613}" type="presOf" srcId="{20B49327-5D67-475F-95A2-903BAC382D7F}" destId="{D634BBC7-C866-4F28-9317-4B1A3AC711CF}" srcOrd="0" destOrd="0" presId="urn:microsoft.com/office/officeart/2008/layout/LinedList"/>
    <dgm:cxn modelId="{B0D68B8D-7A2F-4CC7-8135-E77F1B401257}" srcId="{C87AF6EC-620F-4586-8D70-D0BB9D4E9FBA}" destId="{804AC75A-974F-4090-8E74-65A22D88C2C7}" srcOrd="1" destOrd="0" parTransId="{9FA3F998-842F-488B-AF9A-95817253B56B}" sibTransId="{132E3BD6-3349-459C-8C7F-48F100C9661E}"/>
    <dgm:cxn modelId="{FD830ABE-19E1-47AD-9AB5-449B393B65DC}" srcId="{C87AF6EC-620F-4586-8D70-D0BB9D4E9FBA}" destId="{20B49327-5D67-475F-95A2-903BAC382D7F}" srcOrd="2" destOrd="0" parTransId="{76F6CC21-CF06-4AD3-9733-F2BEF744BD85}" sibTransId="{11BD4BD8-EB4C-41F6-870B-6EC045D1E6CD}"/>
    <dgm:cxn modelId="{DBDE5ED6-DD06-49AC-85CA-0CE1E7145C02}" type="presOf" srcId="{92F43BFF-1FD5-417F-9C8A-240E600E2B29}" destId="{450249B5-B18D-4D6C-97D3-81BF88C910B5}" srcOrd="0" destOrd="0" presId="urn:microsoft.com/office/officeart/2008/layout/LinedList"/>
    <dgm:cxn modelId="{E26621EA-5195-483C-9446-977351B57965}" type="presOf" srcId="{804AC75A-974F-4090-8E74-65A22D88C2C7}" destId="{47AABD4D-8B38-4F03-958F-AE342927F6E7}" srcOrd="0" destOrd="0" presId="urn:microsoft.com/office/officeart/2008/layout/LinedList"/>
    <dgm:cxn modelId="{2DFD6306-8A1B-4861-A42D-77BC188AD229}" type="presParOf" srcId="{8AD7ED87-9C98-425B-BBAB-AF6F5935AC82}" destId="{59742CCE-2377-4D50-8A56-CBC46A3CFC0C}" srcOrd="0" destOrd="0" presId="urn:microsoft.com/office/officeart/2008/layout/LinedList"/>
    <dgm:cxn modelId="{E769BBBF-2CCD-469C-A91C-A094C4CE7F70}" type="presParOf" srcId="{8AD7ED87-9C98-425B-BBAB-AF6F5935AC82}" destId="{381A80EE-6AB0-4FF5-B5AF-6F53C877977A}" srcOrd="1" destOrd="0" presId="urn:microsoft.com/office/officeart/2008/layout/LinedList"/>
    <dgm:cxn modelId="{36ADB594-C37B-4C3A-B39F-2209E29A7D37}" type="presParOf" srcId="{381A80EE-6AB0-4FF5-B5AF-6F53C877977A}" destId="{450249B5-B18D-4D6C-97D3-81BF88C910B5}" srcOrd="0" destOrd="0" presId="urn:microsoft.com/office/officeart/2008/layout/LinedList"/>
    <dgm:cxn modelId="{1EAD1DF9-3D24-480E-90D3-F0F95E02A1B8}" type="presParOf" srcId="{381A80EE-6AB0-4FF5-B5AF-6F53C877977A}" destId="{6FE9DC01-D466-441F-94F1-C1398E6366E5}" srcOrd="1" destOrd="0" presId="urn:microsoft.com/office/officeart/2008/layout/LinedList"/>
    <dgm:cxn modelId="{98D10D31-B4E2-4935-8B27-8198671C2426}" type="presParOf" srcId="{8AD7ED87-9C98-425B-BBAB-AF6F5935AC82}" destId="{80D2829D-A59E-4892-8953-D028DAC62057}" srcOrd="2" destOrd="0" presId="urn:microsoft.com/office/officeart/2008/layout/LinedList"/>
    <dgm:cxn modelId="{15E6CC81-01A4-4B38-B18C-D02B132DD1A6}" type="presParOf" srcId="{8AD7ED87-9C98-425B-BBAB-AF6F5935AC82}" destId="{8936DC9E-2F9D-4130-8836-45EF80779886}" srcOrd="3" destOrd="0" presId="urn:microsoft.com/office/officeart/2008/layout/LinedList"/>
    <dgm:cxn modelId="{C92C7C90-AD43-466E-9115-C437734F619D}" type="presParOf" srcId="{8936DC9E-2F9D-4130-8836-45EF80779886}" destId="{47AABD4D-8B38-4F03-958F-AE342927F6E7}" srcOrd="0" destOrd="0" presId="urn:microsoft.com/office/officeart/2008/layout/LinedList"/>
    <dgm:cxn modelId="{6E7F77B1-A042-4340-A360-C9181B17B243}" type="presParOf" srcId="{8936DC9E-2F9D-4130-8836-45EF80779886}" destId="{BB960946-3B9A-43E6-890E-2AAC84448F3C}" srcOrd="1" destOrd="0" presId="urn:microsoft.com/office/officeart/2008/layout/LinedList"/>
    <dgm:cxn modelId="{EA71F147-2FD2-44E4-A5B7-A707412C7F9D}" type="presParOf" srcId="{8AD7ED87-9C98-425B-BBAB-AF6F5935AC82}" destId="{1D612484-7108-49E4-8B59-F8910D2B245B}" srcOrd="4" destOrd="0" presId="urn:microsoft.com/office/officeart/2008/layout/LinedList"/>
    <dgm:cxn modelId="{CC6842C7-A466-4DDC-B0F9-63C5B3F541A3}" type="presParOf" srcId="{8AD7ED87-9C98-425B-BBAB-AF6F5935AC82}" destId="{F064F8AF-8873-4BF4-9981-C1FCA2EC1D7B}" srcOrd="5" destOrd="0" presId="urn:microsoft.com/office/officeart/2008/layout/LinedList"/>
    <dgm:cxn modelId="{5E1613CC-800A-44A4-80E6-473598F81A60}" type="presParOf" srcId="{F064F8AF-8873-4BF4-9981-C1FCA2EC1D7B}" destId="{D634BBC7-C866-4F28-9317-4B1A3AC711CF}" srcOrd="0" destOrd="0" presId="urn:microsoft.com/office/officeart/2008/layout/LinedList"/>
    <dgm:cxn modelId="{B2FAF5C9-3086-4D44-AADD-FCC5A9EE396A}" type="presParOf" srcId="{F064F8AF-8873-4BF4-9981-C1FCA2EC1D7B}" destId="{03EE93B1-7317-45DC-AE64-E61C4437270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7456050-A22D-48A9-9311-D1EC77CDC379}"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EA568827-BCD3-4169-B71D-50805C89FB4B}">
      <dgm:prSet/>
      <dgm:spPr/>
      <dgm:t>
        <a:bodyPr/>
        <a:lstStyle/>
        <a:p>
          <a:r>
            <a:rPr lang="en-US"/>
            <a:t>Longest lead time of all innovation, a long time span between the emergence of new knowledge and its becoming applicable to technology, and another long period before  the new technology turn into products, processes, or services in the marketplace.</a:t>
          </a:r>
        </a:p>
      </dgm:t>
    </dgm:pt>
    <dgm:pt modelId="{6385D328-5F40-4A8F-8B8D-114D95CC577D}" type="parTrans" cxnId="{B03B6917-2651-4319-B93C-D651C18BF5C4}">
      <dgm:prSet/>
      <dgm:spPr/>
      <dgm:t>
        <a:bodyPr/>
        <a:lstStyle/>
        <a:p>
          <a:endParaRPr lang="en-US"/>
        </a:p>
      </dgm:t>
    </dgm:pt>
    <dgm:pt modelId="{19DE9C4E-B89E-47D4-85DF-949F8FA8609A}" type="sibTrans" cxnId="{B03B6917-2651-4319-B93C-D651C18BF5C4}">
      <dgm:prSet/>
      <dgm:spPr/>
      <dgm:t>
        <a:bodyPr/>
        <a:lstStyle/>
        <a:p>
          <a:endParaRPr lang="en-US"/>
        </a:p>
      </dgm:t>
    </dgm:pt>
    <dgm:pt modelId="{60966B06-FBA7-4ADA-93EE-1C01D877CDD8}">
      <dgm:prSet/>
      <dgm:spPr/>
      <dgm:t>
        <a:bodyPr/>
        <a:lstStyle/>
        <a:p>
          <a:r>
            <a:rPr lang="en-US"/>
            <a:t>The lead time for knowledge become applicable technology and begin to be accepted on the market is between 25 and 35 years.</a:t>
          </a:r>
        </a:p>
      </dgm:t>
    </dgm:pt>
    <dgm:pt modelId="{96897624-2753-434D-9F32-FDB7ADCA8F93}" type="parTrans" cxnId="{A111710C-2021-4871-B05D-6213912573ED}">
      <dgm:prSet/>
      <dgm:spPr/>
      <dgm:t>
        <a:bodyPr/>
        <a:lstStyle/>
        <a:p>
          <a:endParaRPr lang="en-US"/>
        </a:p>
      </dgm:t>
    </dgm:pt>
    <dgm:pt modelId="{BC0931E0-792A-4054-A1F2-7BE6C0C6D177}" type="sibTrans" cxnId="{A111710C-2021-4871-B05D-6213912573ED}">
      <dgm:prSet/>
      <dgm:spPr/>
      <dgm:t>
        <a:bodyPr/>
        <a:lstStyle/>
        <a:p>
          <a:endParaRPr lang="en-US"/>
        </a:p>
      </dgm:t>
    </dgm:pt>
    <dgm:pt modelId="{502305DB-E5D6-455B-986F-69BDF123D030}" type="pres">
      <dgm:prSet presAssocID="{17456050-A22D-48A9-9311-D1EC77CDC379}" presName="vert0" presStyleCnt="0">
        <dgm:presLayoutVars>
          <dgm:dir/>
          <dgm:animOne val="branch"/>
          <dgm:animLvl val="lvl"/>
        </dgm:presLayoutVars>
      </dgm:prSet>
      <dgm:spPr/>
    </dgm:pt>
    <dgm:pt modelId="{FC13291C-FE45-4876-A8D8-D647EC6CEC27}" type="pres">
      <dgm:prSet presAssocID="{EA568827-BCD3-4169-B71D-50805C89FB4B}" presName="thickLine" presStyleLbl="alignNode1" presStyleIdx="0" presStyleCnt="2"/>
      <dgm:spPr/>
    </dgm:pt>
    <dgm:pt modelId="{271C3874-DBCD-4AE7-9574-95D48D594FD3}" type="pres">
      <dgm:prSet presAssocID="{EA568827-BCD3-4169-B71D-50805C89FB4B}" presName="horz1" presStyleCnt="0"/>
      <dgm:spPr/>
    </dgm:pt>
    <dgm:pt modelId="{AC08E3D0-A6CB-4768-896B-B7A23AEEAB26}" type="pres">
      <dgm:prSet presAssocID="{EA568827-BCD3-4169-B71D-50805C89FB4B}" presName="tx1" presStyleLbl="revTx" presStyleIdx="0" presStyleCnt="2"/>
      <dgm:spPr/>
    </dgm:pt>
    <dgm:pt modelId="{B66A8434-039F-4626-AA12-9703DDDC750B}" type="pres">
      <dgm:prSet presAssocID="{EA568827-BCD3-4169-B71D-50805C89FB4B}" presName="vert1" presStyleCnt="0"/>
      <dgm:spPr/>
    </dgm:pt>
    <dgm:pt modelId="{57F39449-FE08-4E16-9EFC-A217AD2A9466}" type="pres">
      <dgm:prSet presAssocID="{60966B06-FBA7-4ADA-93EE-1C01D877CDD8}" presName="thickLine" presStyleLbl="alignNode1" presStyleIdx="1" presStyleCnt="2"/>
      <dgm:spPr/>
    </dgm:pt>
    <dgm:pt modelId="{8C6AF3D3-8006-4D51-9F0B-3DAB873EB4CB}" type="pres">
      <dgm:prSet presAssocID="{60966B06-FBA7-4ADA-93EE-1C01D877CDD8}" presName="horz1" presStyleCnt="0"/>
      <dgm:spPr/>
    </dgm:pt>
    <dgm:pt modelId="{336969C2-E0E4-454B-B51F-40EEB2F7F79B}" type="pres">
      <dgm:prSet presAssocID="{60966B06-FBA7-4ADA-93EE-1C01D877CDD8}" presName="tx1" presStyleLbl="revTx" presStyleIdx="1" presStyleCnt="2"/>
      <dgm:spPr/>
    </dgm:pt>
    <dgm:pt modelId="{C5DBF7ED-AFEA-48F6-9386-126028F197AB}" type="pres">
      <dgm:prSet presAssocID="{60966B06-FBA7-4ADA-93EE-1C01D877CDD8}" presName="vert1" presStyleCnt="0"/>
      <dgm:spPr/>
    </dgm:pt>
  </dgm:ptLst>
  <dgm:cxnLst>
    <dgm:cxn modelId="{A111710C-2021-4871-B05D-6213912573ED}" srcId="{17456050-A22D-48A9-9311-D1EC77CDC379}" destId="{60966B06-FBA7-4ADA-93EE-1C01D877CDD8}" srcOrd="1" destOrd="0" parTransId="{96897624-2753-434D-9F32-FDB7ADCA8F93}" sibTransId="{BC0931E0-792A-4054-A1F2-7BE6C0C6D177}"/>
    <dgm:cxn modelId="{5946AE0C-31AF-4FB6-8D2D-458A821D705F}" type="presOf" srcId="{17456050-A22D-48A9-9311-D1EC77CDC379}" destId="{502305DB-E5D6-455B-986F-69BDF123D030}" srcOrd="0" destOrd="0" presId="urn:microsoft.com/office/officeart/2008/layout/LinedList"/>
    <dgm:cxn modelId="{B03B6917-2651-4319-B93C-D651C18BF5C4}" srcId="{17456050-A22D-48A9-9311-D1EC77CDC379}" destId="{EA568827-BCD3-4169-B71D-50805C89FB4B}" srcOrd="0" destOrd="0" parTransId="{6385D328-5F40-4A8F-8B8D-114D95CC577D}" sibTransId="{19DE9C4E-B89E-47D4-85DF-949F8FA8609A}"/>
    <dgm:cxn modelId="{B943AB25-ADC4-48A2-8DE0-8FD71C3F9CEB}" type="presOf" srcId="{EA568827-BCD3-4169-B71D-50805C89FB4B}" destId="{AC08E3D0-A6CB-4768-896B-B7A23AEEAB26}" srcOrd="0" destOrd="0" presId="urn:microsoft.com/office/officeart/2008/layout/LinedList"/>
    <dgm:cxn modelId="{11550857-656F-4FD6-934B-F12AF2D98AA4}" type="presOf" srcId="{60966B06-FBA7-4ADA-93EE-1C01D877CDD8}" destId="{336969C2-E0E4-454B-B51F-40EEB2F7F79B}" srcOrd="0" destOrd="0" presId="urn:microsoft.com/office/officeart/2008/layout/LinedList"/>
    <dgm:cxn modelId="{EDBE3CBD-27BB-4E45-AEB8-78AE9C8BCC58}" type="presParOf" srcId="{502305DB-E5D6-455B-986F-69BDF123D030}" destId="{FC13291C-FE45-4876-A8D8-D647EC6CEC27}" srcOrd="0" destOrd="0" presId="urn:microsoft.com/office/officeart/2008/layout/LinedList"/>
    <dgm:cxn modelId="{EF45CBE4-890E-4D66-B2C6-771717738191}" type="presParOf" srcId="{502305DB-E5D6-455B-986F-69BDF123D030}" destId="{271C3874-DBCD-4AE7-9574-95D48D594FD3}" srcOrd="1" destOrd="0" presId="urn:microsoft.com/office/officeart/2008/layout/LinedList"/>
    <dgm:cxn modelId="{DD73C21F-A4E2-45B6-A302-290F03CA407A}" type="presParOf" srcId="{271C3874-DBCD-4AE7-9574-95D48D594FD3}" destId="{AC08E3D0-A6CB-4768-896B-B7A23AEEAB26}" srcOrd="0" destOrd="0" presId="urn:microsoft.com/office/officeart/2008/layout/LinedList"/>
    <dgm:cxn modelId="{EEE6F1E4-8874-4C54-9EC0-672E445A206F}" type="presParOf" srcId="{271C3874-DBCD-4AE7-9574-95D48D594FD3}" destId="{B66A8434-039F-4626-AA12-9703DDDC750B}" srcOrd="1" destOrd="0" presId="urn:microsoft.com/office/officeart/2008/layout/LinedList"/>
    <dgm:cxn modelId="{382C8A4A-71D5-44CB-A9CF-E3E08A872694}" type="presParOf" srcId="{502305DB-E5D6-455B-986F-69BDF123D030}" destId="{57F39449-FE08-4E16-9EFC-A217AD2A9466}" srcOrd="2" destOrd="0" presId="urn:microsoft.com/office/officeart/2008/layout/LinedList"/>
    <dgm:cxn modelId="{8853B0C6-A79F-4AD5-90B8-0B739B91B64C}" type="presParOf" srcId="{502305DB-E5D6-455B-986F-69BDF123D030}" destId="{8C6AF3D3-8006-4D51-9F0B-3DAB873EB4CB}" srcOrd="3" destOrd="0" presId="urn:microsoft.com/office/officeart/2008/layout/LinedList"/>
    <dgm:cxn modelId="{976D4FBA-AFFB-4400-95FC-DBAC3A47EC13}" type="presParOf" srcId="{8C6AF3D3-8006-4D51-9F0B-3DAB873EB4CB}" destId="{336969C2-E0E4-454B-B51F-40EEB2F7F79B}" srcOrd="0" destOrd="0" presId="urn:microsoft.com/office/officeart/2008/layout/LinedList"/>
    <dgm:cxn modelId="{B3144F1D-6AB6-4C7E-9E8B-1BBCD218BB2C}" type="presParOf" srcId="{8C6AF3D3-8006-4D51-9F0B-3DAB873EB4CB}" destId="{C5DBF7ED-AFEA-48F6-9386-126028F197A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132F000-BC12-4797-AD76-DE31FA1AA94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B9FF8E7-A9C0-4047-88D0-0851B9C82CF9}">
      <dgm:prSet/>
      <dgm:spPr/>
      <dgm:t>
        <a:bodyPr/>
        <a:lstStyle/>
        <a:p>
          <a:r>
            <a:rPr lang="en-US"/>
            <a:t>Need is a major innovative opportunity</a:t>
          </a:r>
        </a:p>
      </dgm:t>
    </dgm:pt>
    <dgm:pt modelId="{59EECFED-3B97-4B0C-9C6E-87749A9B7A88}" type="parTrans" cxnId="{D76045E1-F912-4466-B9C8-44075D23CB49}">
      <dgm:prSet/>
      <dgm:spPr/>
      <dgm:t>
        <a:bodyPr/>
        <a:lstStyle/>
        <a:p>
          <a:endParaRPr lang="en-US"/>
        </a:p>
      </dgm:t>
    </dgm:pt>
    <dgm:pt modelId="{A6A3D6F8-6A19-4022-9081-6B29DA4F614C}" type="sibTrans" cxnId="{D76045E1-F912-4466-B9C8-44075D23CB49}">
      <dgm:prSet/>
      <dgm:spPr/>
      <dgm:t>
        <a:bodyPr/>
        <a:lstStyle/>
        <a:p>
          <a:endParaRPr lang="en-US"/>
        </a:p>
      </dgm:t>
    </dgm:pt>
    <dgm:pt modelId="{A544E64B-37EA-4B1D-9D6D-9F94F678E302}">
      <dgm:prSet/>
      <dgm:spPr/>
      <dgm:t>
        <a:bodyPr/>
        <a:lstStyle/>
        <a:p>
          <a:r>
            <a:rPr lang="en-US"/>
            <a:t>Process need exists within the process of a business, an industry, or a service</a:t>
          </a:r>
        </a:p>
      </dgm:t>
    </dgm:pt>
    <dgm:pt modelId="{FBD12850-110D-4732-8524-B1BF01E5D6BD}" type="parTrans" cxnId="{9A744CA0-7A7F-4899-B11F-2F9FE2D71BF1}">
      <dgm:prSet/>
      <dgm:spPr/>
      <dgm:t>
        <a:bodyPr/>
        <a:lstStyle/>
        <a:p>
          <a:endParaRPr lang="en-US"/>
        </a:p>
      </dgm:t>
    </dgm:pt>
    <dgm:pt modelId="{2CB5CEA0-7AAC-470E-B386-2B27F5E69A6A}" type="sibTrans" cxnId="{9A744CA0-7A7F-4899-B11F-2F9FE2D71BF1}">
      <dgm:prSet/>
      <dgm:spPr/>
      <dgm:t>
        <a:bodyPr/>
        <a:lstStyle/>
        <a:p>
          <a:endParaRPr lang="en-US"/>
        </a:p>
      </dgm:t>
    </dgm:pt>
    <dgm:pt modelId="{AE537BE8-FAB4-43F8-9DF3-9702640FEE1E}">
      <dgm:prSet/>
      <dgm:spPr/>
      <dgm:t>
        <a:bodyPr/>
        <a:lstStyle/>
        <a:p>
          <a:r>
            <a:rPr lang="en-US"/>
            <a:t>It perfects a process that already exists, replaces a link that is weak, redesigns an existing old process around newly available knowledge.</a:t>
          </a:r>
        </a:p>
      </dgm:t>
    </dgm:pt>
    <dgm:pt modelId="{C2DC6484-3FDD-4947-9F5D-2917598822DF}" type="parTrans" cxnId="{FBC8DDCD-568C-4C16-A833-DBD8535CBF4D}">
      <dgm:prSet/>
      <dgm:spPr/>
      <dgm:t>
        <a:bodyPr/>
        <a:lstStyle/>
        <a:p>
          <a:endParaRPr lang="en-US"/>
        </a:p>
      </dgm:t>
    </dgm:pt>
    <dgm:pt modelId="{51D16B21-36A6-44D3-8B43-F30CBDEB9DB6}" type="sibTrans" cxnId="{FBC8DDCD-568C-4C16-A833-DBD8535CBF4D}">
      <dgm:prSet/>
      <dgm:spPr/>
      <dgm:t>
        <a:bodyPr/>
        <a:lstStyle/>
        <a:p>
          <a:endParaRPr lang="en-US"/>
        </a:p>
      </dgm:t>
    </dgm:pt>
    <dgm:pt modelId="{2FFB79DB-3E8D-4C70-B043-E8E86F9CF222}">
      <dgm:prSet/>
      <dgm:spPr/>
      <dgm:t>
        <a:bodyPr/>
        <a:lstStyle/>
        <a:p>
          <a:r>
            <a:rPr lang="en-US"/>
            <a:t>Five Basic Innovation Criteria of Process Need </a:t>
          </a:r>
        </a:p>
      </dgm:t>
    </dgm:pt>
    <dgm:pt modelId="{6FF878F9-2FF1-49AD-879F-F1B7987895F6}" type="parTrans" cxnId="{F30865A0-627B-4C17-B902-566B7E5ABDD9}">
      <dgm:prSet/>
      <dgm:spPr/>
      <dgm:t>
        <a:bodyPr/>
        <a:lstStyle/>
        <a:p>
          <a:endParaRPr lang="en-US"/>
        </a:p>
      </dgm:t>
    </dgm:pt>
    <dgm:pt modelId="{68F96201-7633-4672-82A3-2FD23ED1EE0C}" type="sibTrans" cxnId="{F30865A0-627B-4C17-B902-566B7E5ABDD9}">
      <dgm:prSet/>
      <dgm:spPr/>
      <dgm:t>
        <a:bodyPr/>
        <a:lstStyle/>
        <a:p>
          <a:endParaRPr lang="en-US"/>
        </a:p>
      </dgm:t>
    </dgm:pt>
    <dgm:pt modelId="{F3E913F6-61B5-4923-9E85-5E95884F4E96}">
      <dgm:prSet/>
      <dgm:spPr/>
      <dgm:t>
        <a:bodyPr/>
        <a:lstStyle/>
        <a:p>
          <a:r>
            <a:rPr lang="en-US"/>
            <a:t>A self-contained process</a:t>
          </a:r>
        </a:p>
      </dgm:t>
    </dgm:pt>
    <dgm:pt modelId="{8911BBB3-A410-4CB7-823C-D78887CA5CEA}" type="parTrans" cxnId="{A25850B6-ECB7-4F41-BBA9-FD78520C27D5}">
      <dgm:prSet/>
      <dgm:spPr/>
      <dgm:t>
        <a:bodyPr/>
        <a:lstStyle/>
        <a:p>
          <a:endParaRPr lang="en-US"/>
        </a:p>
      </dgm:t>
    </dgm:pt>
    <dgm:pt modelId="{EDB8E1A5-4446-4349-AF7D-C25C83E29782}" type="sibTrans" cxnId="{A25850B6-ECB7-4F41-BBA9-FD78520C27D5}">
      <dgm:prSet/>
      <dgm:spPr/>
      <dgm:t>
        <a:bodyPr/>
        <a:lstStyle/>
        <a:p>
          <a:endParaRPr lang="en-US"/>
        </a:p>
      </dgm:t>
    </dgm:pt>
    <dgm:pt modelId="{6FE1BED7-EB9F-42FA-9D66-CBAD36E6A67C}">
      <dgm:prSet/>
      <dgm:spPr/>
      <dgm:t>
        <a:bodyPr/>
        <a:lstStyle/>
        <a:p>
          <a:r>
            <a:rPr lang="en-US"/>
            <a:t>One “week” or ”missing” link</a:t>
          </a:r>
        </a:p>
      </dgm:t>
    </dgm:pt>
    <dgm:pt modelId="{2675327A-9E3E-48BE-B2FB-53F283D9674C}" type="parTrans" cxnId="{B405D048-7D79-47CB-95A0-BF644AC36298}">
      <dgm:prSet/>
      <dgm:spPr/>
      <dgm:t>
        <a:bodyPr/>
        <a:lstStyle/>
        <a:p>
          <a:endParaRPr lang="en-US"/>
        </a:p>
      </dgm:t>
    </dgm:pt>
    <dgm:pt modelId="{89A289E6-A2CD-47B9-865D-E2CFACBB84DF}" type="sibTrans" cxnId="{B405D048-7D79-47CB-95A0-BF644AC36298}">
      <dgm:prSet/>
      <dgm:spPr/>
      <dgm:t>
        <a:bodyPr/>
        <a:lstStyle/>
        <a:p>
          <a:endParaRPr lang="en-US"/>
        </a:p>
      </dgm:t>
    </dgm:pt>
    <dgm:pt modelId="{69DDD477-AFA8-400F-B149-A22A6C9AC1E4}">
      <dgm:prSet/>
      <dgm:spPr/>
      <dgm:t>
        <a:bodyPr/>
        <a:lstStyle/>
        <a:p>
          <a:r>
            <a:rPr lang="en-US"/>
            <a:t>A clear definition of objective</a:t>
          </a:r>
        </a:p>
      </dgm:t>
    </dgm:pt>
    <dgm:pt modelId="{8392DD22-FD92-41E8-9EB3-CDEC02B2E9C5}" type="parTrans" cxnId="{9574E711-1275-48FD-B542-35750F9D33A1}">
      <dgm:prSet/>
      <dgm:spPr/>
      <dgm:t>
        <a:bodyPr/>
        <a:lstStyle/>
        <a:p>
          <a:endParaRPr lang="en-US"/>
        </a:p>
      </dgm:t>
    </dgm:pt>
    <dgm:pt modelId="{C52AE0B7-DDDB-42CE-A097-D6621630F52B}" type="sibTrans" cxnId="{9574E711-1275-48FD-B542-35750F9D33A1}">
      <dgm:prSet/>
      <dgm:spPr/>
      <dgm:t>
        <a:bodyPr/>
        <a:lstStyle/>
        <a:p>
          <a:endParaRPr lang="en-US"/>
        </a:p>
      </dgm:t>
    </dgm:pt>
    <dgm:pt modelId="{6F433A67-72FA-406A-AF51-0E2AC16AE22D}">
      <dgm:prSet/>
      <dgm:spPr/>
      <dgm:t>
        <a:bodyPr/>
        <a:lstStyle/>
        <a:p>
          <a:r>
            <a:rPr lang="en-US"/>
            <a:t>That the specification for the solution can be defined clearly</a:t>
          </a:r>
        </a:p>
      </dgm:t>
    </dgm:pt>
    <dgm:pt modelId="{0452E6A6-8724-4FFD-9B87-452CBE542EEB}" type="parTrans" cxnId="{9E286D82-5C5C-45A5-A5DF-341B24E5F1F1}">
      <dgm:prSet/>
      <dgm:spPr/>
      <dgm:t>
        <a:bodyPr/>
        <a:lstStyle/>
        <a:p>
          <a:endParaRPr lang="en-US"/>
        </a:p>
      </dgm:t>
    </dgm:pt>
    <dgm:pt modelId="{5FA12F61-470C-49E7-B996-BEBDE473D53C}" type="sibTrans" cxnId="{9E286D82-5C5C-45A5-A5DF-341B24E5F1F1}">
      <dgm:prSet/>
      <dgm:spPr/>
      <dgm:t>
        <a:bodyPr/>
        <a:lstStyle/>
        <a:p>
          <a:endParaRPr lang="en-US"/>
        </a:p>
      </dgm:t>
    </dgm:pt>
    <dgm:pt modelId="{012DB784-848D-4AC3-8F68-5BEEE12B7676}">
      <dgm:prSet/>
      <dgm:spPr/>
      <dgm:t>
        <a:bodyPr/>
        <a:lstStyle/>
        <a:p>
          <a:r>
            <a:rPr lang="en-US"/>
            <a:t>Widespread realization that “there ought to be a better way.” that is, high receptivity</a:t>
          </a:r>
        </a:p>
      </dgm:t>
    </dgm:pt>
    <dgm:pt modelId="{7C9B1421-FE64-4359-9D11-8B736272CE09}" type="parTrans" cxnId="{4A6AC456-2020-4AB5-A473-55E76969F339}">
      <dgm:prSet/>
      <dgm:spPr/>
      <dgm:t>
        <a:bodyPr/>
        <a:lstStyle/>
        <a:p>
          <a:endParaRPr lang="en-US"/>
        </a:p>
      </dgm:t>
    </dgm:pt>
    <dgm:pt modelId="{E6A7A2BB-2711-4BBB-AAB9-8ACCD405711D}" type="sibTrans" cxnId="{4A6AC456-2020-4AB5-A473-55E76969F339}">
      <dgm:prSet/>
      <dgm:spPr/>
      <dgm:t>
        <a:bodyPr/>
        <a:lstStyle/>
        <a:p>
          <a:endParaRPr lang="en-US"/>
        </a:p>
      </dgm:t>
    </dgm:pt>
    <dgm:pt modelId="{036947B4-91BF-4649-8A3F-B8A07148F3AC}" type="pres">
      <dgm:prSet presAssocID="{F132F000-BC12-4797-AD76-DE31FA1AA94A}" presName="linear" presStyleCnt="0">
        <dgm:presLayoutVars>
          <dgm:animLvl val="lvl"/>
          <dgm:resizeHandles val="exact"/>
        </dgm:presLayoutVars>
      </dgm:prSet>
      <dgm:spPr/>
    </dgm:pt>
    <dgm:pt modelId="{89C45941-9768-4585-9CAB-FEA2DD2CFDB5}" type="pres">
      <dgm:prSet presAssocID="{AB9FF8E7-A9C0-4047-88D0-0851B9C82CF9}" presName="parentText" presStyleLbl="node1" presStyleIdx="0" presStyleCnt="4">
        <dgm:presLayoutVars>
          <dgm:chMax val="0"/>
          <dgm:bulletEnabled val="1"/>
        </dgm:presLayoutVars>
      </dgm:prSet>
      <dgm:spPr/>
    </dgm:pt>
    <dgm:pt modelId="{C288BB8D-08F7-4432-B3AB-FCBC62294970}" type="pres">
      <dgm:prSet presAssocID="{A6A3D6F8-6A19-4022-9081-6B29DA4F614C}" presName="spacer" presStyleCnt="0"/>
      <dgm:spPr/>
    </dgm:pt>
    <dgm:pt modelId="{03CB9537-6B77-4639-AFC1-C630FABBB03E}" type="pres">
      <dgm:prSet presAssocID="{A544E64B-37EA-4B1D-9D6D-9F94F678E302}" presName="parentText" presStyleLbl="node1" presStyleIdx="1" presStyleCnt="4">
        <dgm:presLayoutVars>
          <dgm:chMax val="0"/>
          <dgm:bulletEnabled val="1"/>
        </dgm:presLayoutVars>
      </dgm:prSet>
      <dgm:spPr/>
    </dgm:pt>
    <dgm:pt modelId="{9EFB7A12-C19F-4CA8-A9B9-E86EAD8E26F4}" type="pres">
      <dgm:prSet presAssocID="{2CB5CEA0-7AAC-470E-B386-2B27F5E69A6A}" presName="spacer" presStyleCnt="0"/>
      <dgm:spPr/>
    </dgm:pt>
    <dgm:pt modelId="{A9B2CE09-F0CF-4E02-8C26-AD2A088D8F59}" type="pres">
      <dgm:prSet presAssocID="{AE537BE8-FAB4-43F8-9DF3-9702640FEE1E}" presName="parentText" presStyleLbl="node1" presStyleIdx="2" presStyleCnt="4">
        <dgm:presLayoutVars>
          <dgm:chMax val="0"/>
          <dgm:bulletEnabled val="1"/>
        </dgm:presLayoutVars>
      </dgm:prSet>
      <dgm:spPr/>
    </dgm:pt>
    <dgm:pt modelId="{DF7BB314-5401-4167-B187-7494AE6442FE}" type="pres">
      <dgm:prSet presAssocID="{51D16B21-36A6-44D3-8B43-F30CBDEB9DB6}" presName="spacer" presStyleCnt="0"/>
      <dgm:spPr/>
    </dgm:pt>
    <dgm:pt modelId="{75A58E67-02D0-4FDA-8B49-8F70092804BB}" type="pres">
      <dgm:prSet presAssocID="{2FFB79DB-3E8D-4C70-B043-E8E86F9CF222}" presName="parentText" presStyleLbl="node1" presStyleIdx="3" presStyleCnt="4">
        <dgm:presLayoutVars>
          <dgm:chMax val="0"/>
          <dgm:bulletEnabled val="1"/>
        </dgm:presLayoutVars>
      </dgm:prSet>
      <dgm:spPr/>
    </dgm:pt>
    <dgm:pt modelId="{1C997897-3BCD-4A40-B10B-B6AB14FCED82}" type="pres">
      <dgm:prSet presAssocID="{2FFB79DB-3E8D-4C70-B043-E8E86F9CF222}" presName="childText" presStyleLbl="revTx" presStyleIdx="0" presStyleCnt="1">
        <dgm:presLayoutVars>
          <dgm:bulletEnabled val="1"/>
        </dgm:presLayoutVars>
      </dgm:prSet>
      <dgm:spPr/>
    </dgm:pt>
  </dgm:ptLst>
  <dgm:cxnLst>
    <dgm:cxn modelId="{DDABFE09-720E-42E6-98C9-79E76C3A9EBB}" type="presOf" srcId="{A544E64B-37EA-4B1D-9D6D-9F94F678E302}" destId="{03CB9537-6B77-4639-AFC1-C630FABBB03E}" srcOrd="0" destOrd="0" presId="urn:microsoft.com/office/officeart/2005/8/layout/vList2"/>
    <dgm:cxn modelId="{9574E711-1275-48FD-B542-35750F9D33A1}" srcId="{2FFB79DB-3E8D-4C70-B043-E8E86F9CF222}" destId="{69DDD477-AFA8-400F-B149-A22A6C9AC1E4}" srcOrd="2" destOrd="0" parTransId="{8392DD22-FD92-41E8-9EB3-CDEC02B2E9C5}" sibTransId="{C52AE0B7-DDDB-42CE-A097-D6621630F52B}"/>
    <dgm:cxn modelId="{81E5321F-32A9-4907-8F8D-4260D5778C46}" type="presOf" srcId="{F3E913F6-61B5-4923-9E85-5E95884F4E96}" destId="{1C997897-3BCD-4A40-B10B-B6AB14FCED82}" srcOrd="0" destOrd="0" presId="urn:microsoft.com/office/officeart/2005/8/layout/vList2"/>
    <dgm:cxn modelId="{DCA23123-B58F-4082-85C3-06F0C7F407E3}" type="presOf" srcId="{012DB784-848D-4AC3-8F68-5BEEE12B7676}" destId="{1C997897-3BCD-4A40-B10B-B6AB14FCED82}" srcOrd="0" destOrd="4" presId="urn:microsoft.com/office/officeart/2005/8/layout/vList2"/>
    <dgm:cxn modelId="{2FA49727-9D4A-41DB-919A-2D12C7CDB4D3}" type="presOf" srcId="{6F433A67-72FA-406A-AF51-0E2AC16AE22D}" destId="{1C997897-3BCD-4A40-B10B-B6AB14FCED82}" srcOrd="0" destOrd="3" presId="urn:microsoft.com/office/officeart/2005/8/layout/vList2"/>
    <dgm:cxn modelId="{B109E92F-C7C7-46EE-8FD1-7A7F611C6723}" type="presOf" srcId="{2FFB79DB-3E8D-4C70-B043-E8E86F9CF222}" destId="{75A58E67-02D0-4FDA-8B49-8F70092804BB}" srcOrd="0" destOrd="0" presId="urn:microsoft.com/office/officeart/2005/8/layout/vList2"/>
    <dgm:cxn modelId="{3EB75A62-E538-4987-B8BA-AC618311D1B1}" type="presOf" srcId="{AE537BE8-FAB4-43F8-9DF3-9702640FEE1E}" destId="{A9B2CE09-F0CF-4E02-8C26-AD2A088D8F59}" srcOrd="0" destOrd="0" presId="urn:microsoft.com/office/officeart/2005/8/layout/vList2"/>
    <dgm:cxn modelId="{B405D048-7D79-47CB-95A0-BF644AC36298}" srcId="{2FFB79DB-3E8D-4C70-B043-E8E86F9CF222}" destId="{6FE1BED7-EB9F-42FA-9D66-CBAD36E6A67C}" srcOrd="1" destOrd="0" parTransId="{2675327A-9E3E-48BE-B2FB-53F283D9674C}" sibTransId="{89A289E6-A2CD-47B9-865D-E2CFACBB84DF}"/>
    <dgm:cxn modelId="{D1B6566C-2D2E-4090-8360-F4101D316524}" type="presOf" srcId="{69DDD477-AFA8-400F-B149-A22A6C9AC1E4}" destId="{1C997897-3BCD-4A40-B10B-B6AB14FCED82}" srcOrd="0" destOrd="2" presId="urn:microsoft.com/office/officeart/2005/8/layout/vList2"/>
    <dgm:cxn modelId="{E5B5F650-558B-409C-84B6-08EFBBA9F384}" type="presOf" srcId="{6FE1BED7-EB9F-42FA-9D66-CBAD36E6A67C}" destId="{1C997897-3BCD-4A40-B10B-B6AB14FCED82}" srcOrd="0" destOrd="1" presId="urn:microsoft.com/office/officeart/2005/8/layout/vList2"/>
    <dgm:cxn modelId="{4A6AC456-2020-4AB5-A473-55E76969F339}" srcId="{2FFB79DB-3E8D-4C70-B043-E8E86F9CF222}" destId="{012DB784-848D-4AC3-8F68-5BEEE12B7676}" srcOrd="4" destOrd="0" parTransId="{7C9B1421-FE64-4359-9D11-8B736272CE09}" sibTransId="{E6A7A2BB-2711-4BBB-AAB9-8ACCD405711D}"/>
    <dgm:cxn modelId="{9E286D82-5C5C-45A5-A5DF-341B24E5F1F1}" srcId="{2FFB79DB-3E8D-4C70-B043-E8E86F9CF222}" destId="{6F433A67-72FA-406A-AF51-0E2AC16AE22D}" srcOrd="3" destOrd="0" parTransId="{0452E6A6-8724-4FFD-9B87-452CBE542EEB}" sibTransId="{5FA12F61-470C-49E7-B996-BEBDE473D53C}"/>
    <dgm:cxn modelId="{8BB1AE83-A1E4-41FC-85DD-6FB1BDE16FF7}" type="presOf" srcId="{AB9FF8E7-A9C0-4047-88D0-0851B9C82CF9}" destId="{89C45941-9768-4585-9CAB-FEA2DD2CFDB5}" srcOrd="0" destOrd="0" presId="urn:microsoft.com/office/officeart/2005/8/layout/vList2"/>
    <dgm:cxn modelId="{F30865A0-627B-4C17-B902-566B7E5ABDD9}" srcId="{F132F000-BC12-4797-AD76-DE31FA1AA94A}" destId="{2FFB79DB-3E8D-4C70-B043-E8E86F9CF222}" srcOrd="3" destOrd="0" parTransId="{6FF878F9-2FF1-49AD-879F-F1B7987895F6}" sibTransId="{68F96201-7633-4672-82A3-2FD23ED1EE0C}"/>
    <dgm:cxn modelId="{9A744CA0-7A7F-4899-B11F-2F9FE2D71BF1}" srcId="{F132F000-BC12-4797-AD76-DE31FA1AA94A}" destId="{A544E64B-37EA-4B1D-9D6D-9F94F678E302}" srcOrd="1" destOrd="0" parTransId="{FBD12850-110D-4732-8524-B1BF01E5D6BD}" sibTransId="{2CB5CEA0-7AAC-470E-B386-2B27F5E69A6A}"/>
    <dgm:cxn modelId="{A25850B6-ECB7-4F41-BBA9-FD78520C27D5}" srcId="{2FFB79DB-3E8D-4C70-B043-E8E86F9CF222}" destId="{F3E913F6-61B5-4923-9E85-5E95884F4E96}" srcOrd="0" destOrd="0" parTransId="{8911BBB3-A410-4CB7-823C-D78887CA5CEA}" sibTransId="{EDB8E1A5-4446-4349-AF7D-C25C83E29782}"/>
    <dgm:cxn modelId="{0AF7A5C2-8858-49BF-A63D-A1B2A1AF1B99}" type="presOf" srcId="{F132F000-BC12-4797-AD76-DE31FA1AA94A}" destId="{036947B4-91BF-4649-8A3F-B8A07148F3AC}" srcOrd="0" destOrd="0" presId="urn:microsoft.com/office/officeart/2005/8/layout/vList2"/>
    <dgm:cxn modelId="{FBC8DDCD-568C-4C16-A833-DBD8535CBF4D}" srcId="{F132F000-BC12-4797-AD76-DE31FA1AA94A}" destId="{AE537BE8-FAB4-43F8-9DF3-9702640FEE1E}" srcOrd="2" destOrd="0" parTransId="{C2DC6484-3FDD-4947-9F5D-2917598822DF}" sibTransId="{51D16B21-36A6-44D3-8B43-F30CBDEB9DB6}"/>
    <dgm:cxn modelId="{D76045E1-F912-4466-B9C8-44075D23CB49}" srcId="{F132F000-BC12-4797-AD76-DE31FA1AA94A}" destId="{AB9FF8E7-A9C0-4047-88D0-0851B9C82CF9}" srcOrd="0" destOrd="0" parTransId="{59EECFED-3B97-4B0C-9C6E-87749A9B7A88}" sibTransId="{A6A3D6F8-6A19-4022-9081-6B29DA4F614C}"/>
    <dgm:cxn modelId="{2D3C690B-3C23-4984-B0D0-7E6A8BFD76C2}" type="presParOf" srcId="{036947B4-91BF-4649-8A3F-B8A07148F3AC}" destId="{89C45941-9768-4585-9CAB-FEA2DD2CFDB5}" srcOrd="0" destOrd="0" presId="urn:microsoft.com/office/officeart/2005/8/layout/vList2"/>
    <dgm:cxn modelId="{40B7ACDB-2296-4FDD-863A-B380396FC50A}" type="presParOf" srcId="{036947B4-91BF-4649-8A3F-B8A07148F3AC}" destId="{C288BB8D-08F7-4432-B3AB-FCBC62294970}" srcOrd="1" destOrd="0" presId="urn:microsoft.com/office/officeart/2005/8/layout/vList2"/>
    <dgm:cxn modelId="{8EAD8E4D-A5D6-43B3-910B-23AC1A34D392}" type="presParOf" srcId="{036947B4-91BF-4649-8A3F-B8A07148F3AC}" destId="{03CB9537-6B77-4639-AFC1-C630FABBB03E}" srcOrd="2" destOrd="0" presId="urn:microsoft.com/office/officeart/2005/8/layout/vList2"/>
    <dgm:cxn modelId="{B9D7E405-0D70-4F56-AEC3-71CCF8698487}" type="presParOf" srcId="{036947B4-91BF-4649-8A3F-B8A07148F3AC}" destId="{9EFB7A12-C19F-4CA8-A9B9-E86EAD8E26F4}" srcOrd="3" destOrd="0" presId="urn:microsoft.com/office/officeart/2005/8/layout/vList2"/>
    <dgm:cxn modelId="{3E080EC6-6706-4B1A-9C3D-4F7650D0DDBF}" type="presParOf" srcId="{036947B4-91BF-4649-8A3F-B8A07148F3AC}" destId="{A9B2CE09-F0CF-4E02-8C26-AD2A088D8F59}" srcOrd="4" destOrd="0" presId="urn:microsoft.com/office/officeart/2005/8/layout/vList2"/>
    <dgm:cxn modelId="{E95CBAF8-7415-430E-B1BE-F2F749B52452}" type="presParOf" srcId="{036947B4-91BF-4649-8A3F-B8A07148F3AC}" destId="{DF7BB314-5401-4167-B187-7494AE6442FE}" srcOrd="5" destOrd="0" presId="urn:microsoft.com/office/officeart/2005/8/layout/vList2"/>
    <dgm:cxn modelId="{CA23B664-EC14-4304-B1C9-774A414EBD93}" type="presParOf" srcId="{036947B4-91BF-4649-8A3F-B8A07148F3AC}" destId="{75A58E67-02D0-4FDA-8B49-8F70092804BB}" srcOrd="6" destOrd="0" presId="urn:microsoft.com/office/officeart/2005/8/layout/vList2"/>
    <dgm:cxn modelId="{0817E499-F63D-469F-A97A-EF5E51A488B9}" type="presParOf" srcId="{036947B4-91BF-4649-8A3F-B8A07148F3AC}" destId="{1C997897-3BCD-4A40-B10B-B6AB14FCED82}"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F48281-293E-438A-9272-89303CEBA4AF}"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FAE4326C-3AA2-423D-8E5D-FB6E51A68C82}">
      <dgm:prSet/>
      <dgm:spPr/>
      <dgm:t>
        <a:bodyPr/>
        <a:lstStyle/>
        <a:p>
          <a:r>
            <a:rPr lang="en-US"/>
            <a:t>A change in industry structure offers exceptional opportunities, highly visible and quite predictable to outsiders</a:t>
          </a:r>
        </a:p>
      </dgm:t>
    </dgm:pt>
    <dgm:pt modelId="{8A3D37CF-804E-4CCB-8462-BD7A6B88FE32}" type="parTrans" cxnId="{3A3DC5A9-2A04-4936-B2C7-D3369D51F35A}">
      <dgm:prSet/>
      <dgm:spPr/>
      <dgm:t>
        <a:bodyPr/>
        <a:lstStyle/>
        <a:p>
          <a:endParaRPr lang="en-US"/>
        </a:p>
      </dgm:t>
    </dgm:pt>
    <dgm:pt modelId="{F4CC85BD-01C2-4E27-963D-D56682AC9DDF}" type="sibTrans" cxnId="{3A3DC5A9-2A04-4936-B2C7-D3369D51F35A}">
      <dgm:prSet/>
      <dgm:spPr/>
      <dgm:t>
        <a:bodyPr/>
        <a:lstStyle/>
        <a:p>
          <a:endParaRPr lang="en-US"/>
        </a:p>
      </dgm:t>
    </dgm:pt>
    <dgm:pt modelId="{3EC58056-4128-48BE-A8C9-5A0D7C9D37BA}">
      <dgm:prSet/>
      <dgm:spPr/>
      <dgm:t>
        <a:bodyPr/>
        <a:lstStyle/>
        <a:p>
          <a:r>
            <a:rPr lang="en-US"/>
            <a:t>When this happens, every member of the industry has to act</a:t>
          </a:r>
        </a:p>
      </dgm:t>
    </dgm:pt>
    <dgm:pt modelId="{6679FCC1-A6C0-4B66-A767-ECA006621B5F}" type="parTrans" cxnId="{7416AFBD-7279-4A05-8556-B51F93A559B3}">
      <dgm:prSet/>
      <dgm:spPr/>
      <dgm:t>
        <a:bodyPr/>
        <a:lstStyle/>
        <a:p>
          <a:endParaRPr lang="en-US"/>
        </a:p>
      </dgm:t>
    </dgm:pt>
    <dgm:pt modelId="{4E6CD677-3BC0-4B5C-B168-2EE286107D48}" type="sibTrans" cxnId="{7416AFBD-7279-4A05-8556-B51F93A559B3}">
      <dgm:prSet/>
      <dgm:spPr/>
      <dgm:t>
        <a:bodyPr/>
        <a:lstStyle/>
        <a:p>
          <a:endParaRPr lang="en-US"/>
        </a:p>
      </dgm:t>
    </dgm:pt>
    <dgm:pt modelId="{65478EDE-EA3B-4B15-8E50-85C09DD167D5}">
      <dgm:prSet/>
      <dgm:spPr/>
      <dgm:t>
        <a:bodyPr/>
        <a:lstStyle/>
        <a:p>
          <a:r>
            <a:rPr lang="en-US"/>
            <a:t>To continue to do business as before is almost a guarantee of disaster</a:t>
          </a:r>
        </a:p>
      </dgm:t>
    </dgm:pt>
    <dgm:pt modelId="{F12EF4A1-B4C0-4DDB-8706-A1FE90C4860F}" type="parTrans" cxnId="{2CEEF410-B790-462C-9673-87463F93D0EF}">
      <dgm:prSet/>
      <dgm:spPr/>
      <dgm:t>
        <a:bodyPr/>
        <a:lstStyle/>
        <a:p>
          <a:endParaRPr lang="en-US"/>
        </a:p>
      </dgm:t>
    </dgm:pt>
    <dgm:pt modelId="{386492AD-0289-460B-A33E-CFE7C2B0BA50}" type="sibTrans" cxnId="{2CEEF410-B790-462C-9673-87463F93D0EF}">
      <dgm:prSet/>
      <dgm:spPr/>
      <dgm:t>
        <a:bodyPr/>
        <a:lstStyle/>
        <a:p>
          <a:endParaRPr lang="en-US"/>
        </a:p>
      </dgm:t>
    </dgm:pt>
    <dgm:pt modelId="{C8F20B11-1675-491A-8BAE-9D8D3E8C43B9}">
      <dgm:prSet/>
      <dgm:spPr/>
      <dgm:t>
        <a:bodyPr/>
        <a:lstStyle/>
        <a:p>
          <a:r>
            <a:rPr lang="en-US"/>
            <a:t>The most reliable and the most easily spotted of these indicator is rapid growth of an industry</a:t>
          </a:r>
        </a:p>
      </dgm:t>
    </dgm:pt>
    <dgm:pt modelId="{295A2B5A-6826-4662-8A50-13E2DB9D4E7E}" type="parTrans" cxnId="{EA10F0C3-3C55-4FFA-806F-9D09279FCC4D}">
      <dgm:prSet/>
      <dgm:spPr/>
      <dgm:t>
        <a:bodyPr/>
        <a:lstStyle/>
        <a:p>
          <a:endParaRPr lang="en-US"/>
        </a:p>
      </dgm:t>
    </dgm:pt>
    <dgm:pt modelId="{D91EBA0A-BB76-471F-9C5B-8A3E3C0B0C2C}" type="sibTrans" cxnId="{EA10F0C3-3C55-4FFA-806F-9D09279FCC4D}">
      <dgm:prSet/>
      <dgm:spPr/>
      <dgm:t>
        <a:bodyPr/>
        <a:lstStyle/>
        <a:p>
          <a:endParaRPr lang="en-US"/>
        </a:p>
      </dgm:t>
    </dgm:pt>
    <dgm:pt modelId="{01E08F2F-443D-4EE6-95A4-37A4B8FE57B7}">
      <dgm:prSet/>
      <dgm:spPr/>
      <dgm:t>
        <a:bodyPr/>
        <a:lstStyle/>
        <a:p>
          <a:r>
            <a:rPr lang="en-US"/>
            <a:t>By the time an industry growing rapidly have doubled in volume, the way it perceives and services its market is likely to have become inappropriate</a:t>
          </a:r>
        </a:p>
      </dgm:t>
    </dgm:pt>
    <dgm:pt modelId="{75E5A2E9-AC16-40DD-9C0F-A2E5DD50D0E5}" type="parTrans" cxnId="{A2EAED94-04BB-4894-9DDD-93E4F66D8CFB}">
      <dgm:prSet/>
      <dgm:spPr/>
      <dgm:t>
        <a:bodyPr/>
        <a:lstStyle/>
        <a:p>
          <a:endParaRPr lang="en-US"/>
        </a:p>
      </dgm:t>
    </dgm:pt>
    <dgm:pt modelId="{018FBB75-46D3-4D81-B8CF-5CE534C31AED}" type="sibTrans" cxnId="{A2EAED94-04BB-4894-9DDD-93E4F66D8CFB}">
      <dgm:prSet/>
      <dgm:spPr/>
      <dgm:t>
        <a:bodyPr/>
        <a:lstStyle/>
        <a:p>
          <a:endParaRPr lang="en-US"/>
        </a:p>
      </dgm:t>
    </dgm:pt>
    <dgm:pt modelId="{08AA61F5-3A60-4D90-AED1-2750B0F2ED0D}" type="pres">
      <dgm:prSet presAssocID="{75F48281-293E-438A-9272-89303CEBA4AF}" presName="vert0" presStyleCnt="0">
        <dgm:presLayoutVars>
          <dgm:dir/>
          <dgm:animOne val="branch"/>
          <dgm:animLvl val="lvl"/>
        </dgm:presLayoutVars>
      </dgm:prSet>
      <dgm:spPr/>
    </dgm:pt>
    <dgm:pt modelId="{E511C13C-10FC-4EA1-BDBB-23FD41F24641}" type="pres">
      <dgm:prSet presAssocID="{FAE4326C-3AA2-423D-8E5D-FB6E51A68C82}" presName="thickLine" presStyleLbl="alignNode1" presStyleIdx="0" presStyleCnt="5"/>
      <dgm:spPr/>
    </dgm:pt>
    <dgm:pt modelId="{6197F6B9-F190-464E-ADEC-38BC547F1A98}" type="pres">
      <dgm:prSet presAssocID="{FAE4326C-3AA2-423D-8E5D-FB6E51A68C82}" presName="horz1" presStyleCnt="0"/>
      <dgm:spPr/>
    </dgm:pt>
    <dgm:pt modelId="{4C3CD917-3D3F-4017-BEA5-770E3A5D45E0}" type="pres">
      <dgm:prSet presAssocID="{FAE4326C-3AA2-423D-8E5D-FB6E51A68C82}" presName="tx1" presStyleLbl="revTx" presStyleIdx="0" presStyleCnt="5"/>
      <dgm:spPr/>
    </dgm:pt>
    <dgm:pt modelId="{17E65958-1BF6-47B5-84F5-CBAA8130CF7B}" type="pres">
      <dgm:prSet presAssocID="{FAE4326C-3AA2-423D-8E5D-FB6E51A68C82}" presName="vert1" presStyleCnt="0"/>
      <dgm:spPr/>
    </dgm:pt>
    <dgm:pt modelId="{F510900F-16F9-49B7-8CB4-F536D0BEDDD8}" type="pres">
      <dgm:prSet presAssocID="{3EC58056-4128-48BE-A8C9-5A0D7C9D37BA}" presName="thickLine" presStyleLbl="alignNode1" presStyleIdx="1" presStyleCnt="5"/>
      <dgm:spPr/>
    </dgm:pt>
    <dgm:pt modelId="{91FD6723-9637-4CFF-A5E1-B699769DD58A}" type="pres">
      <dgm:prSet presAssocID="{3EC58056-4128-48BE-A8C9-5A0D7C9D37BA}" presName="horz1" presStyleCnt="0"/>
      <dgm:spPr/>
    </dgm:pt>
    <dgm:pt modelId="{0ABB36FE-19A3-4CF9-9AD5-90F9A952B171}" type="pres">
      <dgm:prSet presAssocID="{3EC58056-4128-48BE-A8C9-5A0D7C9D37BA}" presName="tx1" presStyleLbl="revTx" presStyleIdx="1" presStyleCnt="5"/>
      <dgm:spPr/>
    </dgm:pt>
    <dgm:pt modelId="{D9C1DB7F-E69F-4324-8487-BA3F76DD912E}" type="pres">
      <dgm:prSet presAssocID="{3EC58056-4128-48BE-A8C9-5A0D7C9D37BA}" presName="vert1" presStyleCnt="0"/>
      <dgm:spPr/>
    </dgm:pt>
    <dgm:pt modelId="{35D7E340-30A4-4F33-B9CD-420D59074964}" type="pres">
      <dgm:prSet presAssocID="{65478EDE-EA3B-4B15-8E50-85C09DD167D5}" presName="thickLine" presStyleLbl="alignNode1" presStyleIdx="2" presStyleCnt="5"/>
      <dgm:spPr/>
    </dgm:pt>
    <dgm:pt modelId="{17CE1502-C42C-462D-869A-121F3C965BAC}" type="pres">
      <dgm:prSet presAssocID="{65478EDE-EA3B-4B15-8E50-85C09DD167D5}" presName="horz1" presStyleCnt="0"/>
      <dgm:spPr/>
    </dgm:pt>
    <dgm:pt modelId="{53E33EEC-3312-4CA6-9E95-A15270953605}" type="pres">
      <dgm:prSet presAssocID="{65478EDE-EA3B-4B15-8E50-85C09DD167D5}" presName="tx1" presStyleLbl="revTx" presStyleIdx="2" presStyleCnt="5"/>
      <dgm:spPr/>
    </dgm:pt>
    <dgm:pt modelId="{76FCDE94-AE9A-4778-816D-83148C189585}" type="pres">
      <dgm:prSet presAssocID="{65478EDE-EA3B-4B15-8E50-85C09DD167D5}" presName="vert1" presStyleCnt="0"/>
      <dgm:spPr/>
    </dgm:pt>
    <dgm:pt modelId="{4736681D-995E-43FF-B1A7-1498016D9418}" type="pres">
      <dgm:prSet presAssocID="{C8F20B11-1675-491A-8BAE-9D8D3E8C43B9}" presName="thickLine" presStyleLbl="alignNode1" presStyleIdx="3" presStyleCnt="5"/>
      <dgm:spPr/>
    </dgm:pt>
    <dgm:pt modelId="{621ABDAF-22FF-49BD-9F80-3B993F9E5B44}" type="pres">
      <dgm:prSet presAssocID="{C8F20B11-1675-491A-8BAE-9D8D3E8C43B9}" presName="horz1" presStyleCnt="0"/>
      <dgm:spPr/>
    </dgm:pt>
    <dgm:pt modelId="{44C8E60C-DE51-40F1-8D17-86C5BD997139}" type="pres">
      <dgm:prSet presAssocID="{C8F20B11-1675-491A-8BAE-9D8D3E8C43B9}" presName="tx1" presStyleLbl="revTx" presStyleIdx="3" presStyleCnt="5"/>
      <dgm:spPr/>
    </dgm:pt>
    <dgm:pt modelId="{F06C28CD-13B4-406B-B28F-2F093EF28164}" type="pres">
      <dgm:prSet presAssocID="{C8F20B11-1675-491A-8BAE-9D8D3E8C43B9}" presName="vert1" presStyleCnt="0"/>
      <dgm:spPr/>
    </dgm:pt>
    <dgm:pt modelId="{7B58B088-2D9F-40EB-A7B1-0E5A9C485378}" type="pres">
      <dgm:prSet presAssocID="{01E08F2F-443D-4EE6-95A4-37A4B8FE57B7}" presName="thickLine" presStyleLbl="alignNode1" presStyleIdx="4" presStyleCnt="5"/>
      <dgm:spPr/>
    </dgm:pt>
    <dgm:pt modelId="{B3B5EC8B-E3EB-4C15-9B9A-AFFB05E3C95E}" type="pres">
      <dgm:prSet presAssocID="{01E08F2F-443D-4EE6-95A4-37A4B8FE57B7}" presName="horz1" presStyleCnt="0"/>
      <dgm:spPr/>
    </dgm:pt>
    <dgm:pt modelId="{5FE268CC-95AB-4A6C-8338-0904D284DCF4}" type="pres">
      <dgm:prSet presAssocID="{01E08F2F-443D-4EE6-95A4-37A4B8FE57B7}" presName="tx1" presStyleLbl="revTx" presStyleIdx="4" presStyleCnt="5"/>
      <dgm:spPr/>
    </dgm:pt>
    <dgm:pt modelId="{85F252EF-CACB-46CA-9D25-81F43DED944D}" type="pres">
      <dgm:prSet presAssocID="{01E08F2F-443D-4EE6-95A4-37A4B8FE57B7}" presName="vert1" presStyleCnt="0"/>
      <dgm:spPr/>
    </dgm:pt>
  </dgm:ptLst>
  <dgm:cxnLst>
    <dgm:cxn modelId="{2CEEF410-B790-462C-9673-87463F93D0EF}" srcId="{75F48281-293E-438A-9272-89303CEBA4AF}" destId="{65478EDE-EA3B-4B15-8E50-85C09DD167D5}" srcOrd="2" destOrd="0" parTransId="{F12EF4A1-B4C0-4DDB-8706-A1FE90C4860F}" sibTransId="{386492AD-0289-460B-A33E-CFE7C2B0BA50}"/>
    <dgm:cxn modelId="{7E42322E-E6CE-48E3-B827-6068384741A6}" type="presOf" srcId="{C8F20B11-1675-491A-8BAE-9D8D3E8C43B9}" destId="{44C8E60C-DE51-40F1-8D17-86C5BD997139}" srcOrd="0" destOrd="0" presId="urn:microsoft.com/office/officeart/2008/layout/LinedList"/>
    <dgm:cxn modelId="{93213E51-BF8B-407C-B24B-E0EBA5ABFD31}" type="presOf" srcId="{FAE4326C-3AA2-423D-8E5D-FB6E51A68C82}" destId="{4C3CD917-3D3F-4017-BEA5-770E3A5D45E0}" srcOrd="0" destOrd="0" presId="urn:microsoft.com/office/officeart/2008/layout/LinedList"/>
    <dgm:cxn modelId="{10C47E5A-A16D-43EF-B77C-9155406A4D55}" type="presOf" srcId="{3EC58056-4128-48BE-A8C9-5A0D7C9D37BA}" destId="{0ABB36FE-19A3-4CF9-9AD5-90F9A952B171}" srcOrd="0" destOrd="0" presId="urn:microsoft.com/office/officeart/2008/layout/LinedList"/>
    <dgm:cxn modelId="{E1C3C47E-9FDD-4F72-B637-5980765BFB63}" type="presOf" srcId="{65478EDE-EA3B-4B15-8E50-85C09DD167D5}" destId="{53E33EEC-3312-4CA6-9E95-A15270953605}" srcOrd="0" destOrd="0" presId="urn:microsoft.com/office/officeart/2008/layout/LinedList"/>
    <dgm:cxn modelId="{C6C4CF89-A76A-467F-BC64-8BBBC41A7883}" type="presOf" srcId="{01E08F2F-443D-4EE6-95A4-37A4B8FE57B7}" destId="{5FE268CC-95AB-4A6C-8338-0904D284DCF4}" srcOrd="0" destOrd="0" presId="urn:microsoft.com/office/officeart/2008/layout/LinedList"/>
    <dgm:cxn modelId="{A2EAED94-04BB-4894-9DDD-93E4F66D8CFB}" srcId="{75F48281-293E-438A-9272-89303CEBA4AF}" destId="{01E08F2F-443D-4EE6-95A4-37A4B8FE57B7}" srcOrd="4" destOrd="0" parTransId="{75E5A2E9-AC16-40DD-9C0F-A2E5DD50D0E5}" sibTransId="{018FBB75-46D3-4D81-B8CF-5CE534C31AED}"/>
    <dgm:cxn modelId="{3A3DC5A9-2A04-4936-B2C7-D3369D51F35A}" srcId="{75F48281-293E-438A-9272-89303CEBA4AF}" destId="{FAE4326C-3AA2-423D-8E5D-FB6E51A68C82}" srcOrd="0" destOrd="0" parTransId="{8A3D37CF-804E-4CCB-8462-BD7A6B88FE32}" sibTransId="{F4CC85BD-01C2-4E27-963D-D56682AC9DDF}"/>
    <dgm:cxn modelId="{7416AFBD-7279-4A05-8556-B51F93A559B3}" srcId="{75F48281-293E-438A-9272-89303CEBA4AF}" destId="{3EC58056-4128-48BE-A8C9-5A0D7C9D37BA}" srcOrd="1" destOrd="0" parTransId="{6679FCC1-A6C0-4B66-A767-ECA006621B5F}" sibTransId="{4E6CD677-3BC0-4B5C-B168-2EE286107D48}"/>
    <dgm:cxn modelId="{EA10F0C3-3C55-4FFA-806F-9D09279FCC4D}" srcId="{75F48281-293E-438A-9272-89303CEBA4AF}" destId="{C8F20B11-1675-491A-8BAE-9D8D3E8C43B9}" srcOrd="3" destOrd="0" parTransId="{295A2B5A-6826-4662-8A50-13E2DB9D4E7E}" sibTransId="{D91EBA0A-BB76-471F-9C5B-8A3E3C0B0C2C}"/>
    <dgm:cxn modelId="{0CEE17CB-9E84-4689-99B9-5EEEB84883D9}" type="presOf" srcId="{75F48281-293E-438A-9272-89303CEBA4AF}" destId="{08AA61F5-3A60-4D90-AED1-2750B0F2ED0D}" srcOrd="0" destOrd="0" presId="urn:microsoft.com/office/officeart/2008/layout/LinedList"/>
    <dgm:cxn modelId="{CAAC6E86-1728-498C-B59C-CF51CAA6C332}" type="presParOf" srcId="{08AA61F5-3A60-4D90-AED1-2750B0F2ED0D}" destId="{E511C13C-10FC-4EA1-BDBB-23FD41F24641}" srcOrd="0" destOrd="0" presId="urn:microsoft.com/office/officeart/2008/layout/LinedList"/>
    <dgm:cxn modelId="{BD5449B5-C1F5-4179-8AF4-5E33C46562D0}" type="presParOf" srcId="{08AA61F5-3A60-4D90-AED1-2750B0F2ED0D}" destId="{6197F6B9-F190-464E-ADEC-38BC547F1A98}" srcOrd="1" destOrd="0" presId="urn:microsoft.com/office/officeart/2008/layout/LinedList"/>
    <dgm:cxn modelId="{334E8A03-05B5-43FB-84B8-F0C769F28A28}" type="presParOf" srcId="{6197F6B9-F190-464E-ADEC-38BC547F1A98}" destId="{4C3CD917-3D3F-4017-BEA5-770E3A5D45E0}" srcOrd="0" destOrd="0" presId="urn:microsoft.com/office/officeart/2008/layout/LinedList"/>
    <dgm:cxn modelId="{C39A3DBD-363B-4FB8-B619-4135F43A4F86}" type="presParOf" srcId="{6197F6B9-F190-464E-ADEC-38BC547F1A98}" destId="{17E65958-1BF6-47B5-84F5-CBAA8130CF7B}" srcOrd="1" destOrd="0" presId="urn:microsoft.com/office/officeart/2008/layout/LinedList"/>
    <dgm:cxn modelId="{764BB184-CD61-4A74-A545-B82DDEB4579A}" type="presParOf" srcId="{08AA61F5-3A60-4D90-AED1-2750B0F2ED0D}" destId="{F510900F-16F9-49B7-8CB4-F536D0BEDDD8}" srcOrd="2" destOrd="0" presId="urn:microsoft.com/office/officeart/2008/layout/LinedList"/>
    <dgm:cxn modelId="{2039CB6C-BB2A-43E3-B3B4-A9C745C00D16}" type="presParOf" srcId="{08AA61F5-3A60-4D90-AED1-2750B0F2ED0D}" destId="{91FD6723-9637-4CFF-A5E1-B699769DD58A}" srcOrd="3" destOrd="0" presId="urn:microsoft.com/office/officeart/2008/layout/LinedList"/>
    <dgm:cxn modelId="{7CC9C062-8989-434B-8AAD-AE156C4F6C02}" type="presParOf" srcId="{91FD6723-9637-4CFF-A5E1-B699769DD58A}" destId="{0ABB36FE-19A3-4CF9-9AD5-90F9A952B171}" srcOrd="0" destOrd="0" presId="urn:microsoft.com/office/officeart/2008/layout/LinedList"/>
    <dgm:cxn modelId="{A0ABED71-9D5F-461F-A4A8-90DB0F6D567A}" type="presParOf" srcId="{91FD6723-9637-4CFF-A5E1-B699769DD58A}" destId="{D9C1DB7F-E69F-4324-8487-BA3F76DD912E}" srcOrd="1" destOrd="0" presId="urn:microsoft.com/office/officeart/2008/layout/LinedList"/>
    <dgm:cxn modelId="{6586BC62-12C7-4BEA-9E8E-D162C4095BFD}" type="presParOf" srcId="{08AA61F5-3A60-4D90-AED1-2750B0F2ED0D}" destId="{35D7E340-30A4-4F33-B9CD-420D59074964}" srcOrd="4" destOrd="0" presId="urn:microsoft.com/office/officeart/2008/layout/LinedList"/>
    <dgm:cxn modelId="{CB675CCA-8CDB-4B01-AACA-7001681315BB}" type="presParOf" srcId="{08AA61F5-3A60-4D90-AED1-2750B0F2ED0D}" destId="{17CE1502-C42C-462D-869A-121F3C965BAC}" srcOrd="5" destOrd="0" presId="urn:microsoft.com/office/officeart/2008/layout/LinedList"/>
    <dgm:cxn modelId="{20153801-21CA-44BA-9157-F8C45544D8ED}" type="presParOf" srcId="{17CE1502-C42C-462D-869A-121F3C965BAC}" destId="{53E33EEC-3312-4CA6-9E95-A15270953605}" srcOrd="0" destOrd="0" presId="urn:microsoft.com/office/officeart/2008/layout/LinedList"/>
    <dgm:cxn modelId="{AD077596-34D1-4CDF-B891-DB3EBA7202FC}" type="presParOf" srcId="{17CE1502-C42C-462D-869A-121F3C965BAC}" destId="{76FCDE94-AE9A-4778-816D-83148C189585}" srcOrd="1" destOrd="0" presId="urn:microsoft.com/office/officeart/2008/layout/LinedList"/>
    <dgm:cxn modelId="{757917BB-25A2-4CEF-BFB3-12EB46EC2C9F}" type="presParOf" srcId="{08AA61F5-3A60-4D90-AED1-2750B0F2ED0D}" destId="{4736681D-995E-43FF-B1A7-1498016D9418}" srcOrd="6" destOrd="0" presId="urn:microsoft.com/office/officeart/2008/layout/LinedList"/>
    <dgm:cxn modelId="{1C9B1866-6898-4C92-A607-ADF1794D2E7F}" type="presParOf" srcId="{08AA61F5-3A60-4D90-AED1-2750B0F2ED0D}" destId="{621ABDAF-22FF-49BD-9F80-3B993F9E5B44}" srcOrd="7" destOrd="0" presId="urn:microsoft.com/office/officeart/2008/layout/LinedList"/>
    <dgm:cxn modelId="{AE177C52-13C3-4DD3-AAF0-5DE901125CB4}" type="presParOf" srcId="{621ABDAF-22FF-49BD-9F80-3B993F9E5B44}" destId="{44C8E60C-DE51-40F1-8D17-86C5BD997139}" srcOrd="0" destOrd="0" presId="urn:microsoft.com/office/officeart/2008/layout/LinedList"/>
    <dgm:cxn modelId="{C1D345E6-4510-4165-92DD-129F8D6E1449}" type="presParOf" srcId="{621ABDAF-22FF-49BD-9F80-3B993F9E5B44}" destId="{F06C28CD-13B4-406B-B28F-2F093EF28164}" srcOrd="1" destOrd="0" presId="urn:microsoft.com/office/officeart/2008/layout/LinedList"/>
    <dgm:cxn modelId="{1E995150-57B3-456F-86EA-D0CA6AA2B88C}" type="presParOf" srcId="{08AA61F5-3A60-4D90-AED1-2750B0F2ED0D}" destId="{7B58B088-2D9F-40EB-A7B1-0E5A9C485378}" srcOrd="8" destOrd="0" presId="urn:microsoft.com/office/officeart/2008/layout/LinedList"/>
    <dgm:cxn modelId="{F70304B9-59A6-4D4D-A47E-0518490B4026}" type="presParOf" srcId="{08AA61F5-3A60-4D90-AED1-2750B0F2ED0D}" destId="{B3B5EC8B-E3EB-4C15-9B9A-AFFB05E3C95E}" srcOrd="9" destOrd="0" presId="urn:microsoft.com/office/officeart/2008/layout/LinedList"/>
    <dgm:cxn modelId="{3F7BDE9C-4DD0-4788-9501-2410CF59A19F}" type="presParOf" srcId="{B3B5EC8B-E3EB-4C15-9B9A-AFFB05E3C95E}" destId="{5FE268CC-95AB-4A6C-8338-0904D284DCF4}" srcOrd="0" destOrd="0" presId="urn:microsoft.com/office/officeart/2008/layout/LinedList"/>
    <dgm:cxn modelId="{383F1316-CFF7-4E10-AD69-5203239A0699}" type="presParOf" srcId="{B3B5EC8B-E3EB-4C15-9B9A-AFFB05E3C95E}" destId="{85F252EF-CACB-46CA-9D25-81F43DED944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D8B802A-7605-4162-9DB7-23A4E4CFB6A4}"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466C1A9E-A07C-49D4-ABA0-43FF97A6EEB7}">
      <dgm:prSet/>
      <dgm:spPr/>
      <dgm:t>
        <a:bodyPr/>
        <a:lstStyle/>
        <a:p>
          <a:r>
            <a:rPr lang="en-US"/>
            <a:t>Trade flows</a:t>
          </a:r>
        </a:p>
      </dgm:t>
    </dgm:pt>
    <dgm:pt modelId="{A21A197B-F981-4977-9CE9-E9CBE4564C36}" type="parTrans" cxnId="{E1206FC8-D780-4A4B-9443-AD51559956DC}">
      <dgm:prSet/>
      <dgm:spPr/>
      <dgm:t>
        <a:bodyPr/>
        <a:lstStyle/>
        <a:p>
          <a:endParaRPr lang="en-US"/>
        </a:p>
      </dgm:t>
    </dgm:pt>
    <dgm:pt modelId="{CAD92416-1DF5-4E60-8619-BA7EC21D5999}" type="sibTrans" cxnId="{E1206FC8-D780-4A4B-9443-AD51559956DC}">
      <dgm:prSet/>
      <dgm:spPr/>
      <dgm:t>
        <a:bodyPr/>
        <a:lstStyle/>
        <a:p>
          <a:endParaRPr lang="en-US"/>
        </a:p>
      </dgm:t>
    </dgm:pt>
    <dgm:pt modelId="{747A9065-596B-4553-91BC-938319A9E4B6}">
      <dgm:prSet/>
      <dgm:spPr/>
      <dgm:t>
        <a:bodyPr/>
        <a:lstStyle/>
        <a:p>
          <a:r>
            <a:rPr lang="en-US"/>
            <a:t>Import substitution</a:t>
          </a:r>
        </a:p>
      </dgm:t>
    </dgm:pt>
    <dgm:pt modelId="{A8C7EA2B-CCD8-4972-A263-455027345D6B}" type="parTrans" cxnId="{042729EC-BED9-4721-847E-B341E08FA910}">
      <dgm:prSet/>
      <dgm:spPr/>
      <dgm:t>
        <a:bodyPr/>
        <a:lstStyle/>
        <a:p>
          <a:endParaRPr lang="en-US"/>
        </a:p>
      </dgm:t>
    </dgm:pt>
    <dgm:pt modelId="{55BA1372-09B9-4B16-BCD6-AA697D9D232A}" type="sibTrans" cxnId="{042729EC-BED9-4721-847E-B341E08FA910}">
      <dgm:prSet/>
      <dgm:spPr/>
      <dgm:t>
        <a:bodyPr/>
        <a:lstStyle/>
        <a:p>
          <a:endParaRPr lang="en-US"/>
        </a:p>
      </dgm:t>
    </dgm:pt>
    <dgm:pt modelId="{756EC450-9D33-44F9-B810-74DFC67D3CDE}">
      <dgm:prSet/>
      <dgm:spPr/>
      <dgm:t>
        <a:bodyPr/>
        <a:lstStyle/>
        <a:p>
          <a:r>
            <a:rPr lang="en-US"/>
            <a:t>Growth products</a:t>
          </a:r>
        </a:p>
      </dgm:t>
    </dgm:pt>
    <dgm:pt modelId="{BA4C9988-993C-40B5-91AC-DC82352CF50E}" type="parTrans" cxnId="{1FACB480-95DF-4A8B-9567-362D0C59C953}">
      <dgm:prSet/>
      <dgm:spPr/>
      <dgm:t>
        <a:bodyPr/>
        <a:lstStyle/>
        <a:p>
          <a:endParaRPr lang="en-US"/>
        </a:p>
      </dgm:t>
    </dgm:pt>
    <dgm:pt modelId="{83003DE9-3A5F-43BE-B75D-8C3AEC9E1BC3}" type="sibTrans" cxnId="{1FACB480-95DF-4A8B-9567-362D0C59C953}">
      <dgm:prSet/>
      <dgm:spPr/>
      <dgm:t>
        <a:bodyPr/>
        <a:lstStyle/>
        <a:p>
          <a:endParaRPr lang="en-US"/>
        </a:p>
      </dgm:t>
    </dgm:pt>
    <dgm:pt modelId="{FC3E4E60-2104-4673-9D1B-8D99CB2E794D}">
      <dgm:prSet/>
      <dgm:spPr/>
      <dgm:t>
        <a:bodyPr/>
        <a:lstStyle/>
        <a:p>
          <a:r>
            <a:rPr lang="en-US"/>
            <a:t>Product positioning/ differentiation</a:t>
          </a:r>
        </a:p>
      </dgm:t>
    </dgm:pt>
    <dgm:pt modelId="{986744E6-0428-47C2-94C8-CD8924B18F32}" type="parTrans" cxnId="{86ABA23B-970A-4F53-9476-D868588A9E41}">
      <dgm:prSet/>
      <dgm:spPr/>
      <dgm:t>
        <a:bodyPr/>
        <a:lstStyle/>
        <a:p>
          <a:endParaRPr lang="en-US"/>
        </a:p>
      </dgm:t>
    </dgm:pt>
    <dgm:pt modelId="{1E687169-788A-4536-8C87-3587AF07EC52}" type="sibTrans" cxnId="{86ABA23B-970A-4F53-9476-D868588A9E41}">
      <dgm:prSet/>
      <dgm:spPr/>
      <dgm:t>
        <a:bodyPr/>
        <a:lstStyle/>
        <a:p>
          <a:endParaRPr lang="en-US"/>
        </a:p>
      </dgm:t>
    </dgm:pt>
    <dgm:pt modelId="{0D34B73F-6A50-4955-9EFB-77D05ED639B2}">
      <dgm:prSet/>
      <dgm:spPr/>
      <dgm:t>
        <a:bodyPr/>
        <a:lstStyle/>
        <a:p>
          <a:r>
            <a:rPr lang="en-US"/>
            <a:t>Exports</a:t>
          </a:r>
        </a:p>
      </dgm:t>
    </dgm:pt>
    <dgm:pt modelId="{1AA3C3ED-05EF-4CE6-9DB3-C508ECB6433F}" type="parTrans" cxnId="{F7658848-1402-4BE3-8106-EF2A3B30B722}">
      <dgm:prSet/>
      <dgm:spPr/>
      <dgm:t>
        <a:bodyPr/>
        <a:lstStyle/>
        <a:p>
          <a:endParaRPr lang="en-US"/>
        </a:p>
      </dgm:t>
    </dgm:pt>
    <dgm:pt modelId="{67173B8E-7F10-4186-B272-7649F79956E2}" type="sibTrans" cxnId="{F7658848-1402-4BE3-8106-EF2A3B30B722}">
      <dgm:prSet/>
      <dgm:spPr/>
      <dgm:t>
        <a:bodyPr/>
        <a:lstStyle/>
        <a:p>
          <a:endParaRPr lang="en-US"/>
        </a:p>
      </dgm:t>
    </dgm:pt>
    <dgm:pt modelId="{28C1656C-0756-4BB4-9327-79EE2A1B60E8}">
      <dgm:prSet/>
      <dgm:spPr/>
      <dgm:t>
        <a:bodyPr/>
        <a:lstStyle/>
        <a:p>
          <a:r>
            <a:rPr lang="en-US"/>
            <a:t>Basis of import</a:t>
          </a:r>
        </a:p>
      </dgm:t>
    </dgm:pt>
    <dgm:pt modelId="{43840D22-4EFA-44B1-89AB-36D0E6B235DB}" type="parTrans" cxnId="{498812BD-4CCD-4113-8068-D16B97E33CA4}">
      <dgm:prSet/>
      <dgm:spPr/>
      <dgm:t>
        <a:bodyPr/>
        <a:lstStyle/>
        <a:p>
          <a:endParaRPr lang="en-US"/>
        </a:p>
      </dgm:t>
    </dgm:pt>
    <dgm:pt modelId="{1B9EA18D-AA57-4993-8B93-09920F5ECA93}" type="sibTrans" cxnId="{498812BD-4CCD-4113-8068-D16B97E33CA4}">
      <dgm:prSet/>
      <dgm:spPr/>
      <dgm:t>
        <a:bodyPr/>
        <a:lstStyle/>
        <a:p>
          <a:endParaRPr lang="en-US"/>
        </a:p>
      </dgm:t>
    </dgm:pt>
    <dgm:pt modelId="{10DE95EB-EF0B-49E9-BB7F-E47F2D524648}">
      <dgm:prSet/>
      <dgm:spPr/>
      <dgm:t>
        <a:bodyPr/>
        <a:lstStyle/>
        <a:p>
          <a:r>
            <a:rPr lang="en-US"/>
            <a:t>Competitive advantage, not just potential</a:t>
          </a:r>
        </a:p>
      </dgm:t>
    </dgm:pt>
    <dgm:pt modelId="{D15A5BB0-3D32-4EE1-BB61-62179CBDC5DA}" type="parTrans" cxnId="{2C723774-F58B-483F-BF2F-EC6C00EB2CFC}">
      <dgm:prSet/>
      <dgm:spPr/>
      <dgm:t>
        <a:bodyPr/>
        <a:lstStyle/>
        <a:p>
          <a:endParaRPr lang="en-US"/>
        </a:p>
      </dgm:t>
    </dgm:pt>
    <dgm:pt modelId="{D8FDC938-DB1E-4C38-87AF-2F8203171A6D}" type="sibTrans" cxnId="{2C723774-F58B-483F-BF2F-EC6C00EB2CFC}">
      <dgm:prSet/>
      <dgm:spPr/>
      <dgm:t>
        <a:bodyPr/>
        <a:lstStyle/>
        <a:p>
          <a:endParaRPr lang="en-US"/>
        </a:p>
      </dgm:t>
    </dgm:pt>
    <dgm:pt modelId="{C74BA261-4C80-4713-82F5-E39BC98F32AB}" type="pres">
      <dgm:prSet presAssocID="{7D8B802A-7605-4162-9DB7-23A4E4CFB6A4}" presName="vert0" presStyleCnt="0">
        <dgm:presLayoutVars>
          <dgm:dir/>
          <dgm:animOne val="branch"/>
          <dgm:animLvl val="lvl"/>
        </dgm:presLayoutVars>
      </dgm:prSet>
      <dgm:spPr/>
    </dgm:pt>
    <dgm:pt modelId="{5592E34D-3AE1-4C04-8852-E5C134DA7FF5}" type="pres">
      <dgm:prSet presAssocID="{466C1A9E-A07C-49D4-ABA0-43FF97A6EEB7}" presName="thickLine" presStyleLbl="alignNode1" presStyleIdx="0" presStyleCnt="7"/>
      <dgm:spPr/>
    </dgm:pt>
    <dgm:pt modelId="{F0465E30-F7C6-4067-A9A5-4EB9E58ED674}" type="pres">
      <dgm:prSet presAssocID="{466C1A9E-A07C-49D4-ABA0-43FF97A6EEB7}" presName="horz1" presStyleCnt="0"/>
      <dgm:spPr/>
    </dgm:pt>
    <dgm:pt modelId="{D66B1E5B-7AF9-49C0-AE3D-3957FC5F91E4}" type="pres">
      <dgm:prSet presAssocID="{466C1A9E-A07C-49D4-ABA0-43FF97A6EEB7}" presName="tx1" presStyleLbl="revTx" presStyleIdx="0" presStyleCnt="7"/>
      <dgm:spPr/>
    </dgm:pt>
    <dgm:pt modelId="{A2DE7DDD-6FDA-40C4-BE6B-02F079FA1C6F}" type="pres">
      <dgm:prSet presAssocID="{466C1A9E-A07C-49D4-ABA0-43FF97A6EEB7}" presName="vert1" presStyleCnt="0"/>
      <dgm:spPr/>
    </dgm:pt>
    <dgm:pt modelId="{2E04E173-2E51-4C36-8821-B49DC2F73D9D}" type="pres">
      <dgm:prSet presAssocID="{747A9065-596B-4553-91BC-938319A9E4B6}" presName="thickLine" presStyleLbl="alignNode1" presStyleIdx="1" presStyleCnt="7"/>
      <dgm:spPr/>
    </dgm:pt>
    <dgm:pt modelId="{971806D7-5F75-4B4F-ABCA-2A44CB04C0BA}" type="pres">
      <dgm:prSet presAssocID="{747A9065-596B-4553-91BC-938319A9E4B6}" presName="horz1" presStyleCnt="0"/>
      <dgm:spPr/>
    </dgm:pt>
    <dgm:pt modelId="{00C92090-DC74-4353-838F-A3307C799821}" type="pres">
      <dgm:prSet presAssocID="{747A9065-596B-4553-91BC-938319A9E4B6}" presName="tx1" presStyleLbl="revTx" presStyleIdx="1" presStyleCnt="7"/>
      <dgm:spPr/>
    </dgm:pt>
    <dgm:pt modelId="{04C95359-467C-4644-A567-844702863400}" type="pres">
      <dgm:prSet presAssocID="{747A9065-596B-4553-91BC-938319A9E4B6}" presName="vert1" presStyleCnt="0"/>
      <dgm:spPr/>
    </dgm:pt>
    <dgm:pt modelId="{E1BBFF13-5FD7-45E3-88A4-B5B047936169}" type="pres">
      <dgm:prSet presAssocID="{756EC450-9D33-44F9-B810-74DFC67D3CDE}" presName="thickLine" presStyleLbl="alignNode1" presStyleIdx="2" presStyleCnt="7"/>
      <dgm:spPr/>
    </dgm:pt>
    <dgm:pt modelId="{6AE792DB-87F5-43F4-B51D-3C57F31B7D64}" type="pres">
      <dgm:prSet presAssocID="{756EC450-9D33-44F9-B810-74DFC67D3CDE}" presName="horz1" presStyleCnt="0"/>
      <dgm:spPr/>
    </dgm:pt>
    <dgm:pt modelId="{210CF2F7-679C-4D17-B13E-C5B2D12EE17B}" type="pres">
      <dgm:prSet presAssocID="{756EC450-9D33-44F9-B810-74DFC67D3CDE}" presName="tx1" presStyleLbl="revTx" presStyleIdx="2" presStyleCnt="7"/>
      <dgm:spPr/>
    </dgm:pt>
    <dgm:pt modelId="{857FF6B8-D4F3-4035-94C3-E7EB56BDEEED}" type="pres">
      <dgm:prSet presAssocID="{756EC450-9D33-44F9-B810-74DFC67D3CDE}" presName="vert1" presStyleCnt="0"/>
      <dgm:spPr/>
    </dgm:pt>
    <dgm:pt modelId="{FD6353E0-09AE-48C2-BEB4-F59F93033862}" type="pres">
      <dgm:prSet presAssocID="{FC3E4E60-2104-4673-9D1B-8D99CB2E794D}" presName="thickLine" presStyleLbl="alignNode1" presStyleIdx="3" presStyleCnt="7"/>
      <dgm:spPr/>
    </dgm:pt>
    <dgm:pt modelId="{EEFAB559-D948-4542-A6C1-256C3ED5857E}" type="pres">
      <dgm:prSet presAssocID="{FC3E4E60-2104-4673-9D1B-8D99CB2E794D}" presName="horz1" presStyleCnt="0"/>
      <dgm:spPr/>
    </dgm:pt>
    <dgm:pt modelId="{0AC5096D-EAF8-44C1-8602-1F3DA196FC81}" type="pres">
      <dgm:prSet presAssocID="{FC3E4E60-2104-4673-9D1B-8D99CB2E794D}" presName="tx1" presStyleLbl="revTx" presStyleIdx="3" presStyleCnt="7"/>
      <dgm:spPr/>
    </dgm:pt>
    <dgm:pt modelId="{B938A511-A6ED-4E01-874A-F3A06A741B29}" type="pres">
      <dgm:prSet presAssocID="{FC3E4E60-2104-4673-9D1B-8D99CB2E794D}" presName="vert1" presStyleCnt="0"/>
      <dgm:spPr/>
    </dgm:pt>
    <dgm:pt modelId="{87B7E779-2AE0-4A50-9849-5CD510EF87FC}" type="pres">
      <dgm:prSet presAssocID="{0D34B73F-6A50-4955-9EFB-77D05ED639B2}" presName="thickLine" presStyleLbl="alignNode1" presStyleIdx="4" presStyleCnt="7"/>
      <dgm:spPr/>
    </dgm:pt>
    <dgm:pt modelId="{2D9EDD42-EF65-4D0E-A69F-45542A51D0CD}" type="pres">
      <dgm:prSet presAssocID="{0D34B73F-6A50-4955-9EFB-77D05ED639B2}" presName="horz1" presStyleCnt="0"/>
      <dgm:spPr/>
    </dgm:pt>
    <dgm:pt modelId="{99902D80-AF99-4FE3-8018-8CDB40FC3A48}" type="pres">
      <dgm:prSet presAssocID="{0D34B73F-6A50-4955-9EFB-77D05ED639B2}" presName="tx1" presStyleLbl="revTx" presStyleIdx="4" presStyleCnt="7"/>
      <dgm:spPr/>
    </dgm:pt>
    <dgm:pt modelId="{3B43DB5A-8C89-4D87-9F2F-19340654A393}" type="pres">
      <dgm:prSet presAssocID="{0D34B73F-6A50-4955-9EFB-77D05ED639B2}" presName="vert1" presStyleCnt="0"/>
      <dgm:spPr/>
    </dgm:pt>
    <dgm:pt modelId="{43908303-F565-454E-A767-2825110A65B1}" type="pres">
      <dgm:prSet presAssocID="{28C1656C-0756-4BB4-9327-79EE2A1B60E8}" presName="thickLine" presStyleLbl="alignNode1" presStyleIdx="5" presStyleCnt="7"/>
      <dgm:spPr/>
    </dgm:pt>
    <dgm:pt modelId="{AD477E25-91A7-4961-8F19-37C5D94FEF06}" type="pres">
      <dgm:prSet presAssocID="{28C1656C-0756-4BB4-9327-79EE2A1B60E8}" presName="horz1" presStyleCnt="0"/>
      <dgm:spPr/>
    </dgm:pt>
    <dgm:pt modelId="{4C03CB3D-1D6C-43F4-A569-30DB60BE33C2}" type="pres">
      <dgm:prSet presAssocID="{28C1656C-0756-4BB4-9327-79EE2A1B60E8}" presName="tx1" presStyleLbl="revTx" presStyleIdx="5" presStyleCnt="7"/>
      <dgm:spPr/>
    </dgm:pt>
    <dgm:pt modelId="{2768922F-6384-497E-80D2-40E6AF89F44E}" type="pres">
      <dgm:prSet presAssocID="{28C1656C-0756-4BB4-9327-79EE2A1B60E8}" presName="vert1" presStyleCnt="0"/>
      <dgm:spPr/>
    </dgm:pt>
    <dgm:pt modelId="{B477BA96-580C-408D-97FE-6955271323AE}" type="pres">
      <dgm:prSet presAssocID="{10DE95EB-EF0B-49E9-BB7F-E47F2D524648}" presName="thickLine" presStyleLbl="alignNode1" presStyleIdx="6" presStyleCnt="7"/>
      <dgm:spPr/>
    </dgm:pt>
    <dgm:pt modelId="{7E712648-6373-4558-ACC3-BD0157320F05}" type="pres">
      <dgm:prSet presAssocID="{10DE95EB-EF0B-49E9-BB7F-E47F2D524648}" presName="horz1" presStyleCnt="0"/>
      <dgm:spPr/>
    </dgm:pt>
    <dgm:pt modelId="{59812440-6E8E-48B6-8DFA-E598710C5BF8}" type="pres">
      <dgm:prSet presAssocID="{10DE95EB-EF0B-49E9-BB7F-E47F2D524648}" presName="tx1" presStyleLbl="revTx" presStyleIdx="6" presStyleCnt="7"/>
      <dgm:spPr/>
    </dgm:pt>
    <dgm:pt modelId="{B762A0DE-6C52-461C-BB17-9BAD17E71D28}" type="pres">
      <dgm:prSet presAssocID="{10DE95EB-EF0B-49E9-BB7F-E47F2D524648}" presName="vert1" presStyleCnt="0"/>
      <dgm:spPr/>
    </dgm:pt>
  </dgm:ptLst>
  <dgm:cxnLst>
    <dgm:cxn modelId="{0DAC3839-C95C-41B7-972B-24DED4706BE2}" type="presOf" srcId="{756EC450-9D33-44F9-B810-74DFC67D3CDE}" destId="{210CF2F7-679C-4D17-B13E-C5B2D12EE17B}" srcOrd="0" destOrd="0" presId="urn:microsoft.com/office/officeart/2008/layout/LinedList"/>
    <dgm:cxn modelId="{9ADA7B39-9EE6-4D2E-AD1D-23497901ACD7}" type="presOf" srcId="{10DE95EB-EF0B-49E9-BB7F-E47F2D524648}" destId="{59812440-6E8E-48B6-8DFA-E598710C5BF8}" srcOrd="0" destOrd="0" presId="urn:microsoft.com/office/officeart/2008/layout/LinedList"/>
    <dgm:cxn modelId="{86ABA23B-970A-4F53-9476-D868588A9E41}" srcId="{7D8B802A-7605-4162-9DB7-23A4E4CFB6A4}" destId="{FC3E4E60-2104-4673-9D1B-8D99CB2E794D}" srcOrd="3" destOrd="0" parTransId="{986744E6-0428-47C2-94C8-CD8924B18F32}" sibTransId="{1E687169-788A-4536-8C87-3587AF07EC52}"/>
    <dgm:cxn modelId="{F7658848-1402-4BE3-8106-EF2A3B30B722}" srcId="{7D8B802A-7605-4162-9DB7-23A4E4CFB6A4}" destId="{0D34B73F-6A50-4955-9EFB-77D05ED639B2}" srcOrd="4" destOrd="0" parTransId="{1AA3C3ED-05EF-4CE6-9DB3-C508ECB6433F}" sibTransId="{67173B8E-7F10-4186-B272-7649F79956E2}"/>
    <dgm:cxn modelId="{2C723774-F58B-483F-BF2F-EC6C00EB2CFC}" srcId="{7D8B802A-7605-4162-9DB7-23A4E4CFB6A4}" destId="{10DE95EB-EF0B-49E9-BB7F-E47F2D524648}" srcOrd="6" destOrd="0" parTransId="{D15A5BB0-3D32-4EE1-BB61-62179CBDC5DA}" sibTransId="{D8FDC938-DB1E-4C38-87AF-2F8203171A6D}"/>
    <dgm:cxn modelId="{1FACB480-95DF-4A8B-9567-362D0C59C953}" srcId="{7D8B802A-7605-4162-9DB7-23A4E4CFB6A4}" destId="{756EC450-9D33-44F9-B810-74DFC67D3CDE}" srcOrd="2" destOrd="0" parTransId="{BA4C9988-993C-40B5-91AC-DC82352CF50E}" sibTransId="{83003DE9-3A5F-43BE-B75D-8C3AEC9E1BC3}"/>
    <dgm:cxn modelId="{0520228F-CFE7-4BCB-B317-5C06524D41D0}" type="presOf" srcId="{7D8B802A-7605-4162-9DB7-23A4E4CFB6A4}" destId="{C74BA261-4C80-4713-82F5-E39BC98F32AB}" srcOrd="0" destOrd="0" presId="urn:microsoft.com/office/officeart/2008/layout/LinedList"/>
    <dgm:cxn modelId="{B1F219B2-37DE-49DD-8D37-E9BC2158F7CB}" type="presOf" srcId="{466C1A9E-A07C-49D4-ABA0-43FF97A6EEB7}" destId="{D66B1E5B-7AF9-49C0-AE3D-3957FC5F91E4}" srcOrd="0" destOrd="0" presId="urn:microsoft.com/office/officeart/2008/layout/LinedList"/>
    <dgm:cxn modelId="{498812BD-4CCD-4113-8068-D16B97E33CA4}" srcId="{7D8B802A-7605-4162-9DB7-23A4E4CFB6A4}" destId="{28C1656C-0756-4BB4-9327-79EE2A1B60E8}" srcOrd="5" destOrd="0" parTransId="{43840D22-4EFA-44B1-89AB-36D0E6B235DB}" sibTransId="{1B9EA18D-AA57-4993-8B93-09920F5ECA93}"/>
    <dgm:cxn modelId="{E1206FC8-D780-4A4B-9443-AD51559956DC}" srcId="{7D8B802A-7605-4162-9DB7-23A4E4CFB6A4}" destId="{466C1A9E-A07C-49D4-ABA0-43FF97A6EEB7}" srcOrd="0" destOrd="0" parTransId="{A21A197B-F981-4977-9CE9-E9CBE4564C36}" sibTransId="{CAD92416-1DF5-4E60-8619-BA7EC21D5999}"/>
    <dgm:cxn modelId="{A5C7C9CD-81BF-42F7-B748-0489EA19E804}" type="presOf" srcId="{FC3E4E60-2104-4673-9D1B-8D99CB2E794D}" destId="{0AC5096D-EAF8-44C1-8602-1F3DA196FC81}" srcOrd="0" destOrd="0" presId="urn:microsoft.com/office/officeart/2008/layout/LinedList"/>
    <dgm:cxn modelId="{1B8DCFCD-65DC-4BBA-8C98-39233CDC15E8}" type="presOf" srcId="{0D34B73F-6A50-4955-9EFB-77D05ED639B2}" destId="{99902D80-AF99-4FE3-8018-8CDB40FC3A48}" srcOrd="0" destOrd="0" presId="urn:microsoft.com/office/officeart/2008/layout/LinedList"/>
    <dgm:cxn modelId="{9474F5D9-D02C-4FB1-9584-DB7EBB9AF5E3}" type="presOf" srcId="{28C1656C-0756-4BB4-9327-79EE2A1B60E8}" destId="{4C03CB3D-1D6C-43F4-A569-30DB60BE33C2}" srcOrd="0" destOrd="0" presId="urn:microsoft.com/office/officeart/2008/layout/LinedList"/>
    <dgm:cxn modelId="{FE7B88E8-2D50-4C48-935F-FF48A361D70C}" type="presOf" srcId="{747A9065-596B-4553-91BC-938319A9E4B6}" destId="{00C92090-DC74-4353-838F-A3307C799821}" srcOrd="0" destOrd="0" presId="urn:microsoft.com/office/officeart/2008/layout/LinedList"/>
    <dgm:cxn modelId="{042729EC-BED9-4721-847E-B341E08FA910}" srcId="{7D8B802A-7605-4162-9DB7-23A4E4CFB6A4}" destId="{747A9065-596B-4553-91BC-938319A9E4B6}" srcOrd="1" destOrd="0" parTransId="{A8C7EA2B-CCD8-4972-A263-455027345D6B}" sibTransId="{55BA1372-09B9-4B16-BCD6-AA697D9D232A}"/>
    <dgm:cxn modelId="{03488FD8-ED9B-491B-9EEA-FAB47016B2AE}" type="presParOf" srcId="{C74BA261-4C80-4713-82F5-E39BC98F32AB}" destId="{5592E34D-3AE1-4C04-8852-E5C134DA7FF5}" srcOrd="0" destOrd="0" presId="urn:microsoft.com/office/officeart/2008/layout/LinedList"/>
    <dgm:cxn modelId="{AB840CFB-779A-4ACF-BC73-A4E57CDB05FC}" type="presParOf" srcId="{C74BA261-4C80-4713-82F5-E39BC98F32AB}" destId="{F0465E30-F7C6-4067-A9A5-4EB9E58ED674}" srcOrd="1" destOrd="0" presId="urn:microsoft.com/office/officeart/2008/layout/LinedList"/>
    <dgm:cxn modelId="{99EDC25D-142D-422B-AE9D-DE8A268B4586}" type="presParOf" srcId="{F0465E30-F7C6-4067-A9A5-4EB9E58ED674}" destId="{D66B1E5B-7AF9-49C0-AE3D-3957FC5F91E4}" srcOrd="0" destOrd="0" presId="urn:microsoft.com/office/officeart/2008/layout/LinedList"/>
    <dgm:cxn modelId="{C76BFC2B-01BB-4186-A6B9-DD571149EC2A}" type="presParOf" srcId="{F0465E30-F7C6-4067-A9A5-4EB9E58ED674}" destId="{A2DE7DDD-6FDA-40C4-BE6B-02F079FA1C6F}" srcOrd="1" destOrd="0" presId="urn:microsoft.com/office/officeart/2008/layout/LinedList"/>
    <dgm:cxn modelId="{030AD5C7-F4CF-45D7-A43D-9EB3F41BA87E}" type="presParOf" srcId="{C74BA261-4C80-4713-82F5-E39BC98F32AB}" destId="{2E04E173-2E51-4C36-8821-B49DC2F73D9D}" srcOrd="2" destOrd="0" presId="urn:microsoft.com/office/officeart/2008/layout/LinedList"/>
    <dgm:cxn modelId="{D6B953FD-6812-46A0-8B3E-D081A7CB3A6D}" type="presParOf" srcId="{C74BA261-4C80-4713-82F5-E39BC98F32AB}" destId="{971806D7-5F75-4B4F-ABCA-2A44CB04C0BA}" srcOrd="3" destOrd="0" presId="urn:microsoft.com/office/officeart/2008/layout/LinedList"/>
    <dgm:cxn modelId="{FDED1018-7EF6-49C1-BE8A-AED1346DD08F}" type="presParOf" srcId="{971806D7-5F75-4B4F-ABCA-2A44CB04C0BA}" destId="{00C92090-DC74-4353-838F-A3307C799821}" srcOrd="0" destOrd="0" presId="urn:microsoft.com/office/officeart/2008/layout/LinedList"/>
    <dgm:cxn modelId="{B71B6B34-1808-458E-8518-8D5738E0C664}" type="presParOf" srcId="{971806D7-5F75-4B4F-ABCA-2A44CB04C0BA}" destId="{04C95359-467C-4644-A567-844702863400}" srcOrd="1" destOrd="0" presId="urn:microsoft.com/office/officeart/2008/layout/LinedList"/>
    <dgm:cxn modelId="{BD9F809C-9FB0-4F15-A2FC-9DDC27634BA7}" type="presParOf" srcId="{C74BA261-4C80-4713-82F5-E39BC98F32AB}" destId="{E1BBFF13-5FD7-45E3-88A4-B5B047936169}" srcOrd="4" destOrd="0" presId="urn:microsoft.com/office/officeart/2008/layout/LinedList"/>
    <dgm:cxn modelId="{95E9181C-1461-447B-ABE3-A2933B5D5C19}" type="presParOf" srcId="{C74BA261-4C80-4713-82F5-E39BC98F32AB}" destId="{6AE792DB-87F5-43F4-B51D-3C57F31B7D64}" srcOrd="5" destOrd="0" presId="urn:microsoft.com/office/officeart/2008/layout/LinedList"/>
    <dgm:cxn modelId="{5790C33D-2463-48DD-97EB-6BD4EE5FD61D}" type="presParOf" srcId="{6AE792DB-87F5-43F4-B51D-3C57F31B7D64}" destId="{210CF2F7-679C-4D17-B13E-C5B2D12EE17B}" srcOrd="0" destOrd="0" presId="urn:microsoft.com/office/officeart/2008/layout/LinedList"/>
    <dgm:cxn modelId="{62A4C170-3E98-470C-B234-9433D312EFB1}" type="presParOf" srcId="{6AE792DB-87F5-43F4-B51D-3C57F31B7D64}" destId="{857FF6B8-D4F3-4035-94C3-E7EB56BDEEED}" srcOrd="1" destOrd="0" presId="urn:microsoft.com/office/officeart/2008/layout/LinedList"/>
    <dgm:cxn modelId="{8277F587-22F4-4AA4-9C6E-3262E03DF74D}" type="presParOf" srcId="{C74BA261-4C80-4713-82F5-E39BC98F32AB}" destId="{FD6353E0-09AE-48C2-BEB4-F59F93033862}" srcOrd="6" destOrd="0" presId="urn:microsoft.com/office/officeart/2008/layout/LinedList"/>
    <dgm:cxn modelId="{794F0E1D-7288-413B-8DF1-77E926B9A6E5}" type="presParOf" srcId="{C74BA261-4C80-4713-82F5-E39BC98F32AB}" destId="{EEFAB559-D948-4542-A6C1-256C3ED5857E}" srcOrd="7" destOrd="0" presId="urn:microsoft.com/office/officeart/2008/layout/LinedList"/>
    <dgm:cxn modelId="{DDB04570-DB97-43B6-9D86-785D4EA27296}" type="presParOf" srcId="{EEFAB559-D948-4542-A6C1-256C3ED5857E}" destId="{0AC5096D-EAF8-44C1-8602-1F3DA196FC81}" srcOrd="0" destOrd="0" presId="urn:microsoft.com/office/officeart/2008/layout/LinedList"/>
    <dgm:cxn modelId="{D8809899-D512-4D65-99BA-1AF3634EF665}" type="presParOf" srcId="{EEFAB559-D948-4542-A6C1-256C3ED5857E}" destId="{B938A511-A6ED-4E01-874A-F3A06A741B29}" srcOrd="1" destOrd="0" presId="urn:microsoft.com/office/officeart/2008/layout/LinedList"/>
    <dgm:cxn modelId="{A9D9093C-C2EB-4587-94D4-CD80004DAC64}" type="presParOf" srcId="{C74BA261-4C80-4713-82F5-E39BC98F32AB}" destId="{87B7E779-2AE0-4A50-9849-5CD510EF87FC}" srcOrd="8" destOrd="0" presId="urn:microsoft.com/office/officeart/2008/layout/LinedList"/>
    <dgm:cxn modelId="{E43E4472-B551-4E65-97B5-D9470200570C}" type="presParOf" srcId="{C74BA261-4C80-4713-82F5-E39BC98F32AB}" destId="{2D9EDD42-EF65-4D0E-A69F-45542A51D0CD}" srcOrd="9" destOrd="0" presId="urn:microsoft.com/office/officeart/2008/layout/LinedList"/>
    <dgm:cxn modelId="{B14FCC2D-CF45-4F15-83BC-400FEEF35184}" type="presParOf" srcId="{2D9EDD42-EF65-4D0E-A69F-45542A51D0CD}" destId="{99902D80-AF99-4FE3-8018-8CDB40FC3A48}" srcOrd="0" destOrd="0" presId="urn:microsoft.com/office/officeart/2008/layout/LinedList"/>
    <dgm:cxn modelId="{88FCF52D-EDE9-4151-9345-5E5497EDFE72}" type="presParOf" srcId="{2D9EDD42-EF65-4D0E-A69F-45542A51D0CD}" destId="{3B43DB5A-8C89-4D87-9F2F-19340654A393}" srcOrd="1" destOrd="0" presId="urn:microsoft.com/office/officeart/2008/layout/LinedList"/>
    <dgm:cxn modelId="{E5A647A1-2463-455F-A3AD-BF9AFC744D26}" type="presParOf" srcId="{C74BA261-4C80-4713-82F5-E39BC98F32AB}" destId="{43908303-F565-454E-A767-2825110A65B1}" srcOrd="10" destOrd="0" presId="urn:microsoft.com/office/officeart/2008/layout/LinedList"/>
    <dgm:cxn modelId="{308D00CC-AD4D-48BB-AB31-F44FE5DF6069}" type="presParOf" srcId="{C74BA261-4C80-4713-82F5-E39BC98F32AB}" destId="{AD477E25-91A7-4961-8F19-37C5D94FEF06}" srcOrd="11" destOrd="0" presId="urn:microsoft.com/office/officeart/2008/layout/LinedList"/>
    <dgm:cxn modelId="{F1041C29-5D46-4FF6-B465-0951D2E64C0E}" type="presParOf" srcId="{AD477E25-91A7-4961-8F19-37C5D94FEF06}" destId="{4C03CB3D-1D6C-43F4-A569-30DB60BE33C2}" srcOrd="0" destOrd="0" presId="urn:microsoft.com/office/officeart/2008/layout/LinedList"/>
    <dgm:cxn modelId="{EF80187A-CAC6-4021-BA9A-DC44F381CE8B}" type="presParOf" srcId="{AD477E25-91A7-4961-8F19-37C5D94FEF06}" destId="{2768922F-6384-497E-80D2-40E6AF89F44E}" srcOrd="1" destOrd="0" presId="urn:microsoft.com/office/officeart/2008/layout/LinedList"/>
    <dgm:cxn modelId="{0A894A48-4416-43BF-9D9B-531238C92743}" type="presParOf" srcId="{C74BA261-4C80-4713-82F5-E39BC98F32AB}" destId="{B477BA96-580C-408D-97FE-6955271323AE}" srcOrd="12" destOrd="0" presId="urn:microsoft.com/office/officeart/2008/layout/LinedList"/>
    <dgm:cxn modelId="{EC91FB0B-B679-471B-B813-F929F5FE40AD}" type="presParOf" srcId="{C74BA261-4C80-4713-82F5-E39BC98F32AB}" destId="{7E712648-6373-4558-ACC3-BD0157320F05}" srcOrd="13" destOrd="0" presId="urn:microsoft.com/office/officeart/2008/layout/LinedList"/>
    <dgm:cxn modelId="{8D3F8763-E659-4544-ABC1-F340C4CA65A0}" type="presParOf" srcId="{7E712648-6373-4558-ACC3-BD0157320F05}" destId="{59812440-6E8E-48B6-8DFA-E598710C5BF8}" srcOrd="0" destOrd="0" presId="urn:microsoft.com/office/officeart/2008/layout/LinedList"/>
    <dgm:cxn modelId="{DB18467E-6D4D-4D0B-839D-7386AD8E0953}" type="presParOf" srcId="{7E712648-6373-4558-ACC3-BD0157320F05}" destId="{B762A0DE-6C52-461C-BB17-9BAD17E71D2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1E2CC-D1AF-4BD2-9085-2CF91A32703A}">
      <dsp:nvSpPr>
        <dsp:cNvPr id="0" name=""/>
        <dsp:cNvSpPr/>
      </dsp:nvSpPr>
      <dsp:spPr>
        <a:xfrm>
          <a:off x="0" y="2492"/>
          <a:ext cx="4869656"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1C9865-5F1D-4C8F-9D54-DB9B51422F0C}">
      <dsp:nvSpPr>
        <dsp:cNvPr id="0" name=""/>
        <dsp:cNvSpPr/>
      </dsp:nvSpPr>
      <dsp:spPr>
        <a:xfrm>
          <a:off x="0" y="2492"/>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Demographics</a:t>
          </a:r>
        </a:p>
      </dsp:txBody>
      <dsp:txXfrm>
        <a:off x="0" y="2492"/>
        <a:ext cx="4869656" cy="850069"/>
      </dsp:txXfrm>
    </dsp:sp>
    <dsp:sp modelId="{6EFCEEAA-058C-4A7F-8BD5-519BA0E3F33D}">
      <dsp:nvSpPr>
        <dsp:cNvPr id="0" name=""/>
        <dsp:cNvSpPr/>
      </dsp:nvSpPr>
      <dsp:spPr>
        <a:xfrm>
          <a:off x="0" y="852561"/>
          <a:ext cx="486965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79B267-C7EE-4063-A818-1277992D88C6}">
      <dsp:nvSpPr>
        <dsp:cNvPr id="0" name=""/>
        <dsp:cNvSpPr/>
      </dsp:nvSpPr>
      <dsp:spPr>
        <a:xfrm>
          <a:off x="0" y="852561"/>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Changes in perception, meaning, and mood</a:t>
          </a:r>
        </a:p>
      </dsp:txBody>
      <dsp:txXfrm>
        <a:off x="0" y="852561"/>
        <a:ext cx="4869656" cy="850069"/>
      </dsp:txXfrm>
    </dsp:sp>
    <dsp:sp modelId="{D7655B09-0812-45E2-B723-92BD138C4D05}">
      <dsp:nvSpPr>
        <dsp:cNvPr id="0" name=""/>
        <dsp:cNvSpPr/>
      </dsp:nvSpPr>
      <dsp:spPr>
        <a:xfrm>
          <a:off x="0" y="1702630"/>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CA9D81-8F92-43BA-9E65-802F3FAAFE6F}">
      <dsp:nvSpPr>
        <dsp:cNvPr id="0" name=""/>
        <dsp:cNvSpPr/>
      </dsp:nvSpPr>
      <dsp:spPr>
        <a:xfrm>
          <a:off x="0" y="1702630"/>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New knowledge- Scientific or non-scientific</a:t>
          </a:r>
        </a:p>
      </dsp:txBody>
      <dsp:txXfrm>
        <a:off x="0" y="1702630"/>
        <a:ext cx="4869656" cy="850069"/>
      </dsp:txXfrm>
    </dsp:sp>
    <dsp:sp modelId="{0119733C-8E15-438D-97AD-1F9D3605295E}">
      <dsp:nvSpPr>
        <dsp:cNvPr id="0" name=""/>
        <dsp:cNvSpPr/>
      </dsp:nvSpPr>
      <dsp:spPr>
        <a:xfrm>
          <a:off x="0" y="2552699"/>
          <a:ext cx="4869656"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F1B142-9D79-424D-8D68-3E65FBCE7B40}">
      <dsp:nvSpPr>
        <dsp:cNvPr id="0" name=""/>
        <dsp:cNvSpPr/>
      </dsp:nvSpPr>
      <dsp:spPr>
        <a:xfrm>
          <a:off x="0" y="2552699"/>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The unexpected—success, failure, or event</a:t>
          </a:r>
        </a:p>
      </dsp:txBody>
      <dsp:txXfrm>
        <a:off x="0" y="2552699"/>
        <a:ext cx="4869656" cy="850069"/>
      </dsp:txXfrm>
    </dsp:sp>
    <dsp:sp modelId="{8D413A6D-AF2F-4FEA-9A71-D126FBABD0A6}">
      <dsp:nvSpPr>
        <dsp:cNvPr id="0" name=""/>
        <dsp:cNvSpPr/>
      </dsp:nvSpPr>
      <dsp:spPr>
        <a:xfrm>
          <a:off x="0" y="3402769"/>
          <a:ext cx="4869656"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B4AA8B-E81C-4F04-AF6A-C6CF4E338D7A}">
      <dsp:nvSpPr>
        <dsp:cNvPr id="0" name=""/>
        <dsp:cNvSpPr/>
      </dsp:nvSpPr>
      <dsp:spPr>
        <a:xfrm>
          <a:off x="0" y="3402769"/>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Innovation based on process need</a:t>
          </a:r>
        </a:p>
      </dsp:txBody>
      <dsp:txXfrm>
        <a:off x="0" y="3402769"/>
        <a:ext cx="4869656" cy="850069"/>
      </dsp:txXfrm>
    </dsp:sp>
    <dsp:sp modelId="{861F9119-4DFB-4173-9867-754AECABE6C3}">
      <dsp:nvSpPr>
        <dsp:cNvPr id="0" name=""/>
        <dsp:cNvSpPr/>
      </dsp:nvSpPr>
      <dsp:spPr>
        <a:xfrm>
          <a:off x="0" y="4252838"/>
          <a:ext cx="4869656"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3132D3-2F66-468C-9899-F9B81D3E02A6}">
      <dsp:nvSpPr>
        <dsp:cNvPr id="0" name=""/>
        <dsp:cNvSpPr/>
      </dsp:nvSpPr>
      <dsp:spPr>
        <a:xfrm>
          <a:off x="0" y="4252838"/>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Changes in industry or market structure</a:t>
          </a:r>
        </a:p>
      </dsp:txBody>
      <dsp:txXfrm>
        <a:off x="0" y="4252838"/>
        <a:ext cx="4869656" cy="8500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00730-D1BD-4851-9804-4E5C9FC41C38}">
      <dsp:nvSpPr>
        <dsp:cNvPr id="0" name=""/>
        <dsp:cNvSpPr/>
      </dsp:nvSpPr>
      <dsp:spPr>
        <a:xfrm>
          <a:off x="0" y="623"/>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D5A50-4D7A-4615-9B37-FEF8FF1943EB}">
      <dsp:nvSpPr>
        <dsp:cNvPr id="0" name=""/>
        <dsp:cNvSpPr/>
      </dsp:nvSpPr>
      <dsp:spPr>
        <a:xfrm>
          <a:off x="0" y="623"/>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Similar projects</a:t>
          </a:r>
        </a:p>
      </dsp:txBody>
      <dsp:txXfrm>
        <a:off x="0" y="623"/>
        <a:ext cx="4869656" cy="729164"/>
      </dsp:txXfrm>
    </dsp:sp>
    <dsp:sp modelId="{EB4823B4-B082-456D-9490-B3FA13BB50C0}">
      <dsp:nvSpPr>
        <dsp:cNvPr id="0" name=""/>
        <dsp:cNvSpPr/>
      </dsp:nvSpPr>
      <dsp:spPr>
        <a:xfrm>
          <a:off x="0" y="729788"/>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17BDD0-4EDA-4585-B913-8A1A03D2020D}">
      <dsp:nvSpPr>
        <dsp:cNvPr id="0" name=""/>
        <dsp:cNvSpPr/>
      </dsp:nvSpPr>
      <dsp:spPr>
        <a:xfrm>
          <a:off x="0" y="729788"/>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Raw material for existing industry</a:t>
          </a:r>
        </a:p>
      </dsp:txBody>
      <dsp:txXfrm>
        <a:off x="0" y="729788"/>
        <a:ext cx="4869656" cy="729164"/>
      </dsp:txXfrm>
    </dsp:sp>
    <dsp:sp modelId="{4DD9950D-868E-4753-AFEB-2726245F4D5B}">
      <dsp:nvSpPr>
        <dsp:cNvPr id="0" name=""/>
        <dsp:cNvSpPr/>
      </dsp:nvSpPr>
      <dsp:spPr>
        <a:xfrm>
          <a:off x="0" y="1458952"/>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E0B70E-3790-4CF1-AC12-95C4E02FC415}">
      <dsp:nvSpPr>
        <dsp:cNvPr id="0" name=""/>
        <dsp:cNvSpPr/>
      </dsp:nvSpPr>
      <dsp:spPr>
        <a:xfrm>
          <a:off x="0" y="1458952"/>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Further processing of output of existing industry</a:t>
          </a:r>
        </a:p>
      </dsp:txBody>
      <dsp:txXfrm>
        <a:off x="0" y="1458952"/>
        <a:ext cx="4869656" cy="729164"/>
      </dsp:txXfrm>
    </dsp:sp>
    <dsp:sp modelId="{2CB2031D-9708-4994-B812-8DD47D9F7E83}">
      <dsp:nvSpPr>
        <dsp:cNvPr id="0" name=""/>
        <dsp:cNvSpPr/>
      </dsp:nvSpPr>
      <dsp:spPr>
        <a:xfrm>
          <a:off x="0" y="2188117"/>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A8D7C8-AC4D-4D59-98FA-51F67E19F2F4}">
      <dsp:nvSpPr>
        <dsp:cNvPr id="0" name=""/>
        <dsp:cNvSpPr/>
      </dsp:nvSpPr>
      <dsp:spPr>
        <a:xfrm>
          <a:off x="0" y="2188117"/>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Projects based on waste or by-products of existing industry</a:t>
          </a:r>
        </a:p>
      </dsp:txBody>
      <dsp:txXfrm>
        <a:off x="0" y="2188117"/>
        <a:ext cx="4869656" cy="729164"/>
      </dsp:txXfrm>
    </dsp:sp>
    <dsp:sp modelId="{9B4E48AE-003F-4572-BF0F-EA3272AABD8E}">
      <dsp:nvSpPr>
        <dsp:cNvPr id="0" name=""/>
        <dsp:cNvSpPr/>
      </dsp:nvSpPr>
      <dsp:spPr>
        <a:xfrm>
          <a:off x="0" y="2917282"/>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7AD4C3-AA71-4E2B-A51B-FA16832B3694}">
      <dsp:nvSpPr>
        <dsp:cNvPr id="0" name=""/>
        <dsp:cNvSpPr/>
      </dsp:nvSpPr>
      <dsp:spPr>
        <a:xfrm>
          <a:off x="0" y="2917282"/>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Packaging materials</a:t>
          </a:r>
        </a:p>
      </dsp:txBody>
      <dsp:txXfrm>
        <a:off x="0" y="2917282"/>
        <a:ext cx="4869656" cy="729164"/>
      </dsp:txXfrm>
    </dsp:sp>
    <dsp:sp modelId="{70956BD0-DB62-4C8A-8C9C-54643AD0BB86}">
      <dsp:nvSpPr>
        <dsp:cNvPr id="0" name=""/>
        <dsp:cNvSpPr/>
      </dsp:nvSpPr>
      <dsp:spPr>
        <a:xfrm>
          <a:off x="0" y="3646447"/>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7860E6-0303-45BE-89AD-7939323A55BA}">
      <dsp:nvSpPr>
        <dsp:cNvPr id="0" name=""/>
        <dsp:cNvSpPr/>
      </dsp:nvSpPr>
      <dsp:spPr>
        <a:xfrm>
          <a:off x="0" y="3646447"/>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Service requirements</a:t>
          </a:r>
        </a:p>
      </dsp:txBody>
      <dsp:txXfrm>
        <a:off x="0" y="3646447"/>
        <a:ext cx="4869656" cy="729164"/>
      </dsp:txXfrm>
    </dsp:sp>
    <dsp:sp modelId="{7D392172-8A3B-419C-9115-5FCF702829E3}">
      <dsp:nvSpPr>
        <dsp:cNvPr id="0" name=""/>
        <dsp:cNvSpPr/>
      </dsp:nvSpPr>
      <dsp:spPr>
        <a:xfrm>
          <a:off x="0" y="4375611"/>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5F1A5-CF60-44EB-9427-31278EBDA9C5}">
      <dsp:nvSpPr>
        <dsp:cNvPr id="0" name=""/>
        <dsp:cNvSpPr/>
      </dsp:nvSpPr>
      <dsp:spPr>
        <a:xfrm>
          <a:off x="0" y="4375611"/>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Projects based on skills/ technology developed through existing industry</a:t>
          </a:r>
        </a:p>
      </dsp:txBody>
      <dsp:txXfrm>
        <a:off x="0" y="4375611"/>
        <a:ext cx="4869656" cy="72916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958EB-9AB7-450E-90DC-E08719996EC3}">
      <dsp:nvSpPr>
        <dsp:cNvPr id="0" name=""/>
        <dsp:cNvSpPr/>
      </dsp:nvSpPr>
      <dsp:spPr>
        <a:xfrm>
          <a:off x="0" y="0"/>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FD063B-A3D3-48C4-BCDB-FEB2095AAB1B}">
      <dsp:nvSpPr>
        <dsp:cNvPr id="0" name=""/>
        <dsp:cNvSpPr/>
      </dsp:nvSpPr>
      <dsp:spPr>
        <a:xfrm>
          <a:off x="0" y="0"/>
          <a:ext cx="4869656"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Existing industrial enterprises</a:t>
          </a:r>
        </a:p>
      </dsp:txBody>
      <dsp:txXfrm>
        <a:off x="0" y="0"/>
        <a:ext cx="4869656" cy="638175"/>
      </dsp:txXfrm>
    </dsp:sp>
    <dsp:sp modelId="{B626A7D9-F500-4E26-80C5-8F645B642C6D}">
      <dsp:nvSpPr>
        <dsp:cNvPr id="0" name=""/>
        <dsp:cNvSpPr/>
      </dsp:nvSpPr>
      <dsp:spPr>
        <a:xfrm>
          <a:off x="0" y="638175"/>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6AC010-1883-400D-B27F-BBCE7AB8E024}">
      <dsp:nvSpPr>
        <dsp:cNvPr id="0" name=""/>
        <dsp:cNvSpPr/>
      </dsp:nvSpPr>
      <dsp:spPr>
        <a:xfrm>
          <a:off x="0" y="638175"/>
          <a:ext cx="4869656"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Medium and large projects in pipeline</a:t>
          </a:r>
        </a:p>
      </dsp:txBody>
      <dsp:txXfrm>
        <a:off x="0" y="638175"/>
        <a:ext cx="4869656" cy="638175"/>
      </dsp:txXfrm>
    </dsp:sp>
    <dsp:sp modelId="{ADD235FB-374A-492C-93A0-326555158ACA}">
      <dsp:nvSpPr>
        <dsp:cNvPr id="0" name=""/>
        <dsp:cNvSpPr/>
      </dsp:nvSpPr>
      <dsp:spPr>
        <a:xfrm>
          <a:off x="0" y="1276350"/>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8269A3-94C6-49A4-8E53-D908489D3F3E}">
      <dsp:nvSpPr>
        <dsp:cNvPr id="0" name=""/>
        <dsp:cNvSpPr/>
      </dsp:nvSpPr>
      <dsp:spPr>
        <a:xfrm>
          <a:off x="0" y="1276350"/>
          <a:ext cx="4869656"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Commercial establishment</a:t>
          </a:r>
        </a:p>
      </dsp:txBody>
      <dsp:txXfrm>
        <a:off x="0" y="1276350"/>
        <a:ext cx="4869656" cy="638175"/>
      </dsp:txXfrm>
    </dsp:sp>
    <dsp:sp modelId="{D5644E46-542A-4AAC-9E69-787D4DEA54C1}">
      <dsp:nvSpPr>
        <dsp:cNvPr id="0" name=""/>
        <dsp:cNvSpPr/>
      </dsp:nvSpPr>
      <dsp:spPr>
        <a:xfrm>
          <a:off x="0" y="1914524"/>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1778C-BD0B-49E5-A4A1-19F5C1D47498}">
      <dsp:nvSpPr>
        <dsp:cNvPr id="0" name=""/>
        <dsp:cNvSpPr/>
      </dsp:nvSpPr>
      <dsp:spPr>
        <a:xfrm>
          <a:off x="0" y="1914525"/>
          <a:ext cx="4869656"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Public utility orgs.</a:t>
          </a:r>
        </a:p>
      </dsp:txBody>
      <dsp:txXfrm>
        <a:off x="0" y="1914525"/>
        <a:ext cx="4869656" cy="638175"/>
      </dsp:txXfrm>
    </dsp:sp>
    <dsp:sp modelId="{1B3C287F-7B3D-48A2-8DEA-FA3D38D3299D}">
      <dsp:nvSpPr>
        <dsp:cNvPr id="0" name=""/>
        <dsp:cNvSpPr/>
      </dsp:nvSpPr>
      <dsp:spPr>
        <a:xfrm>
          <a:off x="0" y="2552700"/>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A9250D-6C2C-4EA6-8FF7-5F894EC58C19}">
      <dsp:nvSpPr>
        <dsp:cNvPr id="0" name=""/>
        <dsp:cNvSpPr/>
      </dsp:nvSpPr>
      <dsp:spPr>
        <a:xfrm>
          <a:off x="0" y="2552700"/>
          <a:ext cx="4869656"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Social infrastructure</a:t>
          </a:r>
        </a:p>
      </dsp:txBody>
      <dsp:txXfrm>
        <a:off x="0" y="2552700"/>
        <a:ext cx="4869656" cy="638175"/>
      </dsp:txXfrm>
    </dsp:sp>
    <dsp:sp modelId="{7E4BF1BF-18DF-479D-8D39-65C8BA3D1CAF}">
      <dsp:nvSpPr>
        <dsp:cNvPr id="0" name=""/>
        <dsp:cNvSpPr/>
      </dsp:nvSpPr>
      <dsp:spPr>
        <a:xfrm>
          <a:off x="0" y="3190874"/>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B5CBBC-DE9A-49E1-81B4-441F2D31AECD}">
      <dsp:nvSpPr>
        <dsp:cNvPr id="0" name=""/>
        <dsp:cNvSpPr/>
      </dsp:nvSpPr>
      <dsp:spPr>
        <a:xfrm>
          <a:off x="0" y="3190875"/>
          <a:ext cx="4869656"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Business enterprises catering to community needs</a:t>
          </a:r>
        </a:p>
      </dsp:txBody>
      <dsp:txXfrm>
        <a:off x="0" y="3190875"/>
        <a:ext cx="4869656" cy="638175"/>
      </dsp:txXfrm>
    </dsp:sp>
    <dsp:sp modelId="{D6E78BCF-33BF-45C9-A87A-F4015F8FE356}">
      <dsp:nvSpPr>
        <dsp:cNvPr id="0" name=""/>
        <dsp:cNvSpPr/>
      </dsp:nvSpPr>
      <dsp:spPr>
        <a:xfrm>
          <a:off x="0" y="3829050"/>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5AF654-FF43-4E9A-8003-CAE19626A341}">
      <dsp:nvSpPr>
        <dsp:cNvPr id="0" name=""/>
        <dsp:cNvSpPr/>
      </dsp:nvSpPr>
      <dsp:spPr>
        <a:xfrm>
          <a:off x="0" y="3829050"/>
          <a:ext cx="4869656"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Government/ quasi- government orgs. &amp; local bodies</a:t>
          </a:r>
        </a:p>
      </dsp:txBody>
      <dsp:txXfrm>
        <a:off x="0" y="3829050"/>
        <a:ext cx="4869656" cy="638175"/>
      </dsp:txXfrm>
    </dsp:sp>
    <dsp:sp modelId="{4C05FED0-6642-408A-B6F7-71531BE09942}">
      <dsp:nvSpPr>
        <dsp:cNvPr id="0" name=""/>
        <dsp:cNvSpPr/>
      </dsp:nvSpPr>
      <dsp:spPr>
        <a:xfrm>
          <a:off x="0" y="4467225"/>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A411FD-DA83-49D7-BB88-135BA552FE05}">
      <dsp:nvSpPr>
        <dsp:cNvPr id="0" name=""/>
        <dsp:cNvSpPr/>
      </dsp:nvSpPr>
      <dsp:spPr>
        <a:xfrm>
          <a:off x="0" y="4467225"/>
          <a:ext cx="4869656"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Citizens, households</a:t>
          </a:r>
        </a:p>
      </dsp:txBody>
      <dsp:txXfrm>
        <a:off x="0" y="4467225"/>
        <a:ext cx="4869656" cy="6381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54A27-2259-4943-A5BF-7D51FEEFC105}">
      <dsp:nvSpPr>
        <dsp:cNvPr id="0" name=""/>
        <dsp:cNvSpPr/>
      </dsp:nvSpPr>
      <dsp:spPr>
        <a:xfrm>
          <a:off x="0" y="125467"/>
          <a:ext cx="4869656" cy="50368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To convert into profitable enterprises</a:t>
          </a:r>
        </a:p>
      </dsp:txBody>
      <dsp:txXfrm>
        <a:off x="24588" y="150055"/>
        <a:ext cx="4820480" cy="454509"/>
      </dsp:txXfrm>
    </dsp:sp>
    <dsp:sp modelId="{F6C51DA0-1E7B-4223-BB7D-28D11144707E}">
      <dsp:nvSpPr>
        <dsp:cNvPr id="0" name=""/>
        <dsp:cNvSpPr/>
      </dsp:nvSpPr>
      <dsp:spPr>
        <a:xfrm>
          <a:off x="0" y="629152"/>
          <a:ext cx="4869656" cy="247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61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Forest</a:t>
          </a:r>
        </a:p>
        <a:p>
          <a:pPr marL="171450" lvl="1" indent="-171450" algn="l" defTabSz="711200">
            <a:lnSpc>
              <a:spcPct val="90000"/>
            </a:lnSpc>
            <a:spcBef>
              <a:spcPct val="0"/>
            </a:spcBef>
            <a:spcAft>
              <a:spcPct val="20000"/>
            </a:spcAft>
            <a:buChar char="•"/>
          </a:pPr>
          <a:r>
            <a:rPr lang="en-US" sz="1600" kern="1200"/>
            <a:t>Horticulture</a:t>
          </a:r>
        </a:p>
        <a:p>
          <a:pPr marL="171450" lvl="1" indent="-171450" algn="l" defTabSz="711200">
            <a:lnSpc>
              <a:spcPct val="90000"/>
            </a:lnSpc>
            <a:spcBef>
              <a:spcPct val="0"/>
            </a:spcBef>
            <a:spcAft>
              <a:spcPct val="20000"/>
            </a:spcAft>
            <a:buChar char="•"/>
          </a:pPr>
          <a:r>
            <a:rPr lang="en-US" sz="1600" kern="1200"/>
            <a:t>Agro-waste</a:t>
          </a:r>
        </a:p>
        <a:p>
          <a:pPr marL="171450" lvl="1" indent="-171450" algn="l" defTabSz="711200">
            <a:lnSpc>
              <a:spcPct val="90000"/>
            </a:lnSpc>
            <a:spcBef>
              <a:spcPct val="0"/>
            </a:spcBef>
            <a:spcAft>
              <a:spcPct val="20000"/>
            </a:spcAft>
            <a:buChar char="•"/>
          </a:pPr>
          <a:r>
            <a:rPr lang="en-US" sz="1600" kern="1200"/>
            <a:t>Marine or aqua</a:t>
          </a:r>
        </a:p>
        <a:p>
          <a:pPr marL="171450" lvl="1" indent="-171450" algn="l" defTabSz="711200">
            <a:lnSpc>
              <a:spcPct val="90000"/>
            </a:lnSpc>
            <a:spcBef>
              <a:spcPct val="0"/>
            </a:spcBef>
            <a:spcAft>
              <a:spcPct val="20000"/>
            </a:spcAft>
            <a:buChar char="•"/>
          </a:pPr>
          <a:r>
            <a:rPr lang="en-US" sz="1600" kern="1200"/>
            <a:t>Mineral</a:t>
          </a:r>
        </a:p>
        <a:p>
          <a:pPr marL="171450" lvl="1" indent="-171450" algn="l" defTabSz="711200">
            <a:lnSpc>
              <a:spcPct val="90000"/>
            </a:lnSpc>
            <a:spcBef>
              <a:spcPct val="0"/>
            </a:spcBef>
            <a:spcAft>
              <a:spcPct val="20000"/>
            </a:spcAft>
            <a:buChar char="•"/>
          </a:pPr>
          <a:r>
            <a:rPr lang="en-US" sz="1600" kern="1200"/>
            <a:t>Animal</a:t>
          </a:r>
        </a:p>
        <a:p>
          <a:pPr marL="171450" lvl="1" indent="-171450" algn="l" defTabSz="711200">
            <a:lnSpc>
              <a:spcPct val="90000"/>
            </a:lnSpc>
            <a:spcBef>
              <a:spcPct val="0"/>
            </a:spcBef>
            <a:spcAft>
              <a:spcPct val="20000"/>
            </a:spcAft>
            <a:buChar char="•"/>
          </a:pPr>
          <a:r>
            <a:rPr lang="en-US" sz="1600" kern="1200"/>
            <a:t>Wind</a:t>
          </a:r>
        </a:p>
        <a:p>
          <a:pPr marL="171450" lvl="1" indent="-171450" algn="l" defTabSz="711200">
            <a:lnSpc>
              <a:spcPct val="90000"/>
            </a:lnSpc>
            <a:spcBef>
              <a:spcPct val="0"/>
            </a:spcBef>
            <a:spcAft>
              <a:spcPct val="20000"/>
            </a:spcAft>
            <a:buChar char="•"/>
          </a:pPr>
          <a:r>
            <a:rPr lang="en-US" sz="1600" kern="1200"/>
            <a:t>Sun</a:t>
          </a:r>
        </a:p>
        <a:p>
          <a:pPr marL="171450" lvl="1" indent="-171450" algn="l" defTabSz="711200">
            <a:lnSpc>
              <a:spcPct val="90000"/>
            </a:lnSpc>
            <a:spcBef>
              <a:spcPct val="0"/>
            </a:spcBef>
            <a:spcAft>
              <a:spcPct val="20000"/>
            </a:spcAft>
            <a:buChar char="•"/>
          </a:pPr>
          <a:r>
            <a:rPr lang="en-US" sz="1600" kern="1200"/>
            <a:t>Human</a:t>
          </a:r>
        </a:p>
      </dsp:txBody>
      <dsp:txXfrm>
        <a:off x="0" y="629152"/>
        <a:ext cx="4869656" cy="2477790"/>
      </dsp:txXfrm>
    </dsp:sp>
    <dsp:sp modelId="{8E47B192-6836-4314-8791-DEF30681B4CD}">
      <dsp:nvSpPr>
        <dsp:cNvPr id="0" name=""/>
        <dsp:cNvSpPr/>
      </dsp:nvSpPr>
      <dsp:spPr>
        <a:xfrm>
          <a:off x="0" y="3106942"/>
          <a:ext cx="4869656" cy="503685"/>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Pay attention to:</a:t>
          </a:r>
        </a:p>
      </dsp:txBody>
      <dsp:txXfrm>
        <a:off x="24588" y="3131530"/>
        <a:ext cx="4820480" cy="454509"/>
      </dsp:txXfrm>
    </dsp:sp>
    <dsp:sp modelId="{9EB6A460-BF48-4814-82E7-F1FF41E1FFBE}">
      <dsp:nvSpPr>
        <dsp:cNvPr id="0" name=""/>
        <dsp:cNvSpPr/>
      </dsp:nvSpPr>
      <dsp:spPr>
        <a:xfrm>
          <a:off x="0" y="3610627"/>
          <a:ext cx="4869656" cy="1369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61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Exploitation</a:t>
          </a:r>
        </a:p>
        <a:p>
          <a:pPr marL="171450" lvl="1" indent="-171450" algn="l" defTabSz="711200">
            <a:lnSpc>
              <a:spcPct val="90000"/>
            </a:lnSpc>
            <a:spcBef>
              <a:spcPct val="0"/>
            </a:spcBef>
            <a:spcAft>
              <a:spcPct val="20000"/>
            </a:spcAft>
            <a:buChar char="•"/>
          </a:pPr>
          <a:r>
            <a:rPr lang="en-US" sz="1600" kern="1200"/>
            <a:t>Resource quantification &amp; life</a:t>
          </a:r>
        </a:p>
        <a:p>
          <a:pPr marL="171450" lvl="1" indent="-171450" algn="l" defTabSz="711200">
            <a:lnSpc>
              <a:spcPct val="90000"/>
            </a:lnSpc>
            <a:spcBef>
              <a:spcPct val="0"/>
            </a:spcBef>
            <a:spcAft>
              <a:spcPct val="20000"/>
            </a:spcAft>
            <a:buChar char="•"/>
          </a:pPr>
          <a:r>
            <a:rPr lang="en-US" sz="1600" kern="1200"/>
            <a:t>Resource stability</a:t>
          </a:r>
        </a:p>
        <a:p>
          <a:pPr marL="171450" lvl="1" indent="-171450" algn="l" defTabSz="711200">
            <a:lnSpc>
              <a:spcPct val="90000"/>
            </a:lnSpc>
            <a:spcBef>
              <a:spcPct val="0"/>
            </a:spcBef>
            <a:spcAft>
              <a:spcPct val="20000"/>
            </a:spcAft>
            <a:buChar char="•"/>
          </a:pPr>
          <a:r>
            <a:rPr lang="en-US" sz="1600" kern="1200"/>
            <a:t>Critical infrastructure for resource utilization </a:t>
          </a:r>
        </a:p>
        <a:p>
          <a:pPr marL="171450" lvl="1" indent="-171450" algn="l" defTabSz="711200">
            <a:lnSpc>
              <a:spcPct val="90000"/>
            </a:lnSpc>
            <a:spcBef>
              <a:spcPct val="0"/>
            </a:spcBef>
            <a:spcAft>
              <a:spcPct val="20000"/>
            </a:spcAft>
            <a:buChar char="•"/>
          </a:pPr>
          <a:r>
            <a:rPr lang="en-US" sz="1600" kern="1200"/>
            <a:t>Legal dimension</a:t>
          </a:r>
        </a:p>
      </dsp:txBody>
      <dsp:txXfrm>
        <a:off x="0" y="3610627"/>
        <a:ext cx="4869656" cy="136930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CB547-21D7-4A83-86F9-6FA543725E20}">
      <dsp:nvSpPr>
        <dsp:cNvPr id="0" name=""/>
        <dsp:cNvSpPr/>
      </dsp:nvSpPr>
      <dsp:spPr>
        <a:xfrm>
          <a:off x="0" y="623"/>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DC50AA-73A1-4B38-8730-A03EB00865D6}">
      <dsp:nvSpPr>
        <dsp:cNvPr id="0" name=""/>
        <dsp:cNvSpPr/>
      </dsp:nvSpPr>
      <dsp:spPr>
        <a:xfrm>
          <a:off x="0" y="623"/>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Development of problem solving products/ services</a:t>
          </a:r>
        </a:p>
      </dsp:txBody>
      <dsp:txXfrm>
        <a:off x="0" y="623"/>
        <a:ext cx="4869656" cy="729164"/>
      </dsp:txXfrm>
    </dsp:sp>
    <dsp:sp modelId="{25B4112F-43B2-4A3E-84E5-9FE1C511C7EC}">
      <dsp:nvSpPr>
        <dsp:cNvPr id="0" name=""/>
        <dsp:cNvSpPr/>
      </dsp:nvSpPr>
      <dsp:spPr>
        <a:xfrm>
          <a:off x="0" y="729788"/>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F06E8E-E682-4061-AC21-416A39D59932}">
      <dsp:nvSpPr>
        <dsp:cNvPr id="0" name=""/>
        <dsp:cNvSpPr/>
      </dsp:nvSpPr>
      <dsp:spPr>
        <a:xfrm>
          <a:off x="0" y="729788"/>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Exploitation of new technology or material to meet a widely felt need</a:t>
          </a:r>
        </a:p>
      </dsp:txBody>
      <dsp:txXfrm>
        <a:off x="0" y="729788"/>
        <a:ext cx="4869656" cy="729164"/>
      </dsp:txXfrm>
    </dsp:sp>
    <dsp:sp modelId="{35DD27D6-A991-4457-8874-9D3E31ABEB9F}">
      <dsp:nvSpPr>
        <dsp:cNvPr id="0" name=""/>
        <dsp:cNvSpPr/>
      </dsp:nvSpPr>
      <dsp:spPr>
        <a:xfrm>
          <a:off x="0" y="1458952"/>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D6C50B-CF4C-46CB-8C62-3D7C46A38FEF}">
      <dsp:nvSpPr>
        <dsp:cNvPr id="0" name=""/>
        <dsp:cNvSpPr/>
      </dsp:nvSpPr>
      <dsp:spPr>
        <a:xfrm>
          <a:off x="0" y="1458952"/>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Technical extension of an established product concept</a:t>
          </a:r>
        </a:p>
      </dsp:txBody>
      <dsp:txXfrm>
        <a:off x="0" y="1458952"/>
        <a:ext cx="4869656" cy="729164"/>
      </dsp:txXfrm>
    </dsp:sp>
    <dsp:sp modelId="{C7895AD4-50B1-4BCC-B5EF-FA02B96428EF}">
      <dsp:nvSpPr>
        <dsp:cNvPr id="0" name=""/>
        <dsp:cNvSpPr/>
      </dsp:nvSpPr>
      <dsp:spPr>
        <a:xfrm>
          <a:off x="0" y="2188117"/>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0270C-FE67-427F-85A3-C62FAAACE44B}">
      <dsp:nvSpPr>
        <dsp:cNvPr id="0" name=""/>
        <dsp:cNvSpPr/>
      </dsp:nvSpPr>
      <dsp:spPr>
        <a:xfrm>
          <a:off x="0" y="2188117"/>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Creating a demand implicit in emerging lifestyle</a:t>
          </a:r>
        </a:p>
      </dsp:txBody>
      <dsp:txXfrm>
        <a:off x="0" y="2188117"/>
        <a:ext cx="4869656" cy="729164"/>
      </dsp:txXfrm>
    </dsp:sp>
    <dsp:sp modelId="{E4BDE5A0-1294-432F-AFF5-DF2BF2FCA0EE}">
      <dsp:nvSpPr>
        <dsp:cNvPr id="0" name=""/>
        <dsp:cNvSpPr/>
      </dsp:nvSpPr>
      <dsp:spPr>
        <a:xfrm>
          <a:off x="0" y="2917282"/>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B5E3CA-6D47-407C-8B58-FC1A72303505}">
      <dsp:nvSpPr>
        <dsp:cNvPr id="0" name=""/>
        <dsp:cNvSpPr/>
      </dsp:nvSpPr>
      <dsp:spPr>
        <a:xfrm>
          <a:off x="0" y="2917282"/>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Technical work</a:t>
          </a:r>
        </a:p>
      </dsp:txBody>
      <dsp:txXfrm>
        <a:off x="0" y="2917282"/>
        <a:ext cx="4869656" cy="729164"/>
      </dsp:txXfrm>
    </dsp:sp>
    <dsp:sp modelId="{B596857F-69AF-46B7-9E6C-B791B90B2124}">
      <dsp:nvSpPr>
        <dsp:cNvPr id="0" name=""/>
        <dsp:cNvSpPr/>
      </dsp:nvSpPr>
      <dsp:spPr>
        <a:xfrm>
          <a:off x="0" y="3646447"/>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E3053D-7294-45F4-9B9C-B5B91EB14D80}">
      <dsp:nvSpPr>
        <dsp:cNvPr id="0" name=""/>
        <dsp:cNvSpPr/>
      </dsp:nvSpPr>
      <dsp:spPr>
        <a:xfrm>
          <a:off x="0" y="3646447"/>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Introducing products/ services alien to region or country</a:t>
          </a:r>
        </a:p>
      </dsp:txBody>
      <dsp:txXfrm>
        <a:off x="0" y="3646447"/>
        <a:ext cx="4869656" cy="729164"/>
      </dsp:txXfrm>
    </dsp:sp>
    <dsp:sp modelId="{22127692-6F3C-4CF8-9D68-D20AEEA39EF9}">
      <dsp:nvSpPr>
        <dsp:cNvPr id="0" name=""/>
        <dsp:cNvSpPr/>
      </dsp:nvSpPr>
      <dsp:spPr>
        <a:xfrm>
          <a:off x="0" y="4375611"/>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BC9669-F0E8-42BE-980B-825E4B56F0A2}">
      <dsp:nvSpPr>
        <dsp:cNvPr id="0" name=""/>
        <dsp:cNvSpPr/>
      </dsp:nvSpPr>
      <dsp:spPr>
        <a:xfrm>
          <a:off x="0" y="4375611"/>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Value addition through technical or managerial innovation </a:t>
          </a:r>
        </a:p>
      </dsp:txBody>
      <dsp:txXfrm>
        <a:off x="0" y="4375611"/>
        <a:ext cx="4869656" cy="72916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85A73-5043-4590-BCA7-6506938A4E3E}">
      <dsp:nvSpPr>
        <dsp:cNvPr id="0" name=""/>
        <dsp:cNvSpPr/>
      </dsp:nvSpPr>
      <dsp:spPr>
        <a:xfrm>
          <a:off x="738477" y="1037662"/>
          <a:ext cx="1079825" cy="107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D45A4D-E440-4893-935B-8D61EBF03118}">
      <dsp:nvSpPr>
        <dsp:cNvPr id="0" name=""/>
        <dsp:cNvSpPr/>
      </dsp:nvSpPr>
      <dsp:spPr>
        <a:xfrm>
          <a:off x="78583"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Pattern Identification and Recognition for Venture Creation (Notes)</a:t>
          </a:r>
        </a:p>
      </dsp:txBody>
      <dsp:txXfrm>
        <a:off x="78583" y="2435142"/>
        <a:ext cx="2399612" cy="720000"/>
      </dsp:txXfrm>
    </dsp:sp>
    <dsp:sp modelId="{4D8D4D32-7E4E-4AC3-B9A9-A3935B008447}">
      <dsp:nvSpPr>
        <dsp:cNvPr id="0" name=""/>
        <dsp:cNvSpPr/>
      </dsp:nvSpPr>
      <dsp:spPr>
        <a:xfrm>
          <a:off x="3558022" y="1037662"/>
          <a:ext cx="1079825" cy="107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5F175C-3EF9-42E3-811F-8FB841DB5696}">
      <dsp:nvSpPr>
        <dsp:cNvPr id="0" name=""/>
        <dsp:cNvSpPr/>
      </dsp:nvSpPr>
      <dsp:spPr>
        <a:xfrm>
          <a:off x="2898129"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Prototype and Exemplar Model (Research Article)</a:t>
          </a:r>
        </a:p>
      </dsp:txBody>
      <dsp:txXfrm>
        <a:off x="2898129" y="2435142"/>
        <a:ext cx="2399612" cy="720000"/>
      </dsp:txXfrm>
    </dsp:sp>
    <dsp:sp modelId="{D0FEB46C-636A-4F7D-BA42-B1B9558DDBC3}">
      <dsp:nvSpPr>
        <dsp:cNvPr id="0" name=""/>
        <dsp:cNvSpPr/>
      </dsp:nvSpPr>
      <dsp:spPr>
        <a:xfrm>
          <a:off x="6377567" y="1037662"/>
          <a:ext cx="1079825" cy="107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E821BA-3632-4E7C-ABBA-64C055ACD51D}">
      <dsp:nvSpPr>
        <dsp:cNvPr id="0" name=""/>
        <dsp:cNvSpPr/>
      </dsp:nvSpPr>
      <dsp:spPr>
        <a:xfrm>
          <a:off x="5717674"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Reverse Engineering </a:t>
          </a:r>
        </a:p>
        <a:p>
          <a:pPr marL="0" lvl="0" indent="0" algn="ctr" defTabSz="755650">
            <a:lnSpc>
              <a:spcPct val="90000"/>
            </a:lnSpc>
            <a:spcBef>
              <a:spcPct val="0"/>
            </a:spcBef>
            <a:spcAft>
              <a:spcPct val="35000"/>
            </a:spcAft>
            <a:buNone/>
          </a:pPr>
          <a:r>
            <a:rPr lang="en-US" sz="1700" kern="1200" dirty="0"/>
            <a:t>( Notes)</a:t>
          </a:r>
        </a:p>
      </dsp:txBody>
      <dsp:txXfrm>
        <a:off x="5717674" y="2435142"/>
        <a:ext cx="239961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817A0-C46C-4C07-A172-9FA5476ECAFD}">
      <dsp:nvSpPr>
        <dsp:cNvPr id="0" name=""/>
        <dsp:cNvSpPr/>
      </dsp:nvSpPr>
      <dsp:spPr>
        <a:xfrm>
          <a:off x="0" y="2492"/>
          <a:ext cx="4869656"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0A517A-DC27-4660-B12F-5E0F7C188094}">
      <dsp:nvSpPr>
        <dsp:cNvPr id="0" name=""/>
        <dsp:cNvSpPr/>
      </dsp:nvSpPr>
      <dsp:spPr>
        <a:xfrm>
          <a:off x="0" y="2492"/>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Natural resources</a:t>
          </a:r>
        </a:p>
      </dsp:txBody>
      <dsp:txXfrm>
        <a:off x="0" y="2492"/>
        <a:ext cx="4869656" cy="850069"/>
      </dsp:txXfrm>
    </dsp:sp>
    <dsp:sp modelId="{E080544D-F912-4F32-B625-B2061FE6E972}">
      <dsp:nvSpPr>
        <dsp:cNvPr id="0" name=""/>
        <dsp:cNvSpPr/>
      </dsp:nvSpPr>
      <dsp:spPr>
        <a:xfrm>
          <a:off x="0" y="852561"/>
          <a:ext cx="486965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883E4D-2108-4B27-804C-791BEEAD78F3}">
      <dsp:nvSpPr>
        <dsp:cNvPr id="0" name=""/>
        <dsp:cNvSpPr/>
      </dsp:nvSpPr>
      <dsp:spPr>
        <a:xfrm>
          <a:off x="0" y="852561"/>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Existing anticipated industries</a:t>
          </a:r>
        </a:p>
      </dsp:txBody>
      <dsp:txXfrm>
        <a:off x="0" y="852561"/>
        <a:ext cx="4869656" cy="850069"/>
      </dsp:txXfrm>
    </dsp:sp>
    <dsp:sp modelId="{B7A134EF-56E9-44E0-A6E2-4A05B4A3407A}">
      <dsp:nvSpPr>
        <dsp:cNvPr id="0" name=""/>
        <dsp:cNvSpPr/>
      </dsp:nvSpPr>
      <dsp:spPr>
        <a:xfrm>
          <a:off x="0" y="1702630"/>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7E976B-8B48-4EC2-AEFD-47747848BF29}">
      <dsp:nvSpPr>
        <dsp:cNvPr id="0" name=""/>
        <dsp:cNvSpPr/>
      </dsp:nvSpPr>
      <dsp:spPr>
        <a:xfrm>
          <a:off x="0" y="1702630"/>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Market driven</a:t>
          </a:r>
        </a:p>
      </dsp:txBody>
      <dsp:txXfrm>
        <a:off x="0" y="1702630"/>
        <a:ext cx="4869656" cy="850069"/>
      </dsp:txXfrm>
    </dsp:sp>
    <dsp:sp modelId="{0D44403F-D767-4672-B103-0BDA99FF37DD}">
      <dsp:nvSpPr>
        <dsp:cNvPr id="0" name=""/>
        <dsp:cNvSpPr/>
      </dsp:nvSpPr>
      <dsp:spPr>
        <a:xfrm>
          <a:off x="0" y="2552699"/>
          <a:ext cx="4869656"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A9956-5925-4FE8-A905-C330030226AE}">
      <dsp:nvSpPr>
        <dsp:cNvPr id="0" name=""/>
        <dsp:cNvSpPr/>
      </dsp:nvSpPr>
      <dsp:spPr>
        <a:xfrm>
          <a:off x="0" y="2552699"/>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Service sector scanning</a:t>
          </a:r>
        </a:p>
      </dsp:txBody>
      <dsp:txXfrm>
        <a:off x="0" y="2552699"/>
        <a:ext cx="4869656" cy="850069"/>
      </dsp:txXfrm>
    </dsp:sp>
    <dsp:sp modelId="{0438E161-46CE-4A03-8A91-41AD9AC96215}">
      <dsp:nvSpPr>
        <dsp:cNvPr id="0" name=""/>
        <dsp:cNvSpPr/>
      </dsp:nvSpPr>
      <dsp:spPr>
        <a:xfrm>
          <a:off x="0" y="3402769"/>
          <a:ext cx="4869656"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FA0B2E-F5AE-4DB0-86F9-444E29B74970}">
      <dsp:nvSpPr>
        <dsp:cNvPr id="0" name=""/>
        <dsp:cNvSpPr/>
      </dsp:nvSpPr>
      <dsp:spPr>
        <a:xfrm>
          <a:off x="0" y="3402769"/>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Extension/ modification of present work content</a:t>
          </a:r>
        </a:p>
      </dsp:txBody>
      <dsp:txXfrm>
        <a:off x="0" y="3402769"/>
        <a:ext cx="4869656" cy="850069"/>
      </dsp:txXfrm>
    </dsp:sp>
    <dsp:sp modelId="{EC35A7FC-AA08-4FEF-AE72-ED145BE2A659}">
      <dsp:nvSpPr>
        <dsp:cNvPr id="0" name=""/>
        <dsp:cNvSpPr/>
      </dsp:nvSpPr>
      <dsp:spPr>
        <a:xfrm>
          <a:off x="0" y="4252838"/>
          <a:ext cx="4869656"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0EB78B-4B22-406F-A4EC-74840FCF4BAA}">
      <dsp:nvSpPr>
        <dsp:cNvPr id="0" name=""/>
        <dsp:cNvSpPr/>
      </dsp:nvSpPr>
      <dsp:spPr>
        <a:xfrm>
          <a:off x="0" y="4252838"/>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Creative effort</a:t>
          </a:r>
        </a:p>
      </dsp:txBody>
      <dsp:txXfrm>
        <a:off x="0" y="4252838"/>
        <a:ext cx="4869656" cy="850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3B28C-0706-42A4-9EE6-D9F7B4D5005B}">
      <dsp:nvSpPr>
        <dsp:cNvPr id="0" name=""/>
        <dsp:cNvSpPr/>
      </dsp:nvSpPr>
      <dsp:spPr>
        <a:xfrm>
          <a:off x="0" y="2492"/>
          <a:ext cx="4869656"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FE4A55-6709-4FA2-9235-11D59CF54916}">
      <dsp:nvSpPr>
        <dsp:cNvPr id="0" name=""/>
        <dsp:cNvSpPr/>
      </dsp:nvSpPr>
      <dsp:spPr>
        <a:xfrm>
          <a:off x="0" y="2492"/>
          <a:ext cx="4869656"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Changes in population, its size, age structure, composition, employment, education status, and income.</a:t>
          </a:r>
        </a:p>
      </dsp:txBody>
      <dsp:txXfrm>
        <a:off x="0" y="2492"/>
        <a:ext cx="4869656" cy="1700138"/>
      </dsp:txXfrm>
    </dsp:sp>
    <dsp:sp modelId="{1ACAD89C-9EAB-4D2D-B2C3-FF581BA8B630}">
      <dsp:nvSpPr>
        <dsp:cNvPr id="0" name=""/>
        <dsp:cNvSpPr/>
      </dsp:nvSpPr>
      <dsp:spPr>
        <a:xfrm>
          <a:off x="0" y="1702630"/>
          <a:ext cx="486965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99849D-70D2-406C-86F2-FFBB5D293EB5}">
      <dsp:nvSpPr>
        <dsp:cNvPr id="0" name=""/>
        <dsp:cNvSpPr/>
      </dsp:nvSpPr>
      <dsp:spPr>
        <a:xfrm>
          <a:off x="0" y="1702630"/>
          <a:ext cx="4869656"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Demographics have major impact on what will be bought, by whom, and in what quantities.</a:t>
          </a:r>
        </a:p>
      </dsp:txBody>
      <dsp:txXfrm>
        <a:off x="0" y="1702630"/>
        <a:ext cx="4869656" cy="1700138"/>
      </dsp:txXfrm>
    </dsp:sp>
    <dsp:sp modelId="{AAF06351-596D-4C76-AFB6-D71DCD077898}">
      <dsp:nvSpPr>
        <dsp:cNvPr id="0" name=""/>
        <dsp:cNvSpPr/>
      </dsp:nvSpPr>
      <dsp:spPr>
        <a:xfrm>
          <a:off x="0" y="3402769"/>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96165D-4D08-4B3F-A4DA-E03126384E60}">
      <dsp:nvSpPr>
        <dsp:cNvPr id="0" name=""/>
        <dsp:cNvSpPr/>
      </dsp:nvSpPr>
      <dsp:spPr>
        <a:xfrm>
          <a:off x="0" y="3402769"/>
          <a:ext cx="4869656"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Twentieth-century societies, both developed and developing ones, have become prone to extremely rapid and radical demographic changes, which occur without advance warning.</a:t>
          </a:r>
        </a:p>
      </dsp:txBody>
      <dsp:txXfrm>
        <a:off x="0" y="3402769"/>
        <a:ext cx="4869656" cy="1700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4CEEF-2C5D-49AA-84F1-2F49B5C92373}">
      <dsp:nvSpPr>
        <dsp:cNvPr id="0" name=""/>
        <dsp:cNvSpPr/>
      </dsp:nvSpPr>
      <dsp:spPr>
        <a:xfrm>
          <a:off x="0" y="0"/>
          <a:ext cx="4869656"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D5A77C-3821-4D00-8495-B6B01715EE35}">
      <dsp:nvSpPr>
        <dsp:cNvPr id="0" name=""/>
        <dsp:cNvSpPr/>
      </dsp:nvSpPr>
      <dsp:spPr>
        <a:xfrm>
          <a:off x="0" y="0"/>
          <a:ext cx="4869656"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Aging population</a:t>
          </a:r>
          <a:endParaRPr lang="en-US" sz="2900" kern="1200"/>
        </a:p>
      </dsp:txBody>
      <dsp:txXfrm>
        <a:off x="0" y="0"/>
        <a:ext cx="4869656" cy="638175"/>
      </dsp:txXfrm>
    </dsp:sp>
    <dsp:sp modelId="{15B1954E-09D3-408E-B7A0-C43342AC1D75}">
      <dsp:nvSpPr>
        <dsp:cNvPr id="0" name=""/>
        <dsp:cNvSpPr/>
      </dsp:nvSpPr>
      <dsp:spPr>
        <a:xfrm>
          <a:off x="0" y="638175"/>
          <a:ext cx="486965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8B69D-0C50-492E-B15A-BA523554EBF1}">
      <dsp:nvSpPr>
        <dsp:cNvPr id="0" name=""/>
        <dsp:cNvSpPr/>
      </dsp:nvSpPr>
      <dsp:spPr>
        <a:xfrm>
          <a:off x="0" y="638175"/>
          <a:ext cx="4869656"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Energy costs rising</a:t>
          </a:r>
          <a:endParaRPr lang="en-US" sz="2900" kern="1200"/>
        </a:p>
      </dsp:txBody>
      <dsp:txXfrm>
        <a:off x="0" y="638175"/>
        <a:ext cx="4869656" cy="638175"/>
      </dsp:txXfrm>
    </dsp:sp>
    <dsp:sp modelId="{0CE38BDD-B5F4-4291-A630-E28AC89A3C1F}">
      <dsp:nvSpPr>
        <dsp:cNvPr id="0" name=""/>
        <dsp:cNvSpPr/>
      </dsp:nvSpPr>
      <dsp:spPr>
        <a:xfrm>
          <a:off x="0" y="1276350"/>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E8231E-1F92-4D75-93E0-6BE4EC3FAF94}">
      <dsp:nvSpPr>
        <dsp:cNvPr id="0" name=""/>
        <dsp:cNvSpPr/>
      </dsp:nvSpPr>
      <dsp:spPr>
        <a:xfrm>
          <a:off x="0" y="1276350"/>
          <a:ext cx="4869656"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Marital status changes</a:t>
          </a:r>
          <a:endParaRPr lang="en-US" sz="2900" kern="1200"/>
        </a:p>
      </dsp:txBody>
      <dsp:txXfrm>
        <a:off x="0" y="1276350"/>
        <a:ext cx="4869656" cy="638175"/>
      </dsp:txXfrm>
    </dsp:sp>
    <dsp:sp modelId="{37B6C98E-E878-492D-985A-42EA6CD293BB}">
      <dsp:nvSpPr>
        <dsp:cNvPr id="0" name=""/>
        <dsp:cNvSpPr/>
      </dsp:nvSpPr>
      <dsp:spPr>
        <a:xfrm>
          <a:off x="0" y="1914524"/>
          <a:ext cx="4869656"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7A105A-4C5B-4F1C-BD94-9655CE63DA0A}">
      <dsp:nvSpPr>
        <dsp:cNvPr id="0" name=""/>
        <dsp:cNvSpPr/>
      </dsp:nvSpPr>
      <dsp:spPr>
        <a:xfrm>
          <a:off x="0" y="1914525"/>
          <a:ext cx="4869656"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Families without children</a:t>
          </a:r>
          <a:endParaRPr lang="en-US" sz="2900" kern="1200"/>
        </a:p>
      </dsp:txBody>
      <dsp:txXfrm>
        <a:off x="0" y="1914525"/>
        <a:ext cx="4869656" cy="638175"/>
      </dsp:txXfrm>
    </dsp:sp>
    <dsp:sp modelId="{631FF662-C6D7-4E90-97E6-AA13B4616099}">
      <dsp:nvSpPr>
        <dsp:cNvPr id="0" name=""/>
        <dsp:cNvSpPr/>
      </dsp:nvSpPr>
      <dsp:spPr>
        <a:xfrm>
          <a:off x="0" y="2552700"/>
          <a:ext cx="4869656"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9ECC15-804A-4916-BD42-776C88DBC312}">
      <dsp:nvSpPr>
        <dsp:cNvPr id="0" name=""/>
        <dsp:cNvSpPr/>
      </dsp:nvSpPr>
      <dsp:spPr>
        <a:xfrm>
          <a:off x="0" y="2552700"/>
          <a:ext cx="4869656"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Leisure time growing</a:t>
          </a:r>
          <a:endParaRPr lang="en-US" sz="2900" kern="1200"/>
        </a:p>
      </dsp:txBody>
      <dsp:txXfrm>
        <a:off x="0" y="2552700"/>
        <a:ext cx="4869656" cy="638175"/>
      </dsp:txXfrm>
    </dsp:sp>
    <dsp:sp modelId="{DDFFBC92-D05F-4685-BF2E-F6EF74D6E93E}">
      <dsp:nvSpPr>
        <dsp:cNvPr id="0" name=""/>
        <dsp:cNvSpPr/>
      </dsp:nvSpPr>
      <dsp:spPr>
        <a:xfrm>
          <a:off x="0" y="3190874"/>
          <a:ext cx="4869656"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4A6AC9-1246-442F-93BA-0CCC1FEA49C8}">
      <dsp:nvSpPr>
        <dsp:cNvPr id="0" name=""/>
        <dsp:cNvSpPr/>
      </dsp:nvSpPr>
      <dsp:spPr>
        <a:xfrm>
          <a:off x="0" y="3190875"/>
          <a:ext cx="4869656"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Health &amp; physical fitness</a:t>
          </a:r>
          <a:endParaRPr lang="en-US" sz="2900" kern="1200"/>
        </a:p>
      </dsp:txBody>
      <dsp:txXfrm>
        <a:off x="0" y="3190875"/>
        <a:ext cx="4869656" cy="638175"/>
      </dsp:txXfrm>
    </dsp:sp>
    <dsp:sp modelId="{68143CF2-6BE4-4DC5-94E5-33E565AD75C1}">
      <dsp:nvSpPr>
        <dsp:cNvPr id="0" name=""/>
        <dsp:cNvSpPr/>
      </dsp:nvSpPr>
      <dsp:spPr>
        <a:xfrm>
          <a:off x="0" y="3829050"/>
          <a:ext cx="486965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1C8657-E612-45EC-98C7-20F90DA0B4D0}">
      <dsp:nvSpPr>
        <dsp:cNvPr id="0" name=""/>
        <dsp:cNvSpPr/>
      </dsp:nvSpPr>
      <dsp:spPr>
        <a:xfrm>
          <a:off x="0" y="3829050"/>
          <a:ext cx="4869656"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Personal care</a:t>
          </a:r>
          <a:endParaRPr lang="en-US" sz="2900" kern="1200"/>
        </a:p>
      </dsp:txBody>
      <dsp:txXfrm>
        <a:off x="0" y="3829050"/>
        <a:ext cx="4869656" cy="638175"/>
      </dsp:txXfrm>
    </dsp:sp>
    <dsp:sp modelId="{41EBC869-4183-42F3-9527-342267C88F4D}">
      <dsp:nvSpPr>
        <dsp:cNvPr id="0" name=""/>
        <dsp:cNvSpPr/>
      </dsp:nvSpPr>
      <dsp:spPr>
        <a:xfrm>
          <a:off x="0" y="4467225"/>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04C3FC-DCB2-415F-A51C-5FEFC28BDC6E}">
      <dsp:nvSpPr>
        <dsp:cNvPr id="0" name=""/>
        <dsp:cNvSpPr/>
      </dsp:nvSpPr>
      <dsp:spPr>
        <a:xfrm>
          <a:off x="0" y="4467225"/>
          <a:ext cx="4869656"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Financial planning</a:t>
          </a:r>
          <a:endParaRPr lang="en-US" sz="2900" kern="1200"/>
        </a:p>
      </dsp:txBody>
      <dsp:txXfrm>
        <a:off x="0" y="4467225"/>
        <a:ext cx="4869656" cy="6381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42CCE-2377-4D50-8A56-CBC46A3CFC0C}">
      <dsp:nvSpPr>
        <dsp:cNvPr id="0" name=""/>
        <dsp:cNvSpPr/>
      </dsp:nvSpPr>
      <dsp:spPr>
        <a:xfrm>
          <a:off x="0" y="2492"/>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0249B5-B18D-4D6C-97D3-81BF88C910B5}">
      <dsp:nvSpPr>
        <dsp:cNvPr id="0" name=""/>
        <dsp:cNvSpPr/>
      </dsp:nvSpPr>
      <dsp:spPr>
        <a:xfrm>
          <a:off x="0" y="2492"/>
          <a:ext cx="4869656"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When a change in perception takes place, the facts do not change.  Their meaning does.</a:t>
          </a:r>
        </a:p>
      </dsp:txBody>
      <dsp:txXfrm>
        <a:off x="0" y="2492"/>
        <a:ext cx="4869656" cy="1700138"/>
      </dsp:txXfrm>
    </dsp:sp>
    <dsp:sp modelId="{80D2829D-A59E-4892-8953-D028DAC62057}">
      <dsp:nvSpPr>
        <dsp:cNvPr id="0" name=""/>
        <dsp:cNvSpPr/>
      </dsp:nvSpPr>
      <dsp:spPr>
        <a:xfrm>
          <a:off x="0" y="1702630"/>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AABD4D-8B38-4F03-958F-AE342927F6E7}">
      <dsp:nvSpPr>
        <dsp:cNvPr id="0" name=""/>
        <dsp:cNvSpPr/>
      </dsp:nvSpPr>
      <dsp:spPr>
        <a:xfrm>
          <a:off x="0" y="1702630"/>
          <a:ext cx="4869656"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It is not always apparent which is fad and which is true change.</a:t>
          </a:r>
        </a:p>
      </dsp:txBody>
      <dsp:txXfrm>
        <a:off x="0" y="1702630"/>
        <a:ext cx="4869656" cy="1700138"/>
      </dsp:txXfrm>
    </dsp:sp>
    <dsp:sp modelId="{1D612484-7108-49E4-8B59-F8910D2B245B}">
      <dsp:nvSpPr>
        <dsp:cNvPr id="0" name=""/>
        <dsp:cNvSpPr/>
      </dsp:nvSpPr>
      <dsp:spPr>
        <a:xfrm>
          <a:off x="0" y="3402769"/>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34BBC7-C866-4F28-9317-4B1A3AC711CF}">
      <dsp:nvSpPr>
        <dsp:cNvPr id="0" name=""/>
        <dsp:cNvSpPr/>
      </dsp:nvSpPr>
      <dsp:spPr>
        <a:xfrm>
          <a:off x="0" y="3402769"/>
          <a:ext cx="4869656"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Perception-based innovation has to start small and be very specific.</a:t>
          </a:r>
        </a:p>
      </dsp:txBody>
      <dsp:txXfrm>
        <a:off x="0" y="3402769"/>
        <a:ext cx="4869656" cy="17001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3291C-FE45-4876-A8D8-D647EC6CEC27}">
      <dsp:nvSpPr>
        <dsp:cNvPr id="0" name=""/>
        <dsp:cNvSpPr/>
      </dsp:nvSpPr>
      <dsp:spPr>
        <a:xfrm>
          <a:off x="0" y="0"/>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08E3D0-A6CB-4768-896B-B7A23AEEAB26}">
      <dsp:nvSpPr>
        <dsp:cNvPr id="0" name=""/>
        <dsp:cNvSpPr/>
      </dsp:nvSpPr>
      <dsp:spPr>
        <a:xfrm>
          <a:off x="0" y="0"/>
          <a:ext cx="4869656"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Longest lead time of all innovation, a long time span between the emergence of new knowledge and its becoming applicable to technology, and another long period before  the new technology turn into products, processes, or services in the marketplace.</a:t>
          </a:r>
        </a:p>
      </dsp:txBody>
      <dsp:txXfrm>
        <a:off x="0" y="0"/>
        <a:ext cx="4869656" cy="2552700"/>
      </dsp:txXfrm>
    </dsp:sp>
    <dsp:sp modelId="{57F39449-FE08-4E16-9EFC-A217AD2A9466}">
      <dsp:nvSpPr>
        <dsp:cNvPr id="0" name=""/>
        <dsp:cNvSpPr/>
      </dsp:nvSpPr>
      <dsp:spPr>
        <a:xfrm>
          <a:off x="0" y="2552700"/>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6969C2-E0E4-454B-B51F-40EEB2F7F79B}">
      <dsp:nvSpPr>
        <dsp:cNvPr id="0" name=""/>
        <dsp:cNvSpPr/>
      </dsp:nvSpPr>
      <dsp:spPr>
        <a:xfrm>
          <a:off x="0" y="2552700"/>
          <a:ext cx="4869656"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lead time for knowledge become applicable technology and begin to be accepted on the market is between 25 and 35 years.</a:t>
          </a:r>
        </a:p>
      </dsp:txBody>
      <dsp:txXfrm>
        <a:off x="0" y="2552700"/>
        <a:ext cx="4869656" cy="25527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45941-9768-4585-9CAB-FEA2DD2CFDB5}">
      <dsp:nvSpPr>
        <dsp:cNvPr id="0" name=""/>
        <dsp:cNvSpPr/>
      </dsp:nvSpPr>
      <dsp:spPr>
        <a:xfrm>
          <a:off x="0" y="83227"/>
          <a:ext cx="4869656" cy="89381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Need is a major innovative opportunity</a:t>
          </a:r>
        </a:p>
      </dsp:txBody>
      <dsp:txXfrm>
        <a:off x="43633" y="126860"/>
        <a:ext cx="4782390" cy="806550"/>
      </dsp:txXfrm>
    </dsp:sp>
    <dsp:sp modelId="{03CB9537-6B77-4639-AFC1-C630FABBB03E}">
      <dsp:nvSpPr>
        <dsp:cNvPr id="0" name=""/>
        <dsp:cNvSpPr/>
      </dsp:nvSpPr>
      <dsp:spPr>
        <a:xfrm>
          <a:off x="0" y="1023123"/>
          <a:ext cx="4869656" cy="893816"/>
        </a:xfrm>
        <a:prstGeom prst="round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Process need exists within the process of a business, an industry, or a service</a:t>
          </a:r>
        </a:p>
      </dsp:txBody>
      <dsp:txXfrm>
        <a:off x="43633" y="1066756"/>
        <a:ext cx="4782390" cy="806550"/>
      </dsp:txXfrm>
    </dsp:sp>
    <dsp:sp modelId="{A9B2CE09-F0CF-4E02-8C26-AD2A088D8F59}">
      <dsp:nvSpPr>
        <dsp:cNvPr id="0" name=""/>
        <dsp:cNvSpPr/>
      </dsp:nvSpPr>
      <dsp:spPr>
        <a:xfrm>
          <a:off x="0" y="1963020"/>
          <a:ext cx="4869656" cy="893816"/>
        </a:xfrm>
        <a:prstGeom prst="round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perfects a process that already exists, replaces a link that is weak, redesigns an existing old process around newly available knowledge.</a:t>
          </a:r>
        </a:p>
      </dsp:txBody>
      <dsp:txXfrm>
        <a:off x="43633" y="2006653"/>
        <a:ext cx="4782390" cy="806550"/>
      </dsp:txXfrm>
    </dsp:sp>
    <dsp:sp modelId="{75A58E67-02D0-4FDA-8B49-8F70092804BB}">
      <dsp:nvSpPr>
        <dsp:cNvPr id="0" name=""/>
        <dsp:cNvSpPr/>
      </dsp:nvSpPr>
      <dsp:spPr>
        <a:xfrm>
          <a:off x="0" y="2902916"/>
          <a:ext cx="4869656" cy="893816"/>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Five Basic Innovation Criteria of Process Need </a:t>
          </a:r>
        </a:p>
      </dsp:txBody>
      <dsp:txXfrm>
        <a:off x="43633" y="2946549"/>
        <a:ext cx="4782390" cy="806550"/>
      </dsp:txXfrm>
    </dsp:sp>
    <dsp:sp modelId="{1C997897-3BCD-4A40-B10B-B6AB14FCED82}">
      <dsp:nvSpPr>
        <dsp:cNvPr id="0" name=""/>
        <dsp:cNvSpPr/>
      </dsp:nvSpPr>
      <dsp:spPr>
        <a:xfrm>
          <a:off x="0" y="3796732"/>
          <a:ext cx="4869656" cy="1225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61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A self-contained process</a:t>
          </a:r>
        </a:p>
        <a:p>
          <a:pPr marL="114300" lvl="1" indent="-114300" algn="l" defTabSz="533400">
            <a:lnSpc>
              <a:spcPct val="90000"/>
            </a:lnSpc>
            <a:spcBef>
              <a:spcPct val="0"/>
            </a:spcBef>
            <a:spcAft>
              <a:spcPct val="20000"/>
            </a:spcAft>
            <a:buChar char="•"/>
          </a:pPr>
          <a:r>
            <a:rPr lang="en-US" sz="1200" kern="1200"/>
            <a:t>One “week” or ”missing” link</a:t>
          </a:r>
        </a:p>
        <a:p>
          <a:pPr marL="114300" lvl="1" indent="-114300" algn="l" defTabSz="533400">
            <a:lnSpc>
              <a:spcPct val="90000"/>
            </a:lnSpc>
            <a:spcBef>
              <a:spcPct val="0"/>
            </a:spcBef>
            <a:spcAft>
              <a:spcPct val="20000"/>
            </a:spcAft>
            <a:buChar char="•"/>
          </a:pPr>
          <a:r>
            <a:rPr lang="en-US" sz="1200" kern="1200"/>
            <a:t>A clear definition of objective</a:t>
          </a:r>
        </a:p>
        <a:p>
          <a:pPr marL="114300" lvl="1" indent="-114300" algn="l" defTabSz="533400">
            <a:lnSpc>
              <a:spcPct val="90000"/>
            </a:lnSpc>
            <a:spcBef>
              <a:spcPct val="0"/>
            </a:spcBef>
            <a:spcAft>
              <a:spcPct val="20000"/>
            </a:spcAft>
            <a:buChar char="•"/>
          </a:pPr>
          <a:r>
            <a:rPr lang="en-US" sz="1200" kern="1200"/>
            <a:t>That the specification for the solution can be defined clearly</a:t>
          </a:r>
        </a:p>
        <a:p>
          <a:pPr marL="114300" lvl="1" indent="-114300" algn="l" defTabSz="533400">
            <a:lnSpc>
              <a:spcPct val="90000"/>
            </a:lnSpc>
            <a:spcBef>
              <a:spcPct val="0"/>
            </a:spcBef>
            <a:spcAft>
              <a:spcPct val="20000"/>
            </a:spcAft>
            <a:buChar char="•"/>
          </a:pPr>
          <a:r>
            <a:rPr lang="en-US" sz="1200" kern="1200"/>
            <a:t>Widespread realization that “there ought to be a better way.” that is, high receptivity</a:t>
          </a:r>
        </a:p>
      </dsp:txBody>
      <dsp:txXfrm>
        <a:off x="0" y="3796732"/>
        <a:ext cx="4869656" cy="12254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11C13C-10FC-4EA1-BDBB-23FD41F24641}">
      <dsp:nvSpPr>
        <dsp:cNvPr id="0" name=""/>
        <dsp:cNvSpPr/>
      </dsp:nvSpPr>
      <dsp:spPr>
        <a:xfrm>
          <a:off x="0" y="623"/>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3CD917-3D3F-4017-BEA5-770E3A5D45E0}">
      <dsp:nvSpPr>
        <dsp:cNvPr id="0" name=""/>
        <dsp:cNvSpPr/>
      </dsp:nvSpPr>
      <dsp:spPr>
        <a:xfrm>
          <a:off x="0" y="623"/>
          <a:ext cx="4869656"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 change in industry structure offers exceptional opportunities, highly visible and quite predictable to outsiders</a:t>
          </a:r>
        </a:p>
      </dsp:txBody>
      <dsp:txXfrm>
        <a:off x="0" y="623"/>
        <a:ext cx="4869656" cy="1020830"/>
      </dsp:txXfrm>
    </dsp:sp>
    <dsp:sp modelId="{F510900F-16F9-49B7-8CB4-F536D0BEDDD8}">
      <dsp:nvSpPr>
        <dsp:cNvPr id="0" name=""/>
        <dsp:cNvSpPr/>
      </dsp:nvSpPr>
      <dsp:spPr>
        <a:xfrm>
          <a:off x="0" y="1021453"/>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BB36FE-19A3-4CF9-9AD5-90F9A952B171}">
      <dsp:nvSpPr>
        <dsp:cNvPr id="0" name=""/>
        <dsp:cNvSpPr/>
      </dsp:nvSpPr>
      <dsp:spPr>
        <a:xfrm>
          <a:off x="0" y="1021453"/>
          <a:ext cx="4869656"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When this happens, every member of the industry has to act</a:t>
          </a:r>
        </a:p>
      </dsp:txBody>
      <dsp:txXfrm>
        <a:off x="0" y="1021453"/>
        <a:ext cx="4869656" cy="1020830"/>
      </dsp:txXfrm>
    </dsp:sp>
    <dsp:sp modelId="{35D7E340-30A4-4F33-B9CD-420D59074964}">
      <dsp:nvSpPr>
        <dsp:cNvPr id="0" name=""/>
        <dsp:cNvSpPr/>
      </dsp:nvSpPr>
      <dsp:spPr>
        <a:xfrm>
          <a:off x="0" y="2042284"/>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E33EEC-3312-4CA6-9E95-A15270953605}">
      <dsp:nvSpPr>
        <dsp:cNvPr id="0" name=""/>
        <dsp:cNvSpPr/>
      </dsp:nvSpPr>
      <dsp:spPr>
        <a:xfrm>
          <a:off x="0" y="2042284"/>
          <a:ext cx="4869656"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To continue to do business as before is almost a guarantee of disaster</a:t>
          </a:r>
        </a:p>
      </dsp:txBody>
      <dsp:txXfrm>
        <a:off x="0" y="2042284"/>
        <a:ext cx="4869656" cy="1020830"/>
      </dsp:txXfrm>
    </dsp:sp>
    <dsp:sp modelId="{4736681D-995E-43FF-B1A7-1498016D9418}">
      <dsp:nvSpPr>
        <dsp:cNvPr id="0" name=""/>
        <dsp:cNvSpPr/>
      </dsp:nvSpPr>
      <dsp:spPr>
        <a:xfrm>
          <a:off x="0" y="3063115"/>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C8E60C-DE51-40F1-8D17-86C5BD997139}">
      <dsp:nvSpPr>
        <dsp:cNvPr id="0" name=""/>
        <dsp:cNvSpPr/>
      </dsp:nvSpPr>
      <dsp:spPr>
        <a:xfrm>
          <a:off x="0" y="3063115"/>
          <a:ext cx="4869656"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most reliable and the most easily spotted of these indicator is rapid growth of an industry</a:t>
          </a:r>
        </a:p>
      </dsp:txBody>
      <dsp:txXfrm>
        <a:off x="0" y="3063115"/>
        <a:ext cx="4869656" cy="1020830"/>
      </dsp:txXfrm>
    </dsp:sp>
    <dsp:sp modelId="{7B58B088-2D9F-40EB-A7B1-0E5A9C485378}">
      <dsp:nvSpPr>
        <dsp:cNvPr id="0" name=""/>
        <dsp:cNvSpPr/>
      </dsp:nvSpPr>
      <dsp:spPr>
        <a:xfrm>
          <a:off x="0" y="4083946"/>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E268CC-95AB-4A6C-8338-0904D284DCF4}">
      <dsp:nvSpPr>
        <dsp:cNvPr id="0" name=""/>
        <dsp:cNvSpPr/>
      </dsp:nvSpPr>
      <dsp:spPr>
        <a:xfrm>
          <a:off x="0" y="4083946"/>
          <a:ext cx="4869656"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By the time an industry growing rapidly have doubled in volume, the way it perceives and services its market is likely to have become inappropriate</a:t>
          </a:r>
        </a:p>
      </dsp:txBody>
      <dsp:txXfrm>
        <a:off x="0" y="4083946"/>
        <a:ext cx="4869656" cy="10208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2E34D-3AE1-4C04-8852-E5C134DA7FF5}">
      <dsp:nvSpPr>
        <dsp:cNvPr id="0" name=""/>
        <dsp:cNvSpPr/>
      </dsp:nvSpPr>
      <dsp:spPr>
        <a:xfrm>
          <a:off x="0" y="623"/>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6B1E5B-7AF9-49C0-AE3D-3957FC5F91E4}">
      <dsp:nvSpPr>
        <dsp:cNvPr id="0" name=""/>
        <dsp:cNvSpPr/>
      </dsp:nvSpPr>
      <dsp:spPr>
        <a:xfrm>
          <a:off x="0" y="623"/>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Trade flows</a:t>
          </a:r>
        </a:p>
      </dsp:txBody>
      <dsp:txXfrm>
        <a:off x="0" y="623"/>
        <a:ext cx="4869656" cy="729164"/>
      </dsp:txXfrm>
    </dsp:sp>
    <dsp:sp modelId="{2E04E173-2E51-4C36-8821-B49DC2F73D9D}">
      <dsp:nvSpPr>
        <dsp:cNvPr id="0" name=""/>
        <dsp:cNvSpPr/>
      </dsp:nvSpPr>
      <dsp:spPr>
        <a:xfrm>
          <a:off x="0" y="729788"/>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92090-DC74-4353-838F-A3307C799821}">
      <dsp:nvSpPr>
        <dsp:cNvPr id="0" name=""/>
        <dsp:cNvSpPr/>
      </dsp:nvSpPr>
      <dsp:spPr>
        <a:xfrm>
          <a:off x="0" y="729788"/>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Import substitution</a:t>
          </a:r>
        </a:p>
      </dsp:txBody>
      <dsp:txXfrm>
        <a:off x="0" y="729788"/>
        <a:ext cx="4869656" cy="729164"/>
      </dsp:txXfrm>
    </dsp:sp>
    <dsp:sp modelId="{E1BBFF13-5FD7-45E3-88A4-B5B047936169}">
      <dsp:nvSpPr>
        <dsp:cNvPr id="0" name=""/>
        <dsp:cNvSpPr/>
      </dsp:nvSpPr>
      <dsp:spPr>
        <a:xfrm>
          <a:off x="0" y="1458952"/>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0CF2F7-679C-4D17-B13E-C5B2D12EE17B}">
      <dsp:nvSpPr>
        <dsp:cNvPr id="0" name=""/>
        <dsp:cNvSpPr/>
      </dsp:nvSpPr>
      <dsp:spPr>
        <a:xfrm>
          <a:off x="0" y="1458952"/>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Growth products</a:t>
          </a:r>
        </a:p>
      </dsp:txBody>
      <dsp:txXfrm>
        <a:off x="0" y="1458952"/>
        <a:ext cx="4869656" cy="729164"/>
      </dsp:txXfrm>
    </dsp:sp>
    <dsp:sp modelId="{FD6353E0-09AE-48C2-BEB4-F59F93033862}">
      <dsp:nvSpPr>
        <dsp:cNvPr id="0" name=""/>
        <dsp:cNvSpPr/>
      </dsp:nvSpPr>
      <dsp:spPr>
        <a:xfrm>
          <a:off x="0" y="2188117"/>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C5096D-EAF8-44C1-8602-1F3DA196FC81}">
      <dsp:nvSpPr>
        <dsp:cNvPr id="0" name=""/>
        <dsp:cNvSpPr/>
      </dsp:nvSpPr>
      <dsp:spPr>
        <a:xfrm>
          <a:off x="0" y="2188117"/>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Product positioning/ differentiation</a:t>
          </a:r>
        </a:p>
      </dsp:txBody>
      <dsp:txXfrm>
        <a:off x="0" y="2188117"/>
        <a:ext cx="4869656" cy="729164"/>
      </dsp:txXfrm>
    </dsp:sp>
    <dsp:sp modelId="{87B7E779-2AE0-4A50-9849-5CD510EF87FC}">
      <dsp:nvSpPr>
        <dsp:cNvPr id="0" name=""/>
        <dsp:cNvSpPr/>
      </dsp:nvSpPr>
      <dsp:spPr>
        <a:xfrm>
          <a:off x="0" y="2917282"/>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902D80-AF99-4FE3-8018-8CDB40FC3A48}">
      <dsp:nvSpPr>
        <dsp:cNvPr id="0" name=""/>
        <dsp:cNvSpPr/>
      </dsp:nvSpPr>
      <dsp:spPr>
        <a:xfrm>
          <a:off x="0" y="2917282"/>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Exports</a:t>
          </a:r>
        </a:p>
      </dsp:txBody>
      <dsp:txXfrm>
        <a:off x="0" y="2917282"/>
        <a:ext cx="4869656" cy="729164"/>
      </dsp:txXfrm>
    </dsp:sp>
    <dsp:sp modelId="{43908303-F565-454E-A767-2825110A65B1}">
      <dsp:nvSpPr>
        <dsp:cNvPr id="0" name=""/>
        <dsp:cNvSpPr/>
      </dsp:nvSpPr>
      <dsp:spPr>
        <a:xfrm>
          <a:off x="0" y="3646447"/>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03CB3D-1D6C-43F4-A569-30DB60BE33C2}">
      <dsp:nvSpPr>
        <dsp:cNvPr id="0" name=""/>
        <dsp:cNvSpPr/>
      </dsp:nvSpPr>
      <dsp:spPr>
        <a:xfrm>
          <a:off x="0" y="3646447"/>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Basis of import</a:t>
          </a:r>
        </a:p>
      </dsp:txBody>
      <dsp:txXfrm>
        <a:off x="0" y="3646447"/>
        <a:ext cx="4869656" cy="729164"/>
      </dsp:txXfrm>
    </dsp:sp>
    <dsp:sp modelId="{B477BA96-580C-408D-97FE-6955271323AE}">
      <dsp:nvSpPr>
        <dsp:cNvPr id="0" name=""/>
        <dsp:cNvSpPr/>
      </dsp:nvSpPr>
      <dsp:spPr>
        <a:xfrm>
          <a:off x="0" y="4375611"/>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812440-6E8E-48B6-8DFA-E598710C5BF8}">
      <dsp:nvSpPr>
        <dsp:cNvPr id="0" name=""/>
        <dsp:cNvSpPr/>
      </dsp:nvSpPr>
      <dsp:spPr>
        <a:xfrm>
          <a:off x="0" y="4375611"/>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Competitive advantage, not just potential</a:t>
          </a:r>
        </a:p>
      </dsp:txBody>
      <dsp:txXfrm>
        <a:off x="0" y="4375611"/>
        <a:ext cx="4869656" cy="72916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A4B74-D595-4D22-8159-B670A5D08EF8}" type="datetimeFigureOut">
              <a:rPr lang="en-IN" smtClean="0"/>
              <a:t>30-09-2022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5B9F4-3ED9-4C11-B368-A412F0778B7B}" type="slidenum">
              <a:rPr lang="en-IN" smtClean="0"/>
              <a:t>‹#›</a:t>
            </a:fld>
            <a:endParaRPr lang="en-IN"/>
          </a:p>
        </p:txBody>
      </p:sp>
    </p:spTree>
    <p:extLst>
      <p:ext uri="{BB962C8B-B14F-4D97-AF65-F5344CB8AC3E}">
        <p14:creationId xmlns:p14="http://schemas.microsoft.com/office/powerpoint/2010/main" val="166777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60FB43-FFE9-46BC-BFAF-D8C1A974EEBB}" type="datetime1">
              <a:rPr lang="en-US" smtClean="0"/>
              <a:t>9/30/2022</a:t>
            </a:fld>
            <a:endParaRPr lang="en-US"/>
          </a:p>
        </p:txBody>
      </p:sp>
      <p:sp>
        <p:nvSpPr>
          <p:cNvPr id="5" name="Footer Placeholder 4"/>
          <p:cNvSpPr>
            <a:spLocks noGrp="1"/>
          </p:cNvSpPr>
          <p:nvPr>
            <p:ph type="ftr" sz="quarter" idx="11"/>
          </p:nvPr>
        </p:nvSpPr>
        <p:spPr/>
        <p:txBody>
          <a:bodyPr/>
          <a:lstStyle/>
          <a:p>
            <a:r>
              <a:rPr lang="en-US"/>
              <a:t>Prof Remi Mitra</a:t>
            </a:r>
          </a:p>
        </p:txBody>
      </p:sp>
      <p:sp>
        <p:nvSpPr>
          <p:cNvPr id="6" name="Slide Number Placeholder 5"/>
          <p:cNvSpPr>
            <a:spLocks noGrp="1"/>
          </p:cNvSpPr>
          <p:nvPr>
            <p:ph type="sldNum" sz="quarter" idx="12"/>
          </p:nvPr>
        </p:nvSpPr>
        <p:spPr/>
        <p:txBody>
          <a:bodyPr/>
          <a:lstStyle/>
          <a:p>
            <a:fld id="{B344E9C4-C62C-4DF5-9F9A-B3F2E16BC5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B1812C-A3A7-4DC0-87A1-C79B5E553826}" type="datetime1">
              <a:rPr lang="en-US" smtClean="0"/>
              <a:t>9/30/2022</a:t>
            </a:fld>
            <a:endParaRPr lang="en-US"/>
          </a:p>
        </p:txBody>
      </p:sp>
      <p:sp>
        <p:nvSpPr>
          <p:cNvPr id="5" name="Footer Placeholder 4"/>
          <p:cNvSpPr>
            <a:spLocks noGrp="1"/>
          </p:cNvSpPr>
          <p:nvPr>
            <p:ph type="ftr" sz="quarter" idx="11"/>
          </p:nvPr>
        </p:nvSpPr>
        <p:spPr/>
        <p:txBody>
          <a:bodyPr/>
          <a:lstStyle/>
          <a:p>
            <a:r>
              <a:rPr lang="en-US"/>
              <a:t>Prof Remi Mitra</a:t>
            </a:r>
          </a:p>
        </p:txBody>
      </p:sp>
      <p:sp>
        <p:nvSpPr>
          <p:cNvPr id="6" name="Slide Number Placeholder 5"/>
          <p:cNvSpPr>
            <a:spLocks noGrp="1"/>
          </p:cNvSpPr>
          <p:nvPr>
            <p:ph type="sldNum" sz="quarter" idx="12"/>
          </p:nvPr>
        </p:nvSpPr>
        <p:spPr/>
        <p:txBody>
          <a:bodyPr/>
          <a:lstStyle/>
          <a:p>
            <a:fld id="{B344E9C4-C62C-4DF5-9F9A-B3F2E16BC5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E9587-5622-48D1-9420-2EA94B38F723}" type="datetime1">
              <a:rPr lang="en-US" smtClean="0"/>
              <a:t>9/30/2022</a:t>
            </a:fld>
            <a:endParaRPr lang="en-US"/>
          </a:p>
        </p:txBody>
      </p:sp>
      <p:sp>
        <p:nvSpPr>
          <p:cNvPr id="5" name="Footer Placeholder 4"/>
          <p:cNvSpPr>
            <a:spLocks noGrp="1"/>
          </p:cNvSpPr>
          <p:nvPr>
            <p:ph type="ftr" sz="quarter" idx="11"/>
          </p:nvPr>
        </p:nvSpPr>
        <p:spPr/>
        <p:txBody>
          <a:bodyPr/>
          <a:lstStyle/>
          <a:p>
            <a:r>
              <a:rPr lang="en-US"/>
              <a:t>Prof Remi Mitra</a:t>
            </a:r>
          </a:p>
        </p:txBody>
      </p:sp>
      <p:sp>
        <p:nvSpPr>
          <p:cNvPr id="6" name="Slide Number Placeholder 5"/>
          <p:cNvSpPr>
            <a:spLocks noGrp="1"/>
          </p:cNvSpPr>
          <p:nvPr>
            <p:ph type="sldNum" sz="quarter" idx="12"/>
          </p:nvPr>
        </p:nvSpPr>
        <p:spPr/>
        <p:txBody>
          <a:bodyPr/>
          <a:lstStyle/>
          <a:p>
            <a:fld id="{B344E9C4-C62C-4DF5-9F9A-B3F2E16BC5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C3E89C-A58C-47C8-9CF2-0A2011484BD1}" type="datetime1">
              <a:rPr lang="en-US" smtClean="0"/>
              <a:t>9/30/2022</a:t>
            </a:fld>
            <a:endParaRPr lang="en-US"/>
          </a:p>
        </p:txBody>
      </p:sp>
      <p:sp>
        <p:nvSpPr>
          <p:cNvPr id="5" name="Footer Placeholder 4"/>
          <p:cNvSpPr>
            <a:spLocks noGrp="1"/>
          </p:cNvSpPr>
          <p:nvPr>
            <p:ph type="ftr" sz="quarter" idx="11"/>
          </p:nvPr>
        </p:nvSpPr>
        <p:spPr/>
        <p:txBody>
          <a:bodyPr/>
          <a:lstStyle/>
          <a:p>
            <a:r>
              <a:rPr lang="en-US"/>
              <a:t>Prof Remi Mitra</a:t>
            </a:r>
          </a:p>
        </p:txBody>
      </p:sp>
      <p:sp>
        <p:nvSpPr>
          <p:cNvPr id="6" name="Slide Number Placeholder 5"/>
          <p:cNvSpPr>
            <a:spLocks noGrp="1"/>
          </p:cNvSpPr>
          <p:nvPr>
            <p:ph type="sldNum" sz="quarter" idx="12"/>
          </p:nvPr>
        </p:nvSpPr>
        <p:spPr/>
        <p:txBody>
          <a:bodyPr/>
          <a:lstStyle/>
          <a:p>
            <a:fld id="{B344E9C4-C62C-4DF5-9F9A-B3F2E16BC5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82FDD-FE59-4DB6-A8A8-C5CDDDD86D56}" type="datetime1">
              <a:rPr lang="en-US" smtClean="0"/>
              <a:t>9/30/2022</a:t>
            </a:fld>
            <a:endParaRPr lang="en-US"/>
          </a:p>
        </p:txBody>
      </p:sp>
      <p:sp>
        <p:nvSpPr>
          <p:cNvPr id="5" name="Footer Placeholder 4"/>
          <p:cNvSpPr>
            <a:spLocks noGrp="1"/>
          </p:cNvSpPr>
          <p:nvPr>
            <p:ph type="ftr" sz="quarter" idx="11"/>
          </p:nvPr>
        </p:nvSpPr>
        <p:spPr/>
        <p:txBody>
          <a:bodyPr/>
          <a:lstStyle/>
          <a:p>
            <a:r>
              <a:rPr lang="en-US"/>
              <a:t>Prof Remi Mitra</a:t>
            </a:r>
          </a:p>
        </p:txBody>
      </p:sp>
      <p:sp>
        <p:nvSpPr>
          <p:cNvPr id="6" name="Slide Number Placeholder 5"/>
          <p:cNvSpPr>
            <a:spLocks noGrp="1"/>
          </p:cNvSpPr>
          <p:nvPr>
            <p:ph type="sldNum" sz="quarter" idx="12"/>
          </p:nvPr>
        </p:nvSpPr>
        <p:spPr/>
        <p:txBody>
          <a:bodyPr/>
          <a:lstStyle/>
          <a:p>
            <a:fld id="{B344E9C4-C62C-4DF5-9F9A-B3F2E16BC5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D6925A-F70E-4900-BA0C-7007FC4EEB46}" type="datetime1">
              <a:rPr lang="en-US" smtClean="0"/>
              <a:t>9/30/2022</a:t>
            </a:fld>
            <a:endParaRPr lang="en-US"/>
          </a:p>
        </p:txBody>
      </p:sp>
      <p:sp>
        <p:nvSpPr>
          <p:cNvPr id="6" name="Footer Placeholder 5"/>
          <p:cNvSpPr>
            <a:spLocks noGrp="1"/>
          </p:cNvSpPr>
          <p:nvPr>
            <p:ph type="ftr" sz="quarter" idx="11"/>
          </p:nvPr>
        </p:nvSpPr>
        <p:spPr/>
        <p:txBody>
          <a:bodyPr/>
          <a:lstStyle/>
          <a:p>
            <a:r>
              <a:rPr lang="en-US"/>
              <a:t>Prof Remi Mitra</a:t>
            </a:r>
          </a:p>
        </p:txBody>
      </p:sp>
      <p:sp>
        <p:nvSpPr>
          <p:cNvPr id="7" name="Slide Number Placeholder 6"/>
          <p:cNvSpPr>
            <a:spLocks noGrp="1"/>
          </p:cNvSpPr>
          <p:nvPr>
            <p:ph type="sldNum" sz="quarter" idx="12"/>
          </p:nvPr>
        </p:nvSpPr>
        <p:spPr/>
        <p:txBody>
          <a:bodyPr/>
          <a:lstStyle/>
          <a:p>
            <a:fld id="{B344E9C4-C62C-4DF5-9F9A-B3F2E16BC5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2468C5-218B-4417-83F7-4731EA937032}" type="datetime1">
              <a:rPr lang="en-US" smtClean="0"/>
              <a:t>9/30/2022</a:t>
            </a:fld>
            <a:endParaRPr lang="en-US"/>
          </a:p>
        </p:txBody>
      </p:sp>
      <p:sp>
        <p:nvSpPr>
          <p:cNvPr id="8" name="Footer Placeholder 7"/>
          <p:cNvSpPr>
            <a:spLocks noGrp="1"/>
          </p:cNvSpPr>
          <p:nvPr>
            <p:ph type="ftr" sz="quarter" idx="11"/>
          </p:nvPr>
        </p:nvSpPr>
        <p:spPr/>
        <p:txBody>
          <a:bodyPr/>
          <a:lstStyle/>
          <a:p>
            <a:r>
              <a:rPr lang="en-US"/>
              <a:t>Prof Remi Mitra</a:t>
            </a:r>
          </a:p>
        </p:txBody>
      </p:sp>
      <p:sp>
        <p:nvSpPr>
          <p:cNvPr id="9" name="Slide Number Placeholder 8"/>
          <p:cNvSpPr>
            <a:spLocks noGrp="1"/>
          </p:cNvSpPr>
          <p:nvPr>
            <p:ph type="sldNum" sz="quarter" idx="12"/>
          </p:nvPr>
        </p:nvSpPr>
        <p:spPr/>
        <p:txBody>
          <a:bodyPr/>
          <a:lstStyle/>
          <a:p>
            <a:fld id="{B344E9C4-C62C-4DF5-9F9A-B3F2E16BC5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7F6BF3-EF5C-4261-AC28-A7E1488C63ED}" type="datetime1">
              <a:rPr lang="en-US" smtClean="0"/>
              <a:t>9/30/2022</a:t>
            </a:fld>
            <a:endParaRPr lang="en-US"/>
          </a:p>
        </p:txBody>
      </p:sp>
      <p:sp>
        <p:nvSpPr>
          <p:cNvPr id="4" name="Footer Placeholder 3"/>
          <p:cNvSpPr>
            <a:spLocks noGrp="1"/>
          </p:cNvSpPr>
          <p:nvPr>
            <p:ph type="ftr" sz="quarter" idx="11"/>
          </p:nvPr>
        </p:nvSpPr>
        <p:spPr/>
        <p:txBody>
          <a:bodyPr/>
          <a:lstStyle/>
          <a:p>
            <a:r>
              <a:rPr lang="en-US"/>
              <a:t>Prof Remi Mitra</a:t>
            </a:r>
          </a:p>
        </p:txBody>
      </p:sp>
      <p:sp>
        <p:nvSpPr>
          <p:cNvPr id="5" name="Slide Number Placeholder 4"/>
          <p:cNvSpPr>
            <a:spLocks noGrp="1"/>
          </p:cNvSpPr>
          <p:nvPr>
            <p:ph type="sldNum" sz="quarter" idx="12"/>
          </p:nvPr>
        </p:nvSpPr>
        <p:spPr/>
        <p:txBody>
          <a:bodyPr/>
          <a:lstStyle/>
          <a:p>
            <a:fld id="{B344E9C4-C62C-4DF5-9F9A-B3F2E16BC5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84A68-4DDB-4725-8C8A-502A061E6A41}" type="datetime1">
              <a:rPr lang="en-US" smtClean="0"/>
              <a:t>9/30/2022</a:t>
            </a:fld>
            <a:endParaRPr lang="en-US"/>
          </a:p>
        </p:txBody>
      </p:sp>
      <p:sp>
        <p:nvSpPr>
          <p:cNvPr id="3" name="Footer Placeholder 2"/>
          <p:cNvSpPr>
            <a:spLocks noGrp="1"/>
          </p:cNvSpPr>
          <p:nvPr>
            <p:ph type="ftr" sz="quarter" idx="11"/>
          </p:nvPr>
        </p:nvSpPr>
        <p:spPr/>
        <p:txBody>
          <a:bodyPr/>
          <a:lstStyle/>
          <a:p>
            <a:r>
              <a:rPr lang="en-US"/>
              <a:t>Prof Remi Mitra</a:t>
            </a:r>
          </a:p>
        </p:txBody>
      </p:sp>
      <p:sp>
        <p:nvSpPr>
          <p:cNvPr id="4" name="Slide Number Placeholder 3"/>
          <p:cNvSpPr>
            <a:spLocks noGrp="1"/>
          </p:cNvSpPr>
          <p:nvPr>
            <p:ph type="sldNum" sz="quarter" idx="12"/>
          </p:nvPr>
        </p:nvSpPr>
        <p:spPr/>
        <p:txBody>
          <a:bodyPr/>
          <a:lstStyle/>
          <a:p>
            <a:fld id="{B344E9C4-C62C-4DF5-9F9A-B3F2E16BC5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E21962-2453-47DF-AF8C-73D66D2777FA}" type="datetime1">
              <a:rPr lang="en-US" smtClean="0"/>
              <a:t>9/30/2022</a:t>
            </a:fld>
            <a:endParaRPr lang="en-US"/>
          </a:p>
        </p:txBody>
      </p:sp>
      <p:sp>
        <p:nvSpPr>
          <p:cNvPr id="6" name="Footer Placeholder 5"/>
          <p:cNvSpPr>
            <a:spLocks noGrp="1"/>
          </p:cNvSpPr>
          <p:nvPr>
            <p:ph type="ftr" sz="quarter" idx="11"/>
          </p:nvPr>
        </p:nvSpPr>
        <p:spPr/>
        <p:txBody>
          <a:bodyPr/>
          <a:lstStyle/>
          <a:p>
            <a:r>
              <a:rPr lang="en-US"/>
              <a:t>Prof Remi Mitra</a:t>
            </a:r>
          </a:p>
        </p:txBody>
      </p:sp>
      <p:sp>
        <p:nvSpPr>
          <p:cNvPr id="7" name="Slide Number Placeholder 6"/>
          <p:cNvSpPr>
            <a:spLocks noGrp="1"/>
          </p:cNvSpPr>
          <p:nvPr>
            <p:ph type="sldNum" sz="quarter" idx="12"/>
          </p:nvPr>
        </p:nvSpPr>
        <p:spPr/>
        <p:txBody>
          <a:bodyPr/>
          <a:lstStyle/>
          <a:p>
            <a:fld id="{B344E9C4-C62C-4DF5-9F9A-B3F2E16BC5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3B602-E64D-410E-BC86-1022CEE0A0D4}" type="datetime1">
              <a:rPr lang="en-US" smtClean="0"/>
              <a:t>9/30/2022</a:t>
            </a:fld>
            <a:endParaRPr lang="en-US"/>
          </a:p>
        </p:txBody>
      </p:sp>
      <p:sp>
        <p:nvSpPr>
          <p:cNvPr id="6" name="Footer Placeholder 5"/>
          <p:cNvSpPr>
            <a:spLocks noGrp="1"/>
          </p:cNvSpPr>
          <p:nvPr>
            <p:ph type="ftr" sz="quarter" idx="11"/>
          </p:nvPr>
        </p:nvSpPr>
        <p:spPr/>
        <p:txBody>
          <a:bodyPr/>
          <a:lstStyle/>
          <a:p>
            <a:r>
              <a:rPr lang="en-US"/>
              <a:t>Prof Remi Mitra</a:t>
            </a:r>
          </a:p>
        </p:txBody>
      </p:sp>
      <p:sp>
        <p:nvSpPr>
          <p:cNvPr id="7" name="Slide Number Placeholder 6"/>
          <p:cNvSpPr>
            <a:spLocks noGrp="1"/>
          </p:cNvSpPr>
          <p:nvPr>
            <p:ph type="sldNum" sz="quarter" idx="12"/>
          </p:nvPr>
        </p:nvSpPr>
        <p:spPr/>
        <p:txBody>
          <a:bodyPr/>
          <a:lstStyle/>
          <a:p>
            <a:fld id="{B344E9C4-C62C-4DF5-9F9A-B3F2E16BC5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A209D-1A94-4E2C-9FDC-9506B8B6B81D}" type="datetime1">
              <a:rPr lang="en-US" smtClean="0"/>
              <a:t>9/30/2022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Prof Remi Mitra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4E9C4-C62C-4DF5-9F9A-B3F2E16BC5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86118" y="735106"/>
            <a:ext cx="7540322" cy="2928470"/>
          </a:xfrm>
        </p:spPr>
        <p:txBody>
          <a:bodyPr anchor="b">
            <a:normAutofit/>
          </a:bodyPr>
          <a:lstStyle/>
          <a:p>
            <a:pPr algn="l"/>
            <a:r>
              <a:rPr lang="en-US" sz="4200" dirty="0">
                <a:solidFill>
                  <a:srgbClr val="FFFFFF"/>
                </a:solidFill>
              </a:rPr>
              <a:t>Unit 2: Opportunity Identification</a:t>
            </a:r>
          </a:p>
        </p:txBody>
      </p:sp>
      <p:sp>
        <p:nvSpPr>
          <p:cNvPr id="4" name="Date Placeholder 3">
            <a:extLst>
              <a:ext uri="{FF2B5EF4-FFF2-40B4-BE49-F238E27FC236}">
                <a16:creationId xmlns:a16="http://schemas.microsoft.com/office/drawing/2014/main" id="{6DAA16DB-4DCC-239A-9D7C-A5DDBF9998F6}"/>
              </a:ext>
            </a:extLst>
          </p:cNvPr>
          <p:cNvSpPr>
            <a:spLocks noGrp="1"/>
          </p:cNvSpPr>
          <p:nvPr>
            <p:ph type="dt" sz="half" idx="10"/>
          </p:nvPr>
        </p:nvSpPr>
        <p:spPr/>
        <p:txBody>
          <a:bodyPr/>
          <a:lstStyle/>
          <a:p>
            <a:fld id="{3BFC5471-6AF9-4832-9DC3-E49AE3E2DC54}" type="datetime1">
              <a:rPr lang="en-US" smtClean="0"/>
              <a:t>9/30/2022</a:t>
            </a:fld>
            <a:endParaRPr lang="en-US"/>
          </a:p>
        </p:txBody>
      </p:sp>
      <p:sp>
        <p:nvSpPr>
          <p:cNvPr id="5" name="Footer Placeholder 4">
            <a:extLst>
              <a:ext uri="{FF2B5EF4-FFF2-40B4-BE49-F238E27FC236}">
                <a16:creationId xmlns:a16="http://schemas.microsoft.com/office/drawing/2014/main" id="{9F3BE2BA-7DC7-B1F0-BDB5-F3406B69B0E9}"/>
              </a:ext>
            </a:extLst>
          </p:cNvPr>
          <p:cNvSpPr>
            <a:spLocks noGrp="1"/>
          </p:cNvSpPr>
          <p:nvPr>
            <p:ph type="ftr" sz="quarter" idx="11"/>
          </p:nvPr>
        </p:nvSpPr>
        <p:spPr/>
        <p:txBody>
          <a:bodyPr/>
          <a:lstStyle/>
          <a:p>
            <a:r>
              <a:rPr lang="en-US"/>
              <a:t>Prof Remi Mitra</a:t>
            </a:r>
          </a:p>
        </p:txBody>
      </p:sp>
      <p:sp>
        <p:nvSpPr>
          <p:cNvPr id="7" name="Subtitle 6">
            <a:extLst>
              <a:ext uri="{FF2B5EF4-FFF2-40B4-BE49-F238E27FC236}">
                <a16:creationId xmlns:a16="http://schemas.microsoft.com/office/drawing/2014/main" id="{66FE93B5-D8EE-ECC8-575B-CC285D0A5C07}"/>
              </a:ext>
            </a:extLst>
          </p:cNvPr>
          <p:cNvSpPr>
            <a:spLocks noGrp="1"/>
          </p:cNvSpPr>
          <p:nvPr>
            <p:ph type="subTitle" idx="1"/>
          </p:nvPr>
        </p:nvSpPr>
        <p:spPr>
          <a:xfrm>
            <a:off x="1371600" y="4572000"/>
            <a:ext cx="6400800" cy="1066800"/>
          </a:xfrm>
        </p:spPr>
        <p:txBody>
          <a:bodyPr>
            <a:normAutofit/>
          </a:bodyPr>
          <a:lstStyle/>
          <a:p>
            <a:r>
              <a:rPr lang="en-US" sz="1800" i="1" dirty="0"/>
              <a:t>Reference Text: Timmons, J. A., Spinelli, S., &amp; Tan, Y. (2004). New venture creation: Entrepreneurship for the 21st century (Vol. 6)</a:t>
            </a:r>
            <a:endParaRPr lang="en-IN" sz="18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Changes in Perception</a:t>
            </a:r>
            <a:endParaRPr lang="en-US" dirty="0"/>
          </a:p>
        </p:txBody>
      </p:sp>
      <p:sp>
        <p:nvSpPr>
          <p:cNvPr id="3" name="Content Placeholder 2"/>
          <p:cNvSpPr>
            <a:spLocks noGrp="1"/>
          </p:cNvSpPr>
          <p:nvPr>
            <p:ph idx="1"/>
          </p:nvPr>
        </p:nvSpPr>
        <p:spPr/>
        <p:txBody>
          <a:bodyPr>
            <a:normAutofit fontScale="92500" lnSpcReduction="10000"/>
          </a:bodyPr>
          <a:lstStyle/>
          <a:p>
            <a:pPr>
              <a:lnSpc>
                <a:spcPct val="80000"/>
              </a:lnSpc>
            </a:pPr>
            <a:r>
              <a:rPr lang="en-US" altLang="zh-TW" dirty="0"/>
              <a:t>Example 1:</a:t>
            </a:r>
          </a:p>
          <a:p>
            <a:pPr lvl="1">
              <a:lnSpc>
                <a:spcPct val="80000"/>
              </a:lnSpc>
            </a:pPr>
            <a:r>
              <a:rPr lang="en-US" altLang="zh-TW" dirty="0"/>
              <a:t>For the years from 1960s, all indicators (mortality rate for newborn babies or survival rates for the very old) of physical health and functioning have been moving upward. </a:t>
            </a:r>
          </a:p>
          <a:p>
            <a:pPr lvl="1">
              <a:lnSpc>
                <a:spcPct val="80000"/>
              </a:lnSpc>
            </a:pPr>
            <a:r>
              <a:rPr lang="en-US" altLang="zh-TW" dirty="0"/>
              <a:t>And yet the nation is gripped by collective hypochondria.  Never before has there been so much concern with health, and so much fear.</a:t>
            </a:r>
          </a:p>
          <a:p>
            <a:pPr lvl="1">
              <a:lnSpc>
                <a:spcPct val="80000"/>
              </a:lnSpc>
            </a:pPr>
            <a:r>
              <a:rPr lang="en-US" altLang="zh-TW" dirty="0"/>
              <a:t>Suddenly everything seems to cause cancer or degenerative heart disease or premature loss of memory.  The glass is clearly “half empty”.</a:t>
            </a:r>
          </a:p>
          <a:p>
            <a:pPr lvl="1">
              <a:lnSpc>
                <a:spcPct val="80000"/>
              </a:lnSpc>
            </a:pPr>
            <a:r>
              <a:rPr lang="en-US" altLang="zh-TW" dirty="0"/>
              <a:t>It created, for instance, a market for new health-care magazines: one of them, </a:t>
            </a:r>
            <a:r>
              <a:rPr lang="en-US" altLang="zh-TW" i="1" dirty="0"/>
              <a:t>American Health, </a:t>
            </a:r>
            <a:r>
              <a:rPr lang="en-US" altLang="zh-TW" dirty="0"/>
              <a:t>reached a circulation of a million within two years.</a:t>
            </a:r>
          </a:p>
          <a:p>
            <a:endParaRPr lang="en-US" dirty="0"/>
          </a:p>
        </p:txBody>
      </p:sp>
      <p:sp>
        <p:nvSpPr>
          <p:cNvPr id="4" name="Date Placeholder 3">
            <a:extLst>
              <a:ext uri="{FF2B5EF4-FFF2-40B4-BE49-F238E27FC236}">
                <a16:creationId xmlns:a16="http://schemas.microsoft.com/office/drawing/2014/main" id="{2F4A2293-85A3-F03D-2CE1-C273DCC88646}"/>
              </a:ext>
            </a:extLst>
          </p:cNvPr>
          <p:cNvSpPr>
            <a:spLocks noGrp="1"/>
          </p:cNvSpPr>
          <p:nvPr>
            <p:ph type="dt" sz="half" idx="10"/>
          </p:nvPr>
        </p:nvSpPr>
        <p:spPr/>
        <p:txBody>
          <a:bodyPr/>
          <a:lstStyle/>
          <a:p>
            <a:fld id="{BD7BD22F-0881-4162-86DC-268DF3816102}" type="datetime1">
              <a:rPr lang="en-US" smtClean="0"/>
              <a:t>9/30/2022</a:t>
            </a:fld>
            <a:endParaRPr lang="en-US"/>
          </a:p>
        </p:txBody>
      </p:sp>
      <p:sp>
        <p:nvSpPr>
          <p:cNvPr id="5" name="Footer Placeholder 4">
            <a:extLst>
              <a:ext uri="{FF2B5EF4-FFF2-40B4-BE49-F238E27FC236}">
                <a16:creationId xmlns:a16="http://schemas.microsoft.com/office/drawing/2014/main" id="{C3F5E35C-48F9-8C98-3C72-73DB20C66A1F}"/>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401265" y="685800"/>
            <a:ext cx="2085203" cy="5105400"/>
          </a:xfrm>
        </p:spPr>
        <p:txBody>
          <a:bodyPr>
            <a:normAutofit/>
          </a:bodyPr>
          <a:lstStyle/>
          <a:p>
            <a:r>
              <a:rPr lang="en-US" altLang="zh-TW" sz="3200">
                <a:solidFill>
                  <a:srgbClr val="FFFFFF"/>
                </a:solidFill>
              </a:rPr>
              <a:t>New Knowledge</a:t>
            </a:r>
            <a:endParaRPr lang="en-US" sz="3200">
              <a:solidFill>
                <a:srgbClr val="FFFFFF"/>
              </a:solidFill>
            </a:endParaRPr>
          </a:p>
        </p:txBody>
      </p:sp>
      <p:graphicFrame>
        <p:nvGraphicFramePr>
          <p:cNvPr id="5" name="Content Placeholder 2">
            <a:extLst>
              <a:ext uri="{FF2B5EF4-FFF2-40B4-BE49-F238E27FC236}">
                <a16:creationId xmlns:a16="http://schemas.microsoft.com/office/drawing/2014/main" id="{9D443724-1B3D-42BA-0F52-4576F1B0626D}"/>
              </a:ext>
            </a:extLst>
          </p:cNvPr>
          <p:cNvGraphicFramePr>
            <a:graphicFrameLocks noGrp="1"/>
          </p:cNvGraphicFramePr>
          <p:nvPr>
            <p:ph idx="1"/>
            <p:extLst>
              <p:ext uri="{D42A27DB-BD31-4B8C-83A1-F6EECF244321}">
                <p14:modId xmlns:p14="http://schemas.microsoft.com/office/powerpoint/2010/main" val="3903444576"/>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8F0C4FE-2447-F6BD-4076-32FD8A9BF67A}"/>
              </a:ext>
            </a:extLst>
          </p:cNvPr>
          <p:cNvSpPr>
            <a:spLocks noGrp="1"/>
          </p:cNvSpPr>
          <p:nvPr>
            <p:ph type="dt" sz="half" idx="10"/>
          </p:nvPr>
        </p:nvSpPr>
        <p:spPr/>
        <p:txBody>
          <a:bodyPr/>
          <a:lstStyle/>
          <a:p>
            <a:fld id="{98EDE3F1-EB6C-4F12-B8D7-3098932AF0E9}" type="datetime1">
              <a:rPr lang="en-US" smtClean="0"/>
              <a:t>9/30/2022</a:t>
            </a:fld>
            <a:endParaRPr lang="en-US"/>
          </a:p>
        </p:txBody>
      </p:sp>
      <p:sp>
        <p:nvSpPr>
          <p:cNvPr id="6" name="Footer Placeholder 5">
            <a:extLst>
              <a:ext uri="{FF2B5EF4-FFF2-40B4-BE49-F238E27FC236}">
                <a16:creationId xmlns:a16="http://schemas.microsoft.com/office/drawing/2014/main" id="{8915A366-7421-7B71-3A4F-F86EC58DA092}"/>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New Knowledge</a:t>
            </a:r>
            <a:endParaRPr lang="en-US" dirty="0"/>
          </a:p>
        </p:txBody>
      </p:sp>
      <p:sp>
        <p:nvSpPr>
          <p:cNvPr id="3" name="Content Placeholder 2"/>
          <p:cNvSpPr>
            <a:spLocks noGrp="1"/>
          </p:cNvSpPr>
          <p:nvPr>
            <p:ph idx="1"/>
          </p:nvPr>
        </p:nvSpPr>
        <p:spPr/>
        <p:txBody>
          <a:bodyPr>
            <a:normAutofit fontScale="77500" lnSpcReduction="20000"/>
          </a:bodyPr>
          <a:lstStyle/>
          <a:p>
            <a:pPr>
              <a:spcBef>
                <a:spcPts val="0"/>
              </a:spcBef>
            </a:pPr>
            <a:r>
              <a:rPr lang="en-US" altLang="zh-TW" dirty="0"/>
              <a:t>Example:</a:t>
            </a:r>
          </a:p>
          <a:p>
            <a:pPr lvl="1">
              <a:spcBef>
                <a:spcPts val="0"/>
              </a:spcBef>
            </a:pPr>
            <a:r>
              <a:rPr lang="en-US" altLang="zh-TW" dirty="0"/>
              <a:t>The earliest was the binary theorem, a mathematical theory going back to the 17th century.</a:t>
            </a:r>
          </a:p>
          <a:p>
            <a:pPr lvl="1">
              <a:spcBef>
                <a:spcPts val="0"/>
              </a:spcBef>
            </a:pPr>
            <a:r>
              <a:rPr lang="en-US" altLang="zh-TW" dirty="0"/>
              <a:t>It was applied to a calculating machine by Charles Babbage in the first half of 19th century.</a:t>
            </a:r>
          </a:p>
          <a:p>
            <a:pPr lvl="1">
              <a:spcBef>
                <a:spcPts val="0"/>
              </a:spcBef>
            </a:pPr>
            <a:r>
              <a:rPr lang="en-US" altLang="zh-TW" dirty="0"/>
              <a:t>In 1890, </a:t>
            </a:r>
            <a:r>
              <a:rPr lang="en-US" altLang="zh-TW" dirty="0" err="1"/>
              <a:t>Herann</a:t>
            </a:r>
            <a:r>
              <a:rPr lang="en-US" altLang="zh-TW" dirty="0"/>
              <a:t> Hollerith invented the </a:t>
            </a:r>
            <a:r>
              <a:rPr lang="en-US" altLang="zh-TW" dirty="0" err="1"/>
              <a:t>punchcard</a:t>
            </a:r>
            <a:r>
              <a:rPr lang="en-US" altLang="zh-TW" dirty="0"/>
              <a:t>, going back to an invention by the early 19th century Frenchman J-M. Jacquard.</a:t>
            </a:r>
          </a:p>
          <a:p>
            <a:pPr lvl="1">
              <a:spcBef>
                <a:spcPts val="0"/>
              </a:spcBef>
            </a:pPr>
            <a:r>
              <a:rPr lang="en-US" altLang="zh-TW" dirty="0"/>
              <a:t>In 1960 an American, Lee de Forest, invented the </a:t>
            </a:r>
            <a:r>
              <a:rPr lang="en-US" altLang="zh-TW" dirty="0" err="1"/>
              <a:t>audion</a:t>
            </a:r>
            <a:r>
              <a:rPr lang="en-US" altLang="zh-TW" dirty="0"/>
              <a:t> tube, and with it created electronics.</a:t>
            </a:r>
          </a:p>
          <a:p>
            <a:pPr lvl="1">
              <a:spcBef>
                <a:spcPts val="0"/>
              </a:spcBef>
            </a:pPr>
            <a:r>
              <a:rPr lang="en-US" altLang="zh-TW" dirty="0"/>
              <a:t>Between 1910 and 1930, Bertrand Russell and Alfred North Whitehead created symbolic logic.</a:t>
            </a:r>
          </a:p>
          <a:p>
            <a:pPr lvl="1">
              <a:spcBef>
                <a:spcPts val="0"/>
              </a:spcBef>
            </a:pPr>
            <a:r>
              <a:rPr lang="en-US" altLang="zh-TW" dirty="0"/>
              <a:t>During WWI, the concepts of programming and feedback were developed.</a:t>
            </a:r>
          </a:p>
          <a:p>
            <a:pPr lvl="1">
              <a:spcBef>
                <a:spcPts val="0"/>
              </a:spcBef>
            </a:pPr>
            <a:r>
              <a:rPr lang="en-US" altLang="zh-TW" dirty="0"/>
              <a:t>By 1918, all the knowledge needed to develop the computer was available.</a:t>
            </a:r>
          </a:p>
          <a:p>
            <a:pPr lvl="1">
              <a:spcBef>
                <a:spcPts val="0"/>
              </a:spcBef>
            </a:pPr>
            <a:r>
              <a:rPr lang="en-US" altLang="zh-TW" dirty="0"/>
              <a:t>The first computer became operational in 1946.</a:t>
            </a:r>
          </a:p>
        </p:txBody>
      </p:sp>
      <p:sp>
        <p:nvSpPr>
          <p:cNvPr id="4" name="Date Placeholder 3">
            <a:extLst>
              <a:ext uri="{FF2B5EF4-FFF2-40B4-BE49-F238E27FC236}">
                <a16:creationId xmlns:a16="http://schemas.microsoft.com/office/drawing/2014/main" id="{365FA111-A702-0F44-F512-84130A8298B4}"/>
              </a:ext>
            </a:extLst>
          </p:cNvPr>
          <p:cNvSpPr>
            <a:spLocks noGrp="1"/>
          </p:cNvSpPr>
          <p:nvPr>
            <p:ph type="dt" sz="half" idx="10"/>
          </p:nvPr>
        </p:nvSpPr>
        <p:spPr/>
        <p:txBody>
          <a:bodyPr/>
          <a:lstStyle/>
          <a:p>
            <a:fld id="{5541ECEF-A02E-44CD-B9A9-723AC710E108}" type="datetime1">
              <a:rPr lang="en-US" smtClean="0"/>
              <a:t>9/30/2022</a:t>
            </a:fld>
            <a:endParaRPr lang="en-US"/>
          </a:p>
        </p:txBody>
      </p:sp>
      <p:sp>
        <p:nvSpPr>
          <p:cNvPr id="5" name="Footer Placeholder 4">
            <a:extLst>
              <a:ext uri="{FF2B5EF4-FFF2-40B4-BE49-F238E27FC236}">
                <a16:creationId xmlns:a16="http://schemas.microsoft.com/office/drawing/2014/main" id="{9E7EF996-2F43-D17B-16CE-7B6F478534CA}"/>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New Knowledge</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altLang="zh-TW" dirty="0"/>
              <a:t>The knowledge-based innovations are almost never based on one factor but on the convergence of several different kinds of knowledge, not all of them scientific or technological.</a:t>
            </a:r>
          </a:p>
          <a:p>
            <a:pPr>
              <a:lnSpc>
                <a:spcPct val="90000"/>
              </a:lnSpc>
            </a:pPr>
            <a:r>
              <a:rPr lang="en-US" altLang="zh-TW" dirty="0"/>
              <a:t>Until all the needed knowledge can be provided, knowledge-based innovation is premature and will fail.</a:t>
            </a:r>
          </a:p>
          <a:p>
            <a:pPr>
              <a:lnSpc>
                <a:spcPct val="90000"/>
              </a:lnSpc>
            </a:pPr>
            <a:r>
              <a:rPr lang="en-US" altLang="zh-TW" dirty="0"/>
              <a:t>Until all the knowledge converge, the lead time of a knowledge-based innovation usually does not begin.</a:t>
            </a:r>
          </a:p>
        </p:txBody>
      </p:sp>
      <p:sp>
        <p:nvSpPr>
          <p:cNvPr id="4" name="Date Placeholder 3">
            <a:extLst>
              <a:ext uri="{FF2B5EF4-FFF2-40B4-BE49-F238E27FC236}">
                <a16:creationId xmlns:a16="http://schemas.microsoft.com/office/drawing/2014/main" id="{A016E079-E4C1-EE4C-CFB1-B23A4010B03C}"/>
              </a:ext>
            </a:extLst>
          </p:cNvPr>
          <p:cNvSpPr>
            <a:spLocks noGrp="1"/>
          </p:cNvSpPr>
          <p:nvPr>
            <p:ph type="dt" sz="half" idx="10"/>
          </p:nvPr>
        </p:nvSpPr>
        <p:spPr/>
        <p:txBody>
          <a:bodyPr/>
          <a:lstStyle/>
          <a:p>
            <a:fld id="{399ABC64-414A-49B5-A7A9-ABB525F63F7D}" type="datetime1">
              <a:rPr lang="en-US" smtClean="0"/>
              <a:t>9/30/2022</a:t>
            </a:fld>
            <a:endParaRPr lang="en-US"/>
          </a:p>
        </p:txBody>
      </p:sp>
      <p:sp>
        <p:nvSpPr>
          <p:cNvPr id="5" name="Footer Placeholder 4">
            <a:extLst>
              <a:ext uri="{FF2B5EF4-FFF2-40B4-BE49-F238E27FC236}">
                <a16:creationId xmlns:a16="http://schemas.microsoft.com/office/drawing/2014/main" id="{903874DE-2534-5102-3BB4-F3DBB01592C6}"/>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401265" y="685800"/>
            <a:ext cx="2085203" cy="5105400"/>
          </a:xfrm>
        </p:spPr>
        <p:txBody>
          <a:bodyPr>
            <a:normAutofit/>
          </a:bodyPr>
          <a:lstStyle/>
          <a:p>
            <a:r>
              <a:rPr lang="en-US" altLang="zh-TW" sz="3500">
                <a:solidFill>
                  <a:srgbClr val="FFFFFF"/>
                </a:solidFill>
              </a:rPr>
              <a:t>Process Need</a:t>
            </a:r>
            <a:endParaRPr lang="en-US" sz="3500">
              <a:solidFill>
                <a:srgbClr val="FFFFFF"/>
              </a:solidFill>
            </a:endParaRPr>
          </a:p>
        </p:txBody>
      </p:sp>
      <p:graphicFrame>
        <p:nvGraphicFramePr>
          <p:cNvPr id="5" name="Content Placeholder 2">
            <a:extLst>
              <a:ext uri="{FF2B5EF4-FFF2-40B4-BE49-F238E27FC236}">
                <a16:creationId xmlns:a16="http://schemas.microsoft.com/office/drawing/2014/main" id="{52EE265C-106A-7AC3-40EB-2C2FCE868D15}"/>
              </a:ext>
            </a:extLst>
          </p:cNvPr>
          <p:cNvGraphicFramePr>
            <a:graphicFrameLocks noGrp="1"/>
          </p:cNvGraphicFramePr>
          <p:nvPr>
            <p:ph idx="1"/>
            <p:extLst>
              <p:ext uri="{D42A27DB-BD31-4B8C-83A1-F6EECF244321}">
                <p14:modId xmlns:p14="http://schemas.microsoft.com/office/powerpoint/2010/main" val="617443110"/>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655C5B9-0EEA-ABC4-E83B-2B91A6FBB700}"/>
              </a:ext>
            </a:extLst>
          </p:cNvPr>
          <p:cNvSpPr>
            <a:spLocks noGrp="1"/>
          </p:cNvSpPr>
          <p:nvPr>
            <p:ph type="dt" sz="half" idx="10"/>
          </p:nvPr>
        </p:nvSpPr>
        <p:spPr/>
        <p:txBody>
          <a:bodyPr/>
          <a:lstStyle/>
          <a:p>
            <a:fld id="{44E9EA1B-DDA5-4A36-8F1D-FA6F518420F4}" type="datetime1">
              <a:rPr lang="en-US" smtClean="0"/>
              <a:t>9/30/2022</a:t>
            </a:fld>
            <a:endParaRPr lang="en-US"/>
          </a:p>
        </p:txBody>
      </p:sp>
      <p:sp>
        <p:nvSpPr>
          <p:cNvPr id="6" name="Footer Placeholder 5">
            <a:extLst>
              <a:ext uri="{FF2B5EF4-FFF2-40B4-BE49-F238E27FC236}">
                <a16:creationId xmlns:a16="http://schemas.microsoft.com/office/drawing/2014/main" id="{DA6CFA16-8C68-0318-72A2-F6D062B4D7C4}"/>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401265" y="685800"/>
            <a:ext cx="2085203" cy="5105400"/>
          </a:xfrm>
        </p:spPr>
        <p:txBody>
          <a:bodyPr>
            <a:normAutofit/>
          </a:bodyPr>
          <a:lstStyle/>
          <a:p>
            <a:r>
              <a:rPr lang="en-US" altLang="zh-TW" sz="3500">
                <a:solidFill>
                  <a:srgbClr val="FFFFFF"/>
                </a:solidFill>
              </a:rPr>
              <a:t>Industry and Market Structures</a:t>
            </a:r>
            <a:endParaRPr lang="en-US" sz="3500">
              <a:solidFill>
                <a:srgbClr val="FFFFFF"/>
              </a:solidFill>
            </a:endParaRPr>
          </a:p>
        </p:txBody>
      </p:sp>
      <p:graphicFrame>
        <p:nvGraphicFramePr>
          <p:cNvPr id="5" name="Content Placeholder 2">
            <a:extLst>
              <a:ext uri="{FF2B5EF4-FFF2-40B4-BE49-F238E27FC236}">
                <a16:creationId xmlns:a16="http://schemas.microsoft.com/office/drawing/2014/main" id="{A1642BD1-1188-88C2-4981-DB6CD0CDB8C1}"/>
              </a:ext>
            </a:extLst>
          </p:cNvPr>
          <p:cNvGraphicFramePr>
            <a:graphicFrameLocks noGrp="1"/>
          </p:cNvGraphicFramePr>
          <p:nvPr>
            <p:ph idx="1"/>
            <p:extLst>
              <p:ext uri="{D42A27DB-BD31-4B8C-83A1-F6EECF244321}">
                <p14:modId xmlns:p14="http://schemas.microsoft.com/office/powerpoint/2010/main" val="1901577017"/>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DB07AE6D-6EED-95E1-158B-79171D7B7692}"/>
              </a:ext>
            </a:extLst>
          </p:cNvPr>
          <p:cNvSpPr>
            <a:spLocks noGrp="1"/>
          </p:cNvSpPr>
          <p:nvPr>
            <p:ph type="dt" sz="half" idx="10"/>
          </p:nvPr>
        </p:nvSpPr>
        <p:spPr/>
        <p:txBody>
          <a:bodyPr/>
          <a:lstStyle/>
          <a:p>
            <a:fld id="{A7563A1F-B106-4133-839A-015EC4928D8D}" type="datetime1">
              <a:rPr lang="en-US" smtClean="0"/>
              <a:t>9/30/2022</a:t>
            </a:fld>
            <a:endParaRPr lang="en-US"/>
          </a:p>
        </p:txBody>
      </p:sp>
      <p:sp>
        <p:nvSpPr>
          <p:cNvPr id="6" name="Footer Placeholder 5">
            <a:extLst>
              <a:ext uri="{FF2B5EF4-FFF2-40B4-BE49-F238E27FC236}">
                <a16:creationId xmlns:a16="http://schemas.microsoft.com/office/drawing/2014/main" id="{2EE7953F-EFE2-54C2-BAF3-955CDA38D654}"/>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Industry and Market Structures</a:t>
            </a:r>
            <a:endParaRPr lang="en-US" dirty="0"/>
          </a:p>
        </p:txBody>
      </p:sp>
      <p:sp>
        <p:nvSpPr>
          <p:cNvPr id="3" name="Content Placeholder 2"/>
          <p:cNvSpPr>
            <a:spLocks noGrp="1"/>
          </p:cNvSpPr>
          <p:nvPr>
            <p:ph idx="1"/>
          </p:nvPr>
        </p:nvSpPr>
        <p:spPr/>
        <p:txBody>
          <a:bodyPr>
            <a:normAutofit/>
          </a:bodyPr>
          <a:lstStyle/>
          <a:p>
            <a:r>
              <a:rPr lang="en-US" altLang="zh-TW" dirty="0"/>
              <a:t>Another development that will predictably lead to sudden changes in industry structure is the </a:t>
            </a:r>
            <a:r>
              <a:rPr lang="en-US" altLang="zh-TW" u="sng" dirty="0"/>
              <a:t>convergence of technologies</a:t>
            </a:r>
            <a:r>
              <a:rPr lang="en-US" altLang="zh-TW" dirty="0"/>
              <a:t> that hitherto were seen as distinctly separate</a:t>
            </a:r>
          </a:p>
          <a:p>
            <a:r>
              <a:rPr lang="en-US" altLang="zh-TW" dirty="0"/>
              <a:t>An industry is ripe for basic structure change if the way in which it does business is changing rapidly</a:t>
            </a:r>
          </a:p>
        </p:txBody>
      </p:sp>
      <p:sp>
        <p:nvSpPr>
          <p:cNvPr id="4" name="Date Placeholder 3">
            <a:extLst>
              <a:ext uri="{FF2B5EF4-FFF2-40B4-BE49-F238E27FC236}">
                <a16:creationId xmlns:a16="http://schemas.microsoft.com/office/drawing/2014/main" id="{5E25AFFD-FA7D-532A-81F8-718B8D00063E}"/>
              </a:ext>
            </a:extLst>
          </p:cNvPr>
          <p:cNvSpPr>
            <a:spLocks noGrp="1"/>
          </p:cNvSpPr>
          <p:nvPr>
            <p:ph type="dt" sz="half" idx="10"/>
          </p:nvPr>
        </p:nvSpPr>
        <p:spPr/>
        <p:txBody>
          <a:bodyPr/>
          <a:lstStyle/>
          <a:p>
            <a:fld id="{C46915BF-5941-4B45-8FA0-06545165906F}" type="datetime1">
              <a:rPr lang="en-US" smtClean="0"/>
              <a:t>9/30/2022</a:t>
            </a:fld>
            <a:endParaRPr lang="en-US"/>
          </a:p>
        </p:txBody>
      </p:sp>
      <p:sp>
        <p:nvSpPr>
          <p:cNvPr id="5" name="Footer Placeholder 4">
            <a:extLst>
              <a:ext uri="{FF2B5EF4-FFF2-40B4-BE49-F238E27FC236}">
                <a16:creationId xmlns:a16="http://schemas.microsoft.com/office/drawing/2014/main" id="{24FF5C16-7784-C030-2445-A29B5E81DA5B}"/>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401265" y="685800"/>
            <a:ext cx="2085203" cy="5105400"/>
          </a:xfrm>
        </p:spPr>
        <p:txBody>
          <a:bodyPr>
            <a:normAutofit/>
          </a:bodyPr>
          <a:lstStyle/>
          <a:p>
            <a:r>
              <a:rPr lang="en-US" sz="2700">
                <a:solidFill>
                  <a:srgbClr val="FFFFFF"/>
                </a:solidFill>
              </a:rPr>
              <a:t>Demand driven or market driven opportunities</a:t>
            </a:r>
          </a:p>
        </p:txBody>
      </p:sp>
      <p:graphicFrame>
        <p:nvGraphicFramePr>
          <p:cNvPr id="5" name="Content Placeholder 2">
            <a:extLst>
              <a:ext uri="{FF2B5EF4-FFF2-40B4-BE49-F238E27FC236}">
                <a16:creationId xmlns:a16="http://schemas.microsoft.com/office/drawing/2014/main" id="{786D63FF-A1F3-5E18-70A9-546120BAAF2C}"/>
              </a:ext>
            </a:extLst>
          </p:cNvPr>
          <p:cNvGraphicFramePr>
            <a:graphicFrameLocks noGrp="1"/>
          </p:cNvGraphicFramePr>
          <p:nvPr>
            <p:ph idx="1"/>
            <p:extLst>
              <p:ext uri="{D42A27DB-BD31-4B8C-83A1-F6EECF244321}">
                <p14:modId xmlns:p14="http://schemas.microsoft.com/office/powerpoint/2010/main" val="1647256296"/>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F7219FC9-DFFB-D8AC-D3CC-E26829718D5B}"/>
              </a:ext>
            </a:extLst>
          </p:cNvPr>
          <p:cNvSpPr>
            <a:spLocks noGrp="1"/>
          </p:cNvSpPr>
          <p:nvPr>
            <p:ph type="dt" sz="half" idx="10"/>
          </p:nvPr>
        </p:nvSpPr>
        <p:spPr/>
        <p:txBody>
          <a:bodyPr/>
          <a:lstStyle/>
          <a:p>
            <a:fld id="{15726A5A-2C23-4128-BAC4-B03441216813}" type="datetime1">
              <a:rPr lang="en-US" smtClean="0"/>
              <a:t>9/30/2022</a:t>
            </a:fld>
            <a:endParaRPr lang="en-US"/>
          </a:p>
        </p:txBody>
      </p:sp>
      <p:sp>
        <p:nvSpPr>
          <p:cNvPr id="6" name="Footer Placeholder 5">
            <a:extLst>
              <a:ext uri="{FF2B5EF4-FFF2-40B4-BE49-F238E27FC236}">
                <a16:creationId xmlns:a16="http://schemas.microsoft.com/office/drawing/2014/main" id="{EC62BC7C-D439-CCB0-D9D6-92861898C6A2}"/>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401265" y="685800"/>
            <a:ext cx="2085203" cy="5105400"/>
          </a:xfrm>
        </p:spPr>
        <p:txBody>
          <a:bodyPr>
            <a:normAutofit/>
          </a:bodyPr>
          <a:lstStyle/>
          <a:p>
            <a:r>
              <a:rPr lang="en-US" sz="3500">
                <a:solidFill>
                  <a:srgbClr val="FFFFFF"/>
                </a:solidFill>
              </a:rPr>
              <a:t>Existing Industries</a:t>
            </a:r>
          </a:p>
        </p:txBody>
      </p:sp>
      <p:graphicFrame>
        <p:nvGraphicFramePr>
          <p:cNvPr id="5" name="Content Placeholder 2">
            <a:extLst>
              <a:ext uri="{FF2B5EF4-FFF2-40B4-BE49-F238E27FC236}">
                <a16:creationId xmlns:a16="http://schemas.microsoft.com/office/drawing/2014/main" id="{EE159EE4-9B15-90C3-84C2-5743AE40BDE7}"/>
              </a:ext>
            </a:extLst>
          </p:cNvPr>
          <p:cNvGraphicFramePr>
            <a:graphicFrameLocks noGrp="1"/>
          </p:cNvGraphicFramePr>
          <p:nvPr>
            <p:ph idx="1"/>
            <p:extLst>
              <p:ext uri="{D42A27DB-BD31-4B8C-83A1-F6EECF244321}">
                <p14:modId xmlns:p14="http://schemas.microsoft.com/office/powerpoint/2010/main" val="3998215737"/>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621CDC81-5869-9914-FF07-3B2A926EB94C}"/>
              </a:ext>
            </a:extLst>
          </p:cNvPr>
          <p:cNvSpPr>
            <a:spLocks noGrp="1"/>
          </p:cNvSpPr>
          <p:nvPr>
            <p:ph type="dt" sz="half" idx="10"/>
          </p:nvPr>
        </p:nvSpPr>
        <p:spPr/>
        <p:txBody>
          <a:bodyPr/>
          <a:lstStyle/>
          <a:p>
            <a:fld id="{4A4A8B91-584B-40A3-B192-A33D8C5C8537}" type="datetime1">
              <a:rPr lang="en-US" smtClean="0"/>
              <a:t>9/30/2022</a:t>
            </a:fld>
            <a:endParaRPr lang="en-US"/>
          </a:p>
        </p:txBody>
      </p:sp>
      <p:sp>
        <p:nvSpPr>
          <p:cNvPr id="6" name="Footer Placeholder 5">
            <a:extLst>
              <a:ext uri="{FF2B5EF4-FFF2-40B4-BE49-F238E27FC236}">
                <a16:creationId xmlns:a16="http://schemas.microsoft.com/office/drawing/2014/main" id="{4B3EC1FB-F5D5-726A-1324-49294BC828C8}"/>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Existing Industries</a:t>
            </a:r>
          </a:p>
        </p:txBody>
      </p:sp>
      <p:sp>
        <p:nvSpPr>
          <p:cNvPr id="3" name="Content Placeholder 2"/>
          <p:cNvSpPr>
            <a:spLocks noGrp="1"/>
          </p:cNvSpPr>
          <p:nvPr>
            <p:ph idx="1"/>
          </p:nvPr>
        </p:nvSpPr>
        <p:spPr/>
        <p:txBody>
          <a:bodyPr>
            <a:normAutofit/>
          </a:bodyPr>
          <a:lstStyle/>
          <a:p>
            <a:pPr marL="609600" indent="-609600"/>
            <a:r>
              <a:rPr lang="en-US" sz="2800" dirty="0"/>
              <a:t>Keep following in view</a:t>
            </a:r>
          </a:p>
          <a:p>
            <a:pPr marL="990600" lvl="1" indent="-533400"/>
            <a:r>
              <a:rPr lang="en-US" sz="2400" dirty="0"/>
              <a:t>Outlook for existing industry of your interest</a:t>
            </a:r>
          </a:p>
          <a:p>
            <a:pPr marL="990600" lvl="1" indent="-533400"/>
            <a:r>
              <a:rPr lang="en-US" sz="2400" dirty="0"/>
              <a:t>Captive arrangement (vertical integration)</a:t>
            </a:r>
          </a:p>
          <a:p>
            <a:pPr marL="990600" lvl="1" indent="-533400"/>
            <a:r>
              <a:rPr lang="en-US" sz="2400" dirty="0"/>
              <a:t>Projects in the pipeline</a:t>
            </a:r>
          </a:p>
          <a:p>
            <a:pPr marL="990600" lvl="1" indent="-533400"/>
            <a:r>
              <a:rPr lang="en-US" sz="2400" dirty="0"/>
              <a:t>Look beyond local industries</a:t>
            </a:r>
          </a:p>
          <a:p>
            <a:pPr marL="990600" lvl="1" indent="-533400"/>
            <a:r>
              <a:rPr lang="en-US" sz="2400" dirty="0"/>
              <a:t>Well trenched non-local supply industries</a:t>
            </a:r>
            <a:endParaRPr lang="en-US" dirty="0"/>
          </a:p>
        </p:txBody>
      </p:sp>
      <p:sp>
        <p:nvSpPr>
          <p:cNvPr id="4" name="Date Placeholder 3">
            <a:extLst>
              <a:ext uri="{FF2B5EF4-FFF2-40B4-BE49-F238E27FC236}">
                <a16:creationId xmlns:a16="http://schemas.microsoft.com/office/drawing/2014/main" id="{91FF36C5-C809-54C1-C303-9F9E5C807181}"/>
              </a:ext>
            </a:extLst>
          </p:cNvPr>
          <p:cNvSpPr>
            <a:spLocks noGrp="1"/>
          </p:cNvSpPr>
          <p:nvPr>
            <p:ph type="dt" sz="half" idx="10"/>
          </p:nvPr>
        </p:nvSpPr>
        <p:spPr/>
        <p:txBody>
          <a:bodyPr/>
          <a:lstStyle/>
          <a:p>
            <a:fld id="{B057C852-4A1C-45DE-9975-2D20BF84C9B0}" type="datetime1">
              <a:rPr lang="en-US" smtClean="0"/>
              <a:t>9/30/2022</a:t>
            </a:fld>
            <a:endParaRPr lang="en-US"/>
          </a:p>
        </p:txBody>
      </p:sp>
      <p:sp>
        <p:nvSpPr>
          <p:cNvPr id="5" name="Footer Placeholder 4">
            <a:extLst>
              <a:ext uri="{FF2B5EF4-FFF2-40B4-BE49-F238E27FC236}">
                <a16:creationId xmlns:a16="http://schemas.microsoft.com/office/drawing/2014/main" id="{F403CF69-52BA-92F6-4200-E463EDF72A23}"/>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Entrepreneurship as a Process</a:t>
            </a:r>
          </a:p>
        </p:txBody>
      </p:sp>
      <p:grpSp>
        <p:nvGrpSpPr>
          <p:cNvPr id="4" name="Group 1046"/>
          <p:cNvGrpSpPr>
            <a:grpSpLocks/>
          </p:cNvGrpSpPr>
          <p:nvPr/>
        </p:nvGrpSpPr>
        <p:grpSpPr bwMode="auto">
          <a:xfrm>
            <a:off x="2514600" y="1504950"/>
            <a:ext cx="4114800" cy="4684713"/>
            <a:chOff x="1685" y="948"/>
            <a:chExt cx="2592" cy="2951"/>
          </a:xfrm>
          <a:noFill/>
        </p:grpSpPr>
        <p:sp>
          <p:nvSpPr>
            <p:cNvPr id="5" name="Line 1041"/>
            <p:cNvSpPr>
              <a:spLocks noChangeShapeType="1"/>
            </p:cNvSpPr>
            <p:nvPr/>
          </p:nvSpPr>
          <p:spPr bwMode="auto">
            <a:xfrm>
              <a:off x="2981" y="1296"/>
              <a:ext cx="0" cy="144"/>
            </a:xfrm>
            <a:prstGeom prst="line">
              <a:avLst/>
            </a:prstGeom>
            <a:grpFill/>
            <a:ln w="9525">
              <a:solidFill>
                <a:schemeClr val="tx1"/>
              </a:solidFill>
              <a:round/>
              <a:headEnd/>
              <a:tailEnd type="triangle" w="med" len="med"/>
            </a:ln>
            <a:effectLst/>
          </p:spPr>
          <p:txBody>
            <a:bodyPr wrap="none"/>
            <a:lstStyle/>
            <a:p>
              <a:endParaRPr lang="en-US" sz="2000"/>
            </a:p>
          </p:txBody>
        </p:sp>
        <p:sp>
          <p:nvSpPr>
            <p:cNvPr id="6" name="Text Box 1028"/>
            <p:cNvSpPr txBox="1">
              <a:spLocks noChangeArrowheads="1"/>
            </p:cNvSpPr>
            <p:nvPr/>
          </p:nvSpPr>
          <p:spPr bwMode="auto">
            <a:xfrm>
              <a:off x="1704" y="948"/>
              <a:ext cx="2554" cy="311"/>
            </a:xfrm>
            <a:prstGeom prst="rect">
              <a:avLst/>
            </a:prstGeom>
            <a:grpFill/>
            <a:ln w="9525">
              <a:solidFill>
                <a:srgbClr val="000000"/>
              </a:solidFill>
              <a:miter lim="800000"/>
              <a:headEnd/>
              <a:tailEnd/>
            </a:ln>
          </p:spPr>
          <p:txBody>
            <a:bodyPr/>
            <a:lstStyle/>
            <a:p>
              <a:pPr algn="ctr" eaLnBrk="0" hangingPunct="0"/>
              <a:r>
                <a:rPr lang="en-US" sz="2000" dirty="0"/>
                <a:t>Identifying an Opportunity</a:t>
              </a:r>
            </a:p>
          </p:txBody>
        </p:sp>
        <p:sp>
          <p:nvSpPr>
            <p:cNvPr id="7" name="Text Box 1036"/>
            <p:cNvSpPr txBox="1">
              <a:spLocks noChangeArrowheads="1"/>
            </p:cNvSpPr>
            <p:nvPr/>
          </p:nvSpPr>
          <p:spPr bwMode="auto">
            <a:xfrm>
              <a:off x="1704" y="1465"/>
              <a:ext cx="2554" cy="311"/>
            </a:xfrm>
            <a:prstGeom prst="rect">
              <a:avLst/>
            </a:prstGeom>
            <a:grpFill/>
            <a:ln w="9525">
              <a:solidFill>
                <a:srgbClr val="000000"/>
              </a:solidFill>
              <a:miter lim="800000"/>
              <a:headEnd/>
              <a:tailEnd/>
            </a:ln>
          </p:spPr>
          <p:txBody>
            <a:bodyPr/>
            <a:lstStyle/>
            <a:p>
              <a:pPr algn="ctr" eaLnBrk="0" hangingPunct="0"/>
              <a:r>
                <a:rPr lang="en-US" sz="2000"/>
                <a:t>Develop the Concept</a:t>
              </a:r>
            </a:p>
          </p:txBody>
        </p:sp>
        <p:sp>
          <p:nvSpPr>
            <p:cNvPr id="8" name="Text Box 1037"/>
            <p:cNvSpPr txBox="1">
              <a:spLocks noChangeArrowheads="1"/>
            </p:cNvSpPr>
            <p:nvPr/>
          </p:nvSpPr>
          <p:spPr bwMode="auto">
            <a:xfrm>
              <a:off x="1685" y="2004"/>
              <a:ext cx="2592" cy="300"/>
            </a:xfrm>
            <a:prstGeom prst="rect">
              <a:avLst/>
            </a:prstGeom>
            <a:grpFill/>
            <a:ln w="9525">
              <a:solidFill>
                <a:srgbClr val="000000"/>
              </a:solidFill>
              <a:miter lim="800000"/>
              <a:headEnd/>
              <a:tailEnd/>
            </a:ln>
          </p:spPr>
          <p:txBody>
            <a:bodyPr/>
            <a:lstStyle/>
            <a:p>
              <a:pPr algn="ctr" eaLnBrk="0" hangingPunct="0"/>
              <a:r>
                <a:rPr lang="en-US" sz="2000" dirty="0"/>
                <a:t>Determine the Required Resources</a:t>
              </a:r>
            </a:p>
          </p:txBody>
        </p:sp>
        <p:sp>
          <p:nvSpPr>
            <p:cNvPr id="9" name="Text Box 1038"/>
            <p:cNvSpPr txBox="1">
              <a:spLocks noChangeArrowheads="1"/>
            </p:cNvSpPr>
            <p:nvPr/>
          </p:nvSpPr>
          <p:spPr bwMode="auto">
            <a:xfrm>
              <a:off x="1704" y="2544"/>
              <a:ext cx="2554" cy="300"/>
            </a:xfrm>
            <a:prstGeom prst="rect">
              <a:avLst/>
            </a:prstGeom>
            <a:grpFill/>
            <a:ln w="9525">
              <a:solidFill>
                <a:srgbClr val="000000"/>
              </a:solidFill>
              <a:miter lim="800000"/>
              <a:headEnd/>
              <a:tailEnd/>
            </a:ln>
          </p:spPr>
          <p:txBody>
            <a:bodyPr/>
            <a:lstStyle/>
            <a:p>
              <a:pPr algn="ctr" eaLnBrk="0" hangingPunct="0"/>
              <a:r>
                <a:rPr lang="en-US" sz="2000"/>
                <a:t>Acquire the Necessary Resources</a:t>
              </a:r>
            </a:p>
          </p:txBody>
        </p:sp>
        <p:sp>
          <p:nvSpPr>
            <p:cNvPr id="10" name="Text Box 1039"/>
            <p:cNvSpPr txBox="1">
              <a:spLocks noChangeArrowheads="1"/>
            </p:cNvSpPr>
            <p:nvPr/>
          </p:nvSpPr>
          <p:spPr bwMode="auto">
            <a:xfrm>
              <a:off x="1704" y="3072"/>
              <a:ext cx="2554" cy="311"/>
            </a:xfrm>
            <a:prstGeom prst="rect">
              <a:avLst/>
            </a:prstGeom>
            <a:grpFill/>
            <a:ln w="9525">
              <a:solidFill>
                <a:srgbClr val="000000"/>
              </a:solidFill>
              <a:miter lim="800000"/>
              <a:headEnd/>
              <a:tailEnd/>
            </a:ln>
          </p:spPr>
          <p:txBody>
            <a:bodyPr/>
            <a:lstStyle/>
            <a:p>
              <a:pPr algn="ctr" eaLnBrk="0" hangingPunct="0"/>
              <a:r>
                <a:rPr lang="en-US" sz="2000"/>
                <a:t>Implement and Manage</a:t>
              </a:r>
            </a:p>
          </p:txBody>
        </p:sp>
        <p:sp>
          <p:nvSpPr>
            <p:cNvPr id="11" name="Text Box 1040"/>
            <p:cNvSpPr txBox="1">
              <a:spLocks noChangeArrowheads="1"/>
            </p:cNvSpPr>
            <p:nvPr/>
          </p:nvSpPr>
          <p:spPr bwMode="auto">
            <a:xfrm>
              <a:off x="1704" y="3588"/>
              <a:ext cx="2554" cy="311"/>
            </a:xfrm>
            <a:prstGeom prst="rect">
              <a:avLst/>
            </a:prstGeom>
            <a:grpFill/>
            <a:ln w="9525">
              <a:solidFill>
                <a:srgbClr val="000000"/>
              </a:solidFill>
              <a:miter lim="800000"/>
              <a:headEnd/>
              <a:tailEnd/>
            </a:ln>
          </p:spPr>
          <p:txBody>
            <a:bodyPr/>
            <a:lstStyle/>
            <a:p>
              <a:pPr algn="ctr" eaLnBrk="0" hangingPunct="0"/>
              <a:r>
                <a:rPr lang="en-US" sz="2000"/>
                <a:t>Harvest the Venture</a:t>
              </a:r>
            </a:p>
          </p:txBody>
        </p:sp>
        <p:sp>
          <p:nvSpPr>
            <p:cNvPr id="12" name="Line 1042"/>
            <p:cNvSpPr>
              <a:spLocks noChangeShapeType="1"/>
            </p:cNvSpPr>
            <p:nvPr/>
          </p:nvSpPr>
          <p:spPr bwMode="auto">
            <a:xfrm>
              <a:off x="2981" y="1824"/>
              <a:ext cx="0" cy="144"/>
            </a:xfrm>
            <a:prstGeom prst="line">
              <a:avLst/>
            </a:prstGeom>
            <a:grpFill/>
            <a:ln w="9525">
              <a:solidFill>
                <a:schemeClr val="tx1"/>
              </a:solidFill>
              <a:round/>
              <a:headEnd/>
              <a:tailEnd type="triangle" w="med" len="med"/>
            </a:ln>
            <a:effectLst/>
          </p:spPr>
          <p:txBody>
            <a:bodyPr wrap="none"/>
            <a:lstStyle/>
            <a:p>
              <a:endParaRPr lang="en-US" sz="2000"/>
            </a:p>
          </p:txBody>
        </p:sp>
        <p:sp>
          <p:nvSpPr>
            <p:cNvPr id="13" name="Line 1043"/>
            <p:cNvSpPr>
              <a:spLocks noChangeShapeType="1"/>
            </p:cNvSpPr>
            <p:nvPr/>
          </p:nvSpPr>
          <p:spPr bwMode="auto">
            <a:xfrm>
              <a:off x="2981" y="2352"/>
              <a:ext cx="0" cy="144"/>
            </a:xfrm>
            <a:prstGeom prst="line">
              <a:avLst/>
            </a:prstGeom>
            <a:grpFill/>
            <a:ln w="9525">
              <a:solidFill>
                <a:schemeClr val="tx1"/>
              </a:solidFill>
              <a:round/>
              <a:headEnd/>
              <a:tailEnd type="triangle" w="med" len="med"/>
            </a:ln>
            <a:effectLst/>
          </p:spPr>
          <p:txBody>
            <a:bodyPr wrap="none"/>
            <a:lstStyle/>
            <a:p>
              <a:endParaRPr lang="en-US" sz="2000"/>
            </a:p>
          </p:txBody>
        </p:sp>
        <p:sp>
          <p:nvSpPr>
            <p:cNvPr id="14" name="Line 1044"/>
            <p:cNvSpPr>
              <a:spLocks noChangeShapeType="1"/>
            </p:cNvSpPr>
            <p:nvPr/>
          </p:nvSpPr>
          <p:spPr bwMode="auto">
            <a:xfrm>
              <a:off x="2981" y="2880"/>
              <a:ext cx="0" cy="144"/>
            </a:xfrm>
            <a:prstGeom prst="line">
              <a:avLst/>
            </a:prstGeom>
            <a:grpFill/>
            <a:ln w="9525">
              <a:solidFill>
                <a:schemeClr val="tx1"/>
              </a:solidFill>
              <a:round/>
              <a:headEnd/>
              <a:tailEnd type="triangle" w="med" len="med"/>
            </a:ln>
            <a:effectLst/>
          </p:spPr>
          <p:txBody>
            <a:bodyPr wrap="none"/>
            <a:lstStyle/>
            <a:p>
              <a:endParaRPr lang="en-US" sz="2000"/>
            </a:p>
          </p:txBody>
        </p:sp>
        <p:sp>
          <p:nvSpPr>
            <p:cNvPr id="15" name="Line 1045"/>
            <p:cNvSpPr>
              <a:spLocks noChangeShapeType="1"/>
            </p:cNvSpPr>
            <p:nvPr/>
          </p:nvSpPr>
          <p:spPr bwMode="auto">
            <a:xfrm>
              <a:off x="2981" y="3432"/>
              <a:ext cx="0" cy="144"/>
            </a:xfrm>
            <a:prstGeom prst="line">
              <a:avLst/>
            </a:prstGeom>
            <a:grpFill/>
            <a:ln w="9525">
              <a:solidFill>
                <a:schemeClr val="tx1"/>
              </a:solidFill>
              <a:round/>
              <a:headEnd/>
              <a:tailEnd type="triangle" w="med" len="med"/>
            </a:ln>
            <a:effectLst/>
          </p:spPr>
          <p:txBody>
            <a:bodyPr wrap="none"/>
            <a:lstStyle/>
            <a:p>
              <a:endParaRPr lang="en-US" sz="2000"/>
            </a:p>
          </p:txBody>
        </p:sp>
      </p:grpSp>
      <p:sp>
        <p:nvSpPr>
          <p:cNvPr id="3" name="Date Placeholder 2">
            <a:extLst>
              <a:ext uri="{FF2B5EF4-FFF2-40B4-BE49-F238E27FC236}">
                <a16:creationId xmlns:a16="http://schemas.microsoft.com/office/drawing/2014/main" id="{C33DCAB7-39F5-FB3A-3FEA-5763A4AEAC67}"/>
              </a:ext>
            </a:extLst>
          </p:cNvPr>
          <p:cNvSpPr>
            <a:spLocks noGrp="1"/>
          </p:cNvSpPr>
          <p:nvPr>
            <p:ph type="dt" sz="half" idx="10"/>
          </p:nvPr>
        </p:nvSpPr>
        <p:spPr/>
        <p:txBody>
          <a:bodyPr/>
          <a:lstStyle/>
          <a:p>
            <a:fld id="{D5E45B00-31AA-4DD2-9932-C673F1032B71}" type="datetime1">
              <a:rPr lang="en-US" smtClean="0"/>
              <a:t>9/30/2022</a:t>
            </a:fld>
            <a:endParaRPr lang="en-US"/>
          </a:p>
        </p:txBody>
      </p:sp>
      <p:sp>
        <p:nvSpPr>
          <p:cNvPr id="16" name="Footer Placeholder 15">
            <a:extLst>
              <a:ext uri="{FF2B5EF4-FFF2-40B4-BE49-F238E27FC236}">
                <a16:creationId xmlns:a16="http://schemas.microsoft.com/office/drawing/2014/main" id="{E28AE762-B520-77FE-0097-7683D52BF6FD}"/>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401265" y="685800"/>
            <a:ext cx="2085203" cy="5105400"/>
          </a:xfrm>
        </p:spPr>
        <p:txBody>
          <a:bodyPr>
            <a:normAutofit/>
          </a:bodyPr>
          <a:lstStyle/>
          <a:p>
            <a:r>
              <a:rPr lang="en-US" sz="2700">
                <a:solidFill>
                  <a:srgbClr val="FFFFFF"/>
                </a:solidFill>
              </a:rPr>
              <a:t>Service sector opportunities</a:t>
            </a:r>
          </a:p>
        </p:txBody>
      </p:sp>
      <p:graphicFrame>
        <p:nvGraphicFramePr>
          <p:cNvPr id="5" name="Content Placeholder 2">
            <a:extLst>
              <a:ext uri="{FF2B5EF4-FFF2-40B4-BE49-F238E27FC236}">
                <a16:creationId xmlns:a16="http://schemas.microsoft.com/office/drawing/2014/main" id="{81EA1CEF-547E-BD13-FEA7-6950B8CA6AE6}"/>
              </a:ext>
            </a:extLst>
          </p:cNvPr>
          <p:cNvGraphicFramePr>
            <a:graphicFrameLocks noGrp="1"/>
          </p:cNvGraphicFramePr>
          <p:nvPr>
            <p:ph idx="1"/>
            <p:extLst>
              <p:ext uri="{D42A27DB-BD31-4B8C-83A1-F6EECF244321}">
                <p14:modId xmlns:p14="http://schemas.microsoft.com/office/powerpoint/2010/main" val="825242007"/>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917947B3-58C3-C39C-0DD8-DBECDC04D8B9}"/>
              </a:ext>
            </a:extLst>
          </p:cNvPr>
          <p:cNvSpPr>
            <a:spLocks noGrp="1"/>
          </p:cNvSpPr>
          <p:nvPr>
            <p:ph type="dt" sz="half" idx="10"/>
          </p:nvPr>
        </p:nvSpPr>
        <p:spPr/>
        <p:txBody>
          <a:bodyPr/>
          <a:lstStyle/>
          <a:p>
            <a:fld id="{C61F02C7-56AF-4774-995D-2815A69DCF6B}" type="datetime1">
              <a:rPr lang="en-US" smtClean="0"/>
              <a:t>9/30/2022</a:t>
            </a:fld>
            <a:endParaRPr lang="en-US"/>
          </a:p>
        </p:txBody>
      </p:sp>
      <p:sp>
        <p:nvSpPr>
          <p:cNvPr id="6" name="Footer Placeholder 5">
            <a:extLst>
              <a:ext uri="{FF2B5EF4-FFF2-40B4-BE49-F238E27FC236}">
                <a16:creationId xmlns:a16="http://schemas.microsoft.com/office/drawing/2014/main" id="{E66CBECA-9C4B-B097-C4B5-E8B57F75FC03}"/>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401265" y="685800"/>
            <a:ext cx="2085203" cy="5105400"/>
          </a:xfrm>
        </p:spPr>
        <p:txBody>
          <a:bodyPr>
            <a:normAutofit/>
          </a:bodyPr>
          <a:lstStyle/>
          <a:p>
            <a:r>
              <a:rPr lang="en-US" sz="3500">
                <a:solidFill>
                  <a:srgbClr val="FFFFFF"/>
                </a:solidFill>
              </a:rPr>
              <a:t>Natural resources</a:t>
            </a:r>
          </a:p>
        </p:txBody>
      </p:sp>
      <p:graphicFrame>
        <p:nvGraphicFramePr>
          <p:cNvPr id="5" name="Content Placeholder 2">
            <a:extLst>
              <a:ext uri="{FF2B5EF4-FFF2-40B4-BE49-F238E27FC236}">
                <a16:creationId xmlns:a16="http://schemas.microsoft.com/office/drawing/2014/main" id="{5666E8BC-CA30-8EBE-6764-501B2FFDD197}"/>
              </a:ext>
            </a:extLst>
          </p:cNvPr>
          <p:cNvGraphicFramePr>
            <a:graphicFrameLocks noGrp="1"/>
          </p:cNvGraphicFramePr>
          <p:nvPr>
            <p:ph idx="1"/>
            <p:extLst>
              <p:ext uri="{D42A27DB-BD31-4B8C-83A1-F6EECF244321}">
                <p14:modId xmlns:p14="http://schemas.microsoft.com/office/powerpoint/2010/main" val="2509377705"/>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C64684F-001A-B098-92EE-60434406D6A2}"/>
              </a:ext>
            </a:extLst>
          </p:cNvPr>
          <p:cNvSpPr>
            <a:spLocks noGrp="1"/>
          </p:cNvSpPr>
          <p:nvPr>
            <p:ph type="dt" sz="half" idx="10"/>
          </p:nvPr>
        </p:nvSpPr>
        <p:spPr/>
        <p:txBody>
          <a:bodyPr/>
          <a:lstStyle/>
          <a:p>
            <a:fld id="{F061EC5F-87F7-478F-9AFD-EEB8BDDF27A1}" type="datetime1">
              <a:rPr lang="en-US" smtClean="0"/>
              <a:t>9/30/2022</a:t>
            </a:fld>
            <a:endParaRPr lang="en-US"/>
          </a:p>
        </p:txBody>
      </p:sp>
      <p:sp>
        <p:nvSpPr>
          <p:cNvPr id="6" name="Footer Placeholder 5">
            <a:extLst>
              <a:ext uri="{FF2B5EF4-FFF2-40B4-BE49-F238E27FC236}">
                <a16:creationId xmlns:a16="http://schemas.microsoft.com/office/drawing/2014/main" id="{C899B0D2-52C5-F540-D301-6E999547CA5B}"/>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401265" y="685800"/>
            <a:ext cx="2085203" cy="5105400"/>
          </a:xfrm>
        </p:spPr>
        <p:txBody>
          <a:bodyPr>
            <a:normAutofit/>
          </a:bodyPr>
          <a:lstStyle/>
          <a:p>
            <a:r>
              <a:rPr lang="en-US" sz="3500">
                <a:solidFill>
                  <a:srgbClr val="FFFFFF"/>
                </a:solidFill>
              </a:rPr>
              <a:t>Creative effort</a:t>
            </a:r>
          </a:p>
        </p:txBody>
      </p:sp>
      <p:graphicFrame>
        <p:nvGraphicFramePr>
          <p:cNvPr id="5" name="Content Placeholder 2">
            <a:extLst>
              <a:ext uri="{FF2B5EF4-FFF2-40B4-BE49-F238E27FC236}">
                <a16:creationId xmlns:a16="http://schemas.microsoft.com/office/drawing/2014/main" id="{8ECD5211-027E-7F49-393A-CCFAA6169804}"/>
              </a:ext>
            </a:extLst>
          </p:cNvPr>
          <p:cNvGraphicFramePr>
            <a:graphicFrameLocks noGrp="1"/>
          </p:cNvGraphicFramePr>
          <p:nvPr>
            <p:ph idx="1"/>
            <p:extLst>
              <p:ext uri="{D42A27DB-BD31-4B8C-83A1-F6EECF244321}">
                <p14:modId xmlns:p14="http://schemas.microsoft.com/office/powerpoint/2010/main" val="2886807682"/>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6BE71B23-5412-C9C8-8566-5962AE5253F9}"/>
              </a:ext>
            </a:extLst>
          </p:cNvPr>
          <p:cNvSpPr>
            <a:spLocks noGrp="1"/>
          </p:cNvSpPr>
          <p:nvPr>
            <p:ph type="dt" sz="half" idx="10"/>
          </p:nvPr>
        </p:nvSpPr>
        <p:spPr/>
        <p:txBody>
          <a:bodyPr/>
          <a:lstStyle/>
          <a:p>
            <a:fld id="{695C3F7C-A873-4FC5-AF46-9B01116BCAF2}" type="datetime1">
              <a:rPr lang="en-US" smtClean="0"/>
              <a:t>9/30/2022</a:t>
            </a:fld>
            <a:endParaRPr lang="en-US"/>
          </a:p>
        </p:txBody>
      </p:sp>
      <p:sp>
        <p:nvSpPr>
          <p:cNvPr id="6" name="Footer Placeholder 5">
            <a:extLst>
              <a:ext uri="{FF2B5EF4-FFF2-40B4-BE49-F238E27FC236}">
                <a16:creationId xmlns:a16="http://schemas.microsoft.com/office/drawing/2014/main" id="{A63BD97A-A637-6813-AA9E-F2172982497D}"/>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200">
                <a:solidFill>
                  <a:srgbClr val="FFFFFF"/>
                </a:solidFill>
                <a:latin typeface="Calibri" pitchFamily="34" charset="0"/>
                <a:cs typeface="Calibri" pitchFamily="34" charset="0"/>
              </a:rPr>
              <a:t>Opportunity Identification &amp; </a:t>
            </a:r>
            <a:br>
              <a:rPr lang="en-US" sz="3200">
                <a:solidFill>
                  <a:srgbClr val="FFFFFF"/>
                </a:solidFill>
                <a:latin typeface="Calibri" pitchFamily="34" charset="0"/>
                <a:cs typeface="Calibri" pitchFamily="34" charset="0"/>
              </a:rPr>
            </a:br>
            <a:r>
              <a:rPr lang="en-US" sz="3200">
                <a:solidFill>
                  <a:srgbClr val="FFFFFF"/>
                </a:solidFill>
                <a:latin typeface="Calibri" pitchFamily="34" charset="0"/>
                <a:cs typeface="Calibri" pitchFamily="34" charset="0"/>
              </a:rPr>
              <a:t>Selection (OIS) : The Process</a:t>
            </a:r>
          </a:p>
        </p:txBody>
      </p:sp>
      <p:sp>
        <p:nvSpPr>
          <p:cNvPr id="3" name="Content Placeholder 2"/>
          <p:cNvSpPr>
            <a:spLocks noGrp="1"/>
          </p:cNvSpPr>
          <p:nvPr>
            <p:ph idx="1"/>
          </p:nvPr>
        </p:nvSpPr>
        <p:spPr>
          <a:xfrm>
            <a:off x="3607694" y="649480"/>
            <a:ext cx="4916510" cy="5546047"/>
          </a:xfrm>
        </p:spPr>
        <p:txBody>
          <a:bodyPr anchor="ctr">
            <a:normAutofit/>
          </a:bodyPr>
          <a:lstStyle/>
          <a:p>
            <a:pPr marL="533400" indent="-533400"/>
            <a:r>
              <a:rPr lang="en-US" sz="1700">
                <a:latin typeface="Calibri" pitchFamily="34" charset="0"/>
                <a:cs typeface="Calibri" pitchFamily="34" charset="0"/>
              </a:rPr>
              <a:t>OIS 7 Step Process:</a:t>
            </a:r>
          </a:p>
          <a:p>
            <a:pPr marL="914400" lvl="1" indent="-457200">
              <a:buFont typeface="Wingdings" pitchFamily="2" charset="2"/>
              <a:buAutoNum type="arabicPeriod"/>
            </a:pPr>
            <a:r>
              <a:rPr lang="en-US" sz="1700">
                <a:latin typeface="Calibri" pitchFamily="34" charset="0"/>
                <a:cs typeface="Calibri" pitchFamily="34" charset="0"/>
              </a:rPr>
              <a:t>Preparation of personal profile</a:t>
            </a:r>
          </a:p>
          <a:p>
            <a:pPr marL="914400" lvl="1" indent="-457200">
              <a:buFont typeface="Wingdings" pitchFamily="2" charset="2"/>
              <a:buAutoNum type="arabicPeriod"/>
            </a:pPr>
            <a:r>
              <a:rPr lang="en-US" sz="1700">
                <a:latin typeface="Calibri" pitchFamily="34" charset="0"/>
                <a:cs typeface="Calibri" pitchFamily="34" charset="0"/>
              </a:rPr>
              <a:t>Development of OS (decision making) framework</a:t>
            </a:r>
          </a:p>
          <a:p>
            <a:pPr marL="914400" lvl="1" indent="-457200">
              <a:buFont typeface="Wingdings" pitchFamily="2" charset="2"/>
              <a:buAutoNum type="arabicPeriod"/>
            </a:pPr>
            <a:r>
              <a:rPr lang="en-US" sz="1700">
                <a:latin typeface="Calibri" pitchFamily="34" charset="0"/>
                <a:cs typeface="Calibri" pitchFamily="34" charset="0"/>
              </a:rPr>
              <a:t>Generation of ideas</a:t>
            </a:r>
          </a:p>
          <a:p>
            <a:pPr marL="914400" lvl="1" indent="-457200">
              <a:buFont typeface="Wingdings" pitchFamily="2" charset="2"/>
              <a:buAutoNum type="arabicPeriod"/>
            </a:pPr>
            <a:r>
              <a:rPr lang="en-US" sz="1700">
                <a:latin typeface="Calibri" pitchFamily="34" charset="0"/>
                <a:cs typeface="Calibri" pitchFamily="34" charset="0"/>
              </a:rPr>
              <a:t>Snap investigation</a:t>
            </a:r>
          </a:p>
          <a:p>
            <a:pPr marL="914400" lvl="1" indent="-457200">
              <a:buFont typeface="Wingdings" pitchFamily="2" charset="2"/>
              <a:buAutoNum type="arabicPeriod"/>
            </a:pPr>
            <a:r>
              <a:rPr lang="en-US" sz="1700">
                <a:latin typeface="Calibri" pitchFamily="34" charset="0"/>
                <a:cs typeface="Calibri" pitchFamily="34" charset="0"/>
              </a:rPr>
              <a:t>Evaluation in terms of OS (decision making), framework &amp; short listing of ideas</a:t>
            </a:r>
          </a:p>
          <a:p>
            <a:pPr marL="914400" lvl="1" indent="-457200">
              <a:buFont typeface="Wingdings" pitchFamily="2" charset="2"/>
              <a:buAutoNum type="arabicPeriod"/>
            </a:pPr>
            <a:r>
              <a:rPr lang="en-US" sz="1700">
                <a:latin typeface="Calibri" pitchFamily="34" charset="0"/>
                <a:cs typeface="Calibri" pitchFamily="34" charset="0"/>
              </a:rPr>
              <a:t>Pre-feasibility studies</a:t>
            </a:r>
          </a:p>
          <a:p>
            <a:pPr marL="914400" lvl="1" indent="-457200">
              <a:buFont typeface="Wingdings" pitchFamily="2" charset="2"/>
              <a:buAutoNum type="arabicPeriod"/>
            </a:pPr>
            <a:r>
              <a:rPr lang="en-US" sz="1700">
                <a:latin typeface="Calibri" pitchFamily="34" charset="0"/>
                <a:cs typeface="Calibri" pitchFamily="34" charset="0"/>
              </a:rPr>
              <a:t>Opportunity selection</a:t>
            </a:r>
          </a:p>
        </p:txBody>
      </p:sp>
      <p:sp>
        <p:nvSpPr>
          <p:cNvPr id="4" name="Date Placeholder 3">
            <a:extLst>
              <a:ext uri="{FF2B5EF4-FFF2-40B4-BE49-F238E27FC236}">
                <a16:creationId xmlns:a16="http://schemas.microsoft.com/office/drawing/2014/main" id="{5A5E607B-6498-5628-AB31-82B14A8F92FD}"/>
              </a:ext>
            </a:extLst>
          </p:cNvPr>
          <p:cNvSpPr>
            <a:spLocks noGrp="1"/>
          </p:cNvSpPr>
          <p:nvPr>
            <p:ph type="dt" sz="half" idx="10"/>
          </p:nvPr>
        </p:nvSpPr>
        <p:spPr/>
        <p:txBody>
          <a:bodyPr/>
          <a:lstStyle/>
          <a:p>
            <a:fld id="{ADB8F611-222B-4C4D-820F-54EB46277351}" type="datetime1">
              <a:rPr lang="en-US" smtClean="0"/>
              <a:t>9/30/2022</a:t>
            </a:fld>
            <a:endParaRPr lang="en-US"/>
          </a:p>
        </p:txBody>
      </p:sp>
      <p:sp>
        <p:nvSpPr>
          <p:cNvPr id="5" name="Footer Placeholder 4">
            <a:extLst>
              <a:ext uri="{FF2B5EF4-FFF2-40B4-BE49-F238E27FC236}">
                <a16:creationId xmlns:a16="http://schemas.microsoft.com/office/drawing/2014/main" id="{6041AED0-0759-4470-329D-884C5B4CDCE0}"/>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Preparation of Personal Profile </a:t>
            </a:r>
          </a:p>
        </p:txBody>
      </p:sp>
      <p:sp>
        <p:nvSpPr>
          <p:cNvPr id="3" name="Content Placeholder 2"/>
          <p:cNvSpPr>
            <a:spLocks noGrp="1"/>
          </p:cNvSpPr>
          <p:nvPr>
            <p:ph idx="1"/>
          </p:nvPr>
        </p:nvSpPr>
        <p:spPr/>
        <p:txBody>
          <a:bodyPr>
            <a:normAutofit/>
          </a:bodyPr>
          <a:lstStyle/>
          <a:p>
            <a:pPr marL="533400" indent="-533400">
              <a:spcBef>
                <a:spcPts val="600"/>
              </a:spcBef>
            </a:pPr>
            <a:r>
              <a:rPr lang="en-US" dirty="0"/>
              <a:t>About the entrepreneur:</a:t>
            </a:r>
          </a:p>
          <a:p>
            <a:pPr marL="914400" lvl="1" indent="-457200">
              <a:spcBef>
                <a:spcPts val="600"/>
              </a:spcBef>
              <a:buFont typeface="Wingdings" pitchFamily="2" charset="2"/>
              <a:buAutoNum type="arabicPeriod"/>
            </a:pPr>
            <a:r>
              <a:rPr lang="en-US" dirty="0"/>
              <a:t>Background : Personal, educational, experience, personality</a:t>
            </a:r>
          </a:p>
          <a:p>
            <a:pPr marL="914400" lvl="1" indent="-457200">
              <a:spcBef>
                <a:spcPts val="600"/>
              </a:spcBef>
              <a:buFont typeface="Wingdings" pitchFamily="2" charset="2"/>
              <a:buAutoNum type="arabicPeriod"/>
            </a:pPr>
            <a:r>
              <a:rPr lang="en-US" dirty="0"/>
              <a:t>Objectives for establishing enterprise</a:t>
            </a:r>
          </a:p>
          <a:p>
            <a:pPr marL="914400" lvl="1" indent="-457200">
              <a:spcBef>
                <a:spcPts val="600"/>
              </a:spcBef>
              <a:buFont typeface="Wingdings" pitchFamily="2" charset="2"/>
              <a:buAutoNum type="arabicPeriod"/>
            </a:pPr>
            <a:r>
              <a:rPr lang="en-US" dirty="0"/>
              <a:t>Investment preparedness</a:t>
            </a:r>
          </a:p>
          <a:p>
            <a:pPr marL="914400" lvl="1" indent="-457200">
              <a:spcBef>
                <a:spcPts val="600"/>
              </a:spcBef>
              <a:buFont typeface="Wingdings" pitchFamily="2" charset="2"/>
              <a:buAutoNum type="arabicPeriod"/>
            </a:pPr>
            <a:r>
              <a:rPr lang="en-US" dirty="0"/>
              <a:t>Attitude to risk taking</a:t>
            </a:r>
          </a:p>
          <a:p>
            <a:pPr marL="914400" lvl="1" indent="-457200">
              <a:spcBef>
                <a:spcPts val="600"/>
              </a:spcBef>
              <a:buFont typeface="Wingdings" pitchFamily="2" charset="2"/>
              <a:buAutoNum type="arabicPeriod"/>
            </a:pPr>
            <a:r>
              <a:rPr lang="en-US" dirty="0"/>
              <a:t>Personal considerations</a:t>
            </a:r>
          </a:p>
          <a:p>
            <a:pPr>
              <a:spcBef>
                <a:spcPts val="600"/>
              </a:spcBef>
            </a:pPr>
            <a:endParaRPr lang="en-US" sz="3600" dirty="0"/>
          </a:p>
        </p:txBody>
      </p:sp>
      <p:sp>
        <p:nvSpPr>
          <p:cNvPr id="4" name="Date Placeholder 3">
            <a:extLst>
              <a:ext uri="{FF2B5EF4-FFF2-40B4-BE49-F238E27FC236}">
                <a16:creationId xmlns:a16="http://schemas.microsoft.com/office/drawing/2014/main" id="{4568B9B4-B45F-163F-7F17-8DE922DDD3D0}"/>
              </a:ext>
            </a:extLst>
          </p:cNvPr>
          <p:cNvSpPr>
            <a:spLocks noGrp="1"/>
          </p:cNvSpPr>
          <p:nvPr>
            <p:ph type="dt" sz="half" idx="10"/>
          </p:nvPr>
        </p:nvSpPr>
        <p:spPr/>
        <p:txBody>
          <a:bodyPr/>
          <a:lstStyle/>
          <a:p>
            <a:fld id="{2BC3AAA0-D678-4B83-9480-7193F4096C77}" type="datetime1">
              <a:rPr lang="en-US" smtClean="0"/>
              <a:t>9/30/2022</a:t>
            </a:fld>
            <a:endParaRPr lang="en-US"/>
          </a:p>
        </p:txBody>
      </p:sp>
      <p:sp>
        <p:nvSpPr>
          <p:cNvPr id="5" name="Footer Placeholder 4">
            <a:extLst>
              <a:ext uri="{FF2B5EF4-FFF2-40B4-BE49-F238E27FC236}">
                <a16:creationId xmlns:a16="http://schemas.microsoft.com/office/drawing/2014/main" id="{D4656645-7612-C8F3-EFA4-DE1F50061E07}"/>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Development of Opportunity Selection (OS) framework</a:t>
            </a:r>
          </a:p>
        </p:txBody>
      </p:sp>
      <p:sp>
        <p:nvSpPr>
          <p:cNvPr id="3" name="Content Placeholder 2"/>
          <p:cNvSpPr>
            <a:spLocks noGrp="1"/>
          </p:cNvSpPr>
          <p:nvPr>
            <p:ph idx="1"/>
          </p:nvPr>
        </p:nvSpPr>
        <p:spPr/>
        <p:txBody>
          <a:bodyPr/>
          <a:lstStyle/>
          <a:p>
            <a:r>
              <a:rPr lang="en-US" dirty="0"/>
              <a:t>Investment</a:t>
            </a:r>
          </a:p>
          <a:p>
            <a:pPr lvl="1"/>
            <a:r>
              <a:rPr lang="en-US" dirty="0"/>
              <a:t>How much are you willing to invest?</a:t>
            </a:r>
          </a:p>
          <a:p>
            <a:pPr lvl="1"/>
            <a:r>
              <a:rPr lang="en-US" dirty="0"/>
              <a:t>P &amp; P expenses</a:t>
            </a:r>
          </a:p>
          <a:p>
            <a:pPr lvl="1"/>
            <a:r>
              <a:rPr lang="en-US" dirty="0"/>
              <a:t>Contingency &amp; escalation</a:t>
            </a:r>
          </a:p>
          <a:p>
            <a:pPr lvl="1"/>
            <a:r>
              <a:rPr lang="en-US" dirty="0"/>
              <a:t>Working capital margin</a:t>
            </a:r>
          </a:p>
          <a:p>
            <a:pPr lvl="1">
              <a:buNone/>
            </a:pPr>
            <a:endParaRPr lang="en-US" dirty="0"/>
          </a:p>
          <a:p>
            <a:r>
              <a:rPr lang="en-US" dirty="0"/>
              <a:t>Technology sophistication</a:t>
            </a:r>
          </a:p>
          <a:p>
            <a:pPr lvl="1"/>
            <a:r>
              <a:rPr lang="en-US" dirty="0"/>
              <a:t>Quality &amp; Quantity of technology to acquire</a:t>
            </a:r>
          </a:p>
        </p:txBody>
      </p:sp>
      <p:sp>
        <p:nvSpPr>
          <p:cNvPr id="4" name="Date Placeholder 3">
            <a:extLst>
              <a:ext uri="{FF2B5EF4-FFF2-40B4-BE49-F238E27FC236}">
                <a16:creationId xmlns:a16="http://schemas.microsoft.com/office/drawing/2014/main" id="{39BB1DA6-A8D1-E7FB-30B7-95E61BC74BE9}"/>
              </a:ext>
            </a:extLst>
          </p:cNvPr>
          <p:cNvSpPr>
            <a:spLocks noGrp="1"/>
          </p:cNvSpPr>
          <p:nvPr>
            <p:ph type="dt" sz="half" idx="10"/>
          </p:nvPr>
        </p:nvSpPr>
        <p:spPr/>
        <p:txBody>
          <a:bodyPr/>
          <a:lstStyle/>
          <a:p>
            <a:fld id="{2F368255-A204-497C-9FB2-1BFD4993301C}" type="datetime1">
              <a:rPr lang="en-US" smtClean="0"/>
              <a:t>9/30/2022</a:t>
            </a:fld>
            <a:endParaRPr lang="en-US"/>
          </a:p>
        </p:txBody>
      </p:sp>
      <p:sp>
        <p:nvSpPr>
          <p:cNvPr id="5" name="Footer Placeholder 4">
            <a:extLst>
              <a:ext uri="{FF2B5EF4-FFF2-40B4-BE49-F238E27FC236}">
                <a16:creationId xmlns:a16="http://schemas.microsoft.com/office/drawing/2014/main" id="{792A3277-ADA6-3067-11BD-212CA54FFC58}"/>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Development of Opportunity Selection (OS) framework</a:t>
            </a:r>
          </a:p>
        </p:txBody>
      </p:sp>
      <p:sp>
        <p:nvSpPr>
          <p:cNvPr id="3" name="Content Placeholder 2"/>
          <p:cNvSpPr>
            <a:spLocks noGrp="1"/>
          </p:cNvSpPr>
          <p:nvPr>
            <p:ph idx="1"/>
          </p:nvPr>
        </p:nvSpPr>
        <p:spPr/>
        <p:txBody>
          <a:bodyPr/>
          <a:lstStyle/>
          <a:p>
            <a:r>
              <a:rPr lang="en-US" dirty="0"/>
              <a:t>Managerial/ Organization demands</a:t>
            </a:r>
          </a:p>
          <a:p>
            <a:pPr lvl="1"/>
            <a:r>
              <a:rPr lang="en-US" dirty="0"/>
              <a:t>Size or intensity or organizational task</a:t>
            </a:r>
          </a:p>
          <a:p>
            <a:pPr lvl="1"/>
            <a:r>
              <a:rPr lang="en-US" dirty="0"/>
              <a:t>How skills &amp; expertise match?</a:t>
            </a:r>
          </a:p>
          <a:p>
            <a:pPr lvl="1">
              <a:buNone/>
            </a:pPr>
            <a:endParaRPr lang="en-US" dirty="0"/>
          </a:p>
          <a:p>
            <a:r>
              <a:rPr lang="en-US" dirty="0"/>
              <a:t>Market Competition</a:t>
            </a:r>
          </a:p>
          <a:p>
            <a:pPr lvl="1"/>
            <a:r>
              <a:rPr lang="en-US" dirty="0"/>
              <a:t>Market research</a:t>
            </a:r>
          </a:p>
          <a:p>
            <a:pPr lvl="1"/>
            <a:r>
              <a:rPr lang="en-US" dirty="0"/>
              <a:t>Aggressiveness &amp; determination to ‘sell’ </a:t>
            </a:r>
          </a:p>
          <a:p>
            <a:pPr lvl="1"/>
            <a:r>
              <a:rPr lang="en-US" dirty="0"/>
              <a:t>Export industry consideration</a:t>
            </a:r>
          </a:p>
        </p:txBody>
      </p:sp>
      <p:sp>
        <p:nvSpPr>
          <p:cNvPr id="4" name="Date Placeholder 3">
            <a:extLst>
              <a:ext uri="{FF2B5EF4-FFF2-40B4-BE49-F238E27FC236}">
                <a16:creationId xmlns:a16="http://schemas.microsoft.com/office/drawing/2014/main" id="{9E752993-480C-3B80-797D-C724710B6D94}"/>
              </a:ext>
            </a:extLst>
          </p:cNvPr>
          <p:cNvSpPr>
            <a:spLocks noGrp="1"/>
          </p:cNvSpPr>
          <p:nvPr>
            <p:ph type="dt" sz="half" idx="10"/>
          </p:nvPr>
        </p:nvSpPr>
        <p:spPr/>
        <p:txBody>
          <a:bodyPr/>
          <a:lstStyle/>
          <a:p>
            <a:fld id="{DFB1ACD6-4E24-4F48-8689-3228AB866FEA}" type="datetime1">
              <a:rPr lang="en-US" smtClean="0"/>
              <a:t>9/30/2022</a:t>
            </a:fld>
            <a:endParaRPr lang="en-US"/>
          </a:p>
        </p:txBody>
      </p:sp>
      <p:sp>
        <p:nvSpPr>
          <p:cNvPr id="5" name="Footer Placeholder 4">
            <a:extLst>
              <a:ext uri="{FF2B5EF4-FFF2-40B4-BE49-F238E27FC236}">
                <a16:creationId xmlns:a16="http://schemas.microsoft.com/office/drawing/2014/main" id="{01D84040-6C2C-677A-EDD6-6BF96D1FB2B9}"/>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Development of Opportunity Selection (OS) framework</a:t>
            </a:r>
          </a:p>
        </p:txBody>
      </p:sp>
      <p:sp>
        <p:nvSpPr>
          <p:cNvPr id="3" name="Content Placeholder 2"/>
          <p:cNvSpPr>
            <a:spLocks noGrp="1"/>
          </p:cNvSpPr>
          <p:nvPr>
            <p:ph idx="1"/>
          </p:nvPr>
        </p:nvSpPr>
        <p:spPr/>
        <p:txBody>
          <a:bodyPr>
            <a:normAutofit fontScale="92500" lnSpcReduction="20000"/>
          </a:bodyPr>
          <a:lstStyle/>
          <a:p>
            <a:pPr>
              <a:lnSpc>
                <a:spcPct val="110000"/>
              </a:lnSpc>
              <a:spcBef>
                <a:spcPts val="0"/>
              </a:spcBef>
            </a:pPr>
            <a:r>
              <a:rPr lang="en-US" dirty="0"/>
              <a:t>Sector preference</a:t>
            </a:r>
          </a:p>
          <a:p>
            <a:pPr>
              <a:lnSpc>
                <a:spcPct val="110000"/>
              </a:lnSpc>
              <a:spcBef>
                <a:spcPts val="0"/>
              </a:spcBef>
            </a:pPr>
            <a:r>
              <a:rPr lang="en-US" dirty="0"/>
              <a:t>Government intervention/ dependence</a:t>
            </a:r>
          </a:p>
          <a:p>
            <a:pPr>
              <a:lnSpc>
                <a:spcPct val="110000"/>
              </a:lnSpc>
              <a:spcBef>
                <a:spcPts val="0"/>
              </a:spcBef>
            </a:pPr>
            <a:r>
              <a:rPr lang="en-US" dirty="0"/>
              <a:t>Implementation time</a:t>
            </a:r>
          </a:p>
          <a:p>
            <a:pPr>
              <a:lnSpc>
                <a:spcPct val="110000"/>
              </a:lnSpc>
              <a:spcBef>
                <a:spcPts val="0"/>
              </a:spcBef>
            </a:pPr>
            <a:r>
              <a:rPr lang="en-US" dirty="0"/>
              <a:t>Profitability</a:t>
            </a:r>
          </a:p>
          <a:p>
            <a:pPr>
              <a:lnSpc>
                <a:spcPct val="110000"/>
              </a:lnSpc>
              <a:spcBef>
                <a:spcPts val="0"/>
              </a:spcBef>
            </a:pPr>
            <a:r>
              <a:rPr lang="en-US" dirty="0"/>
              <a:t>Degree of risk &amp; its form</a:t>
            </a:r>
          </a:p>
          <a:p>
            <a:pPr>
              <a:lnSpc>
                <a:spcPct val="110000"/>
              </a:lnSpc>
              <a:spcBef>
                <a:spcPts val="0"/>
              </a:spcBef>
            </a:pPr>
            <a:r>
              <a:rPr lang="en-US" dirty="0"/>
              <a:t>Location</a:t>
            </a:r>
          </a:p>
          <a:p>
            <a:pPr>
              <a:lnSpc>
                <a:spcPct val="110000"/>
              </a:lnSpc>
              <a:spcBef>
                <a:spcPts val="0"/>
              </a:spcBef>
            </a:pPr>
            <a:r>
              <a:rPr lang="en-US" dirty="0"/>
              <a:t>Taboos/ Religious Sentiments</a:t>
            </a:r>
          </a:p>
          <a:p>
            <a:pPr>
              <a:lnSpc>
                <a:spcPct val="110000"/>
              </a:lnSpc>
              <a:spcBef>
                <a:spcPts val="0"/>
              </a:spcBef>
            </a:pPr>
            <a:r>
              <a:rPr lang="en-US" dirty="0"/>
              <a:t>Personal considerations</a:t>
            </a:r>
          </a:p>
          <a:p>
            <a:pPr lvl="1">
              <a:lnSpc>
                <a:spcPct val="110000"/>
              </a:lnSpc>
              <a:spcBef>
                <a:spcPts val="0"/>
              </a:spcBef>
            </a:pPr>
            <a:r>
              <a:rPr lang="en-US" dirty="0"/>
              <a:t>Lifestyle</a:t>
            </a:r>
          </a:p>
          <a:p>
            <a:pPr lvl="1">
              <a:lnSpc>
                <a:spcPct val="110000"/>
              </a:lnSpc>
              <a:spcBef>
                <a:spcPts val="0"/>
              </a:spcBef>
            </a:pPr>
            <a:r>
              <a:rPr lang="en-US" dirty="0"/>
              <a:t>Relative importance of money</a:t>
            </a:r>
          </a:p>
          <a:p>
            <a:pPr lvl="1">
              <a:lnSpc>
                <a:spcPct val="110000"/>
              </a:lnSpc>
              <a:spcBef>
                <a:spcPts val="0"/>
              </a:spcBef>
            </a:pPr>
            <a:r>
              <a:rPr lang="en-US" dirty="0"/>
              <a:t>Speculative orientation</a:t>
            </a:r>
          </a:p>
        </p:txBody>
      </p:sp>
      <p:sp>
        <p:nvSpPr>
          <p:cNvPr id="4" name="Date Placeholder 3">
            <a:extLst>
              <a:ext uri="{FF2B5EF4-FFF2-40B4-BE49-F238E27FC236}">
                <a16:creationId xmlns:a16="http://schemas.microsoft.com/office/drawing/2014/main" id="{87C3F8DF-1885-F25B-8C45-0AC82BF3D5FF}"/>
              </a:ext>
            </a:extLst>
          </p:cNvPr>
          <p:cNvSpPr>
            <a:spLocks noGrp="1"/>
          </p:cNvSpPr>
          <p:nvPr>
            <p:ph type="dt" sz="half" idx="10"/>
          </p:nvPr>
        </p:nvSpPr>
        <p:spPr/>
        <p:txBody>
          <a:bodyPr/>
          <a:lstStyle/>
          <a:p>
            <a:fld id="{5D15DDEA-E34C-4CDF-8D85-1662E0956C9B}" type="datetime1">
              <a:rPr lang="en-US" smtClean="0"/>
              <a:t>9/30/2022</a:t>
            </a:fld>
            <a:endParaRPr lang="en-US"/>
          </a:p>
        </p:txBody>
      </p:sp>
      <p:sp>
        <p:nvSpPr>
          <p:cNvPr id="5" name="Footer Placeholder 4">
            <a:extLst>
              <a:ext uri="{FF2B5EF4-FFF2-40B4-BE49-F238E27FC236}">
                <a16:creationId xmlns:a16="http://schemas.microsoft.com/office/drawing/2014/main" id="{4A285347-84B7-C262-38B1-5E0741D10141}"/>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3:  Generation or identification of ideas</a:t>
            </a:r>
          </a:p>
        </p:txBody>
      </p:sp>
      <p:sp>
        <p:nvSpPr>
          <p:cNvPr id="3" name="Content Placeholder 2"/>
          <p:cNvSpPr>
            <a:spLocks noGrp="1"/>
          </p:cNvSpPr>
          <p:nvPr>
            <p:ph idx="1"/>
          </p:nvPr>
        </p:nvSpPr>
        <p:spPr/>
        <p:txBody>
          <a:bodyPr>
            <a:normAutofit lnSpcReduction="10000"/>
          </a:bodyPr>
          <a:lstStyle/>
          <a:p>
            <a:r>
              <a:rPr lang="en-US" dirty="0"/>
              <a:t>To hit up ideas – the heart of OIS process</a:t>
            </a:r>
          </a:p>
          <a:p>
            <a:r>
              <a:rPr lang="en-US" dirty="0"/>
              <a:t>Strong creative dimension to be present</a:t>
            </a:r>
          </a:p>
          <a:p>
            <a:r>
              <a:rPr lang="en-US" dirty="0"/>
              <a:t>Stretch one’s mind for opportunity</a:t>
            </a:r>
          </a:p>
          <a:p>
            <a:r>
              <a:rPr lang="en-US" dirty="0"/>
              <a:t>Idea generation</a:t>
            </a:r>
          </a:p>
          <a:p>
            <a:r>
              <a:rPr lang="en-US" dirty="0"/>
              <a:t>Generation of ideas will depend on</a:t>
            </a:r>
          </a:p>
          <a:p>
            <a:pPr lvl="1"/>
            <a:r>
              <a:rPr lang="en-US" dirty="0"/>
              <a:t>Sense of urgency of business enterprise</a:t>
            </a:r>
          </a:p>
          <a:p>
            <a:pPr lvl="1"/>
            <a:r>
              <a:rPr lang="en-US" dirty="0"/>
              <a:t>Ability to harness sources of knowledge &amp; information</a:t>
            </a:r>
          </a:p>
          <a:p>
            <a:pPr lvl="1"/>
            <a:r>
              <a:rPr lang="en-US" dirty="0"/>
              <a:t> Vision &amp; creativity</a:t>
            </a:r>
          </a:p>
        </p:txBody>
      </p:sp>
      <p:sp>
        <p:nvSpPr>
          <p:cNvPr id="4" name="Date Placeholder 3">
            <a:extLst>
              <a:ext uri="{FF2B5EF4-FFF2-40B4-BE49-F238E27FC236}">
                <a16:creationId xmlns:a16="http://schemas.microsoft.com/office/drawing/2014/main" id="{6302FE6E-23D0-2F07-0B0D-30B3975E50A0}"/>
              </a:ext>
            </a:extLst>
          </p:cNvPr>
          <p:cNvSpPr>
            <a:spLocks noGrp="1"/>
          </p:cNvSpPr>
          <p:nvPr>
            <p:ph type="dt" sz="half" idx="10"/>
          </p:nvPr>
        </p:nvSpPr>
        <p:spPr/>
        <p:txBody>
          <a:bodyPr/>
          <a:lstStyle/>
          <a:p>
            <a:fld id="{421906B1-4D3B-446E-B1DF-92495DFF80E8}" type="datetime1">
              <a:rPr lang="en-US" smtClean="0"/>
              <a:t>9/30/2022</a:t>
            </a:fld>
            <a:endParaRPr lang="en-US"/>
          </a:p>
        </p:txBody>
      </p:sp>
      <p:sp>
        <p:nvSpPr>
          <p:cNvPr id="5" name="Footer Placeholder 4">
            <a:extLst>
              <a:ext uri="{FF2B5EF4-FFF2-40B4-BE49-F238E27FC236}">
                <a16:creationId xmlns:a16="http://schemas.microsoft.com/office/drawing/2014/main" id="{84E9A37A-0253-C700-0391-3B158B3452EE}"/>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Deliberate Search</a:t>
            </a:r>
            <a:endParaRPr lang="en-US" dirty="0"/>
          </a:p>
        </p:txBody>
      </p:sp>
      <p:sp>
        <p:nvSpPr>
          <p:cNvPr id="3" name="Content Placeholder 2"/>
          <p:cNvSpPr>
            <a:spLocks noGrp="1"/>
          </p:cNvSpPr>
          <p:nvPr>
            <p:ph idx="1"/>
          </p:nvPr>
        </p:nvSpPr>
        <p:spPr/>
        <p:txBody>
          <a:bodyPr/>
          <a:lstStyle/>
          <a:p>
            <a:r>
              <a:rPr lang="en-GB" dirty="0"/>
              <a:t>Most appropriate way of finding a venture?</a:t>
            </a:r>
          </a:p>
          <a:p>
            <a:pPr lvl="1"/>
            <a:r>
              <a:rPr lang="en-GB" dirty="0"/>
              <a:t>Systematic</a:t>
            </a:r>
          </a:p>
          <a:p>
            <a:pPr lvl="1"/>
            <a:r>
              <a:rPr lang="en-GB" dirty="0"/>
              <a:t>Five clearly defined steps:</a:t>
            </a:r>
          </a:p>
          <a:p>
            <a:pPr lvl="2"/>
            <a:r>
              <a:rPr lang="en-GB" dirty="0"/>
              <a:t>Contact people in the know</a:t>
            </a:r>
          </a:p>
          <a:p>
            <a:pPr lvl="2"/>
            <a:r>
              <a:rPr lang="en-GB" dirty="0"/>
              <a:t>Read appropriate publications</a:t>
            </a:r>
          </a:p>
          <a:p>
            <a:pPr lvl="2"/>
            <a:r>
              <a:rPr lang="en-GB" dirty="0"/>
              <a:t>Do Market Research</a:t>
            </a:r>
          </a:p>
          <a:p>
            <a:pPr lvl="2"/>
            <a:r>
              <a:rPr lang="en-GB" dirty="0"/>
              <a:t>Use Government data</a:t>
            </a:r>
          </a:p>
          <a:p>
            <a:pPr lvl="2"/>
            <a:r>
              <a:rPr lang="en-GB" dirty="0"/>
              <a:t>Joint-venture with large companies</a:t>
            </a:r>
          </a:p>
        </p:txBody>
      </p:sp>
      <p:sp>
        <p:nvSpPr>
          <p:cNvPr id="4" name="Date Placeholder 3">
            <a:extLst>
              <a:ext uri="{FF2B5EF4-FFF2-40B4-BE49-F238E27FC236}">
                <a16:creationId xmlns:a16="http://schemas.microsoft.com/office/drawing/2014/main" id="{3C4A568F-BB1C-71F9-AC37-9FB443499723}"/>
              </a:ext>
            </a:extLst>
          </p:cNvPr>
          <p:cNvSpPr>
            <a:spLocks noGrp="1"/>
          </p:cNvSpPr>
          <p:nvPr>
            <p:ph type="dt" sz="half" idx="10"/>
          </p:nvPr>
        </p:nvSpPr>
        <p:spPr/>
        <p:txBody>
          <a:bodyPr/>
          <a:lstStyle/>
          <a:p>
            <a:fld id="{D78F989D-F6B8-465B-9A92-9B3C796A46E3}" type="datetime1">
              <a:rPr lang="en-US" smtClean="0"/>
              <a:t>9/30/2022</a:t>
            </a:fld>
            <a:endParaRPr lang="en-US"/>
          </a:p>
        </p:txBody>
      </p:sp>
      <p:sp>
        <p:nvSpPr>
          <p:cNvPr id="5" name="Footer Placeholder 4">
            <a:extLst>
              <a:ext uri="{FF2B5EF4-FFF2-40B4-BE49-F238E27FC236}">
                <a16:creationId xmlns:a16="http://schemas.microsoft.com/office/drawing/2014/main" id="{56130479-18DC-8EE1-B17F-70646BBE1A74}"/>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Opportunity</a:t>
            </a:r>
          </a:p>
        </p:txBody>
      </p:sp>
      <p:sp>
        <p:nvSpPr>
          <p:cNvPr id="4" name="Content Placeholder 3"/>
          <p:cNvSpPr>
            <a:spLocks noGrp="1"/>
          </p:cNvSpPr>
          <p:nvPr>
            <p:ph idx="1"/>
          </p:nvPr>
        </p:nvSpPr>
        <p:spPr>
          <a:xfrm>
            <a:off x="4877368" y="649480"/>
            <a:ext cx="3646835" cy="5546047"/>
          </a:xfrm>
        </p:spPr>
        <p:txBody>
          <a:bodyPr anchor="ctr">
            <a:normAutofit/>
          </a:bodyPr>
          <a:lstStyle/>
          <a:p>
            <a:r>
              <a:rPr lang="en-US" sz="1700"/>
              <a:t>Opportunity is a business concept, which if turned into a tangible product or service, by the enterprise, will result into profit. It is all about creating values</a:t>
            </a:r>
          </a:p>
        </p:txBody>
      </p:sp>
      <p:sp>
        <p:nvSpPr>
          <p:cNvPr id="2" name="Date Placeholder 1">
            <a:extLst>
              <a:ext uri="{FF2B5EF4-FFF2-40B4-BE49-F238E27FC236}">
                <a16:creationId xmlns:a16="http://schemas.microsoft.com/office/drawing/2014/main" id="{C7CDFA77-F7E6-27A1-3DA1-AA7A14FE7A7F}"/>
              </a:ext>
            </a:extLst>
          </p:cNvPr>
          <p:cNvSpPr>
            <a:spLocks noGrp="1"/>
          </p:cNvSpPr>
          <p:nvPr>
            <p:ph type="dt" sz="half" idx="10"/>
          </p:nvPr>
        </p:nvSpPr>
        <p:spPr/>
        <p:txBody>
          <a:bodyPr/>
          <a:lstStyle/>
          <a:p>
            <a:fld id="{7FD733AB-56B9-43BE-99A3-147031B018E3}" type="datetime1">
              <a:rPr lang="en-US" smtClean="0"/>
              <a:t>9/30/2022</a:t>
            </a:fld>
            <a:endParaRPr lang="en-US"/>
          </a:p>
        </p:txBody>
      </p:sp>
      <p:sp>
        <p:nvSpPr>
          <p:cNvPr id="5" name="Footer Placeholder 4">
            <a:extLst>
              <a:ext uri="{FF2B5EF4-FFF2-40B4-BE49-F238E27FC236}">
                <a16:creationId xmlns:a16="http://schemas.microsoft.com/office/drawing/2014/main" id="{8092610D-2186-D5CF-9395-7CDC03C39AB7}"/>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Contact the Right People</a:t>
            </a:r>
            <a:endParaRPr lang="en-US" dirty="0"/>
          </a:p>
        </p:txBody>
      </p:sp>
      <p:sp>
        <p:nvSpPr>
          <p:cNvPr id="3" name="Content Placeholder 2"/>
          <p:cNvSpPr>
            <a:spLocks noGrp="1"/>
          </p:cNvSpPr>
          <p:nvPr>
            <p:ph idx="1"/>
          </p:nvPr>
        </p:nvSpPr>
        <p:spPr/>
        <p:txBody>
          <a:bodyPr/>
          <a:lstStyle/>
          <a:p>
            <a:r>
              <a:rPr lang="en-GB" dirty="0"/>
              <a:t>Ask others to inform you of good ideas</a:t>
            </a:r>
          </a:p>
          <a:p>
            <a:pPr lvl="1"/>
            <a:r>
              <a:rPr lang="en-GB" dirty="0"/>
              <a:t>Contact technology transfer organizations</a:t>
            </a:r>
          </a:p>
          <a:p>
            <a:pPr lvl="1"/>
            <a:r>
              <a:rPr lang="en-GB" dirty="0"/>
              <a:t>Patent attorneys</a:t>
            </a:r>
          </a:p>
          <a:p>
            <a:pPr lvl="1"/>
            <a:r>
              <a:rPr lang="en-GB" dirty="0"/>
              <a:t>Investment bankers</a:t>
            </a:r>
          </a:p>
          <a:p>
            <a:pPr lvl="1"/>
            <a:r>
              <a:rPr lang="en-GB" dirty="0"/>
              <a:t>Venture capital firms</a:t>
            </a:r>
          </a:p>
          <a:p>
            <a:r>
              <a:rPr lang="en-GB" dirty="0"/>
              <a:t>Talk to people</a:t>
            </a:r>
          </a:p>
          <a:p>
            <a:pPr lvl="1"/>
            <a:r>
              <a:rPr lang="en-GB" dirty="0"/>
              <a:t>Especially marketing, sales, service</a:t>
            </a:r>
          </a:p>
          <a:p>
            <a:r>
              <a:rPr lang="en-GB" dirty="0"/>
              <a:t>Talk to customers, see what they need</a:t>
            </a:r>
          </a:p>
        </p:txBody>
      </p:sp>
      <p:sp>
        <p:nvSpPr>
          <p:cNvPr id="4" name="Date Placeholder 3">
            <a:extLst>
              <a:ext uri="{FF2B5EF4-FFF2-40B4-BE49-F238E27FC236}">
                <a16:creationId xmlns:a16="http://schemas.microsoft.com/office/drawing/2014/main" id="{B5F0E784-5CAD-098E-7D9A-8EA55F9FC95A}"/>
              </a:ext>
            </a:extLst>
          </p:cNvPr>
          <p:cNvSpPr>
            <a:spLocks noGrp="1"/>
          </p:cNvSpPr>
          <p:nvPr>
            <p:ph type="dt" sz="half" idx="10"/>
          </p:nvPr>
        </p:nvSpPr>
        <p:spPr/>
        <p:txBody>
          <a:bodyPr/>
          <a:lstStyle/>
          <a:p>
            <a:fld id="{EFDAA2F2-7A34-4C3C-8A86-BA53DDA0EB8F}" type="datetime1">
              <a:rPr lang="en-US" smtClean="0"/>
              <a:t>9/30/2022</a:t>
            </a:fld>
            <a:endParaRPr lang="en-US"/>
          </a:p>
        </p:txBody>
      </p:sp>
      <p:sp>
        <p:nvSpPr>
          <p:cNvPr id="5" name="Footer Placeholder 4">
            <a:extLst>
              <a:ext uri="{FF2B5EF4-FFF2-40B4-BE49-F238E27FC236}">
                <a16:creationId xmlns:a16="http://schemas.microsoft.com/office/drawing/2014/main" id="{9CD26DD0-1C44-58D1-5F7D-DEB6C3D8AA1A}"/>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the Printed Word</a:t>
            </a:r>
            <a:endParaRPr lang="en-US" dirty="0"/>
          </a:p>
        </p:txBody>
      </p:sp>
      <p:sp>
        <p:nvSpPr>
          <p:cNvPr id="3" name="Content Placeholder 2"/>
          <p:cNvSpPr>
            <a:spLocks noGrp="1"/>
          </p:cNvSpPr>
          <p:nvPr>
            <p:ph idx="1"/>
          </p:nvPr>
        </p:nvSpPr>
        <p:spPr/>
        <p:txBody>
          <a:bodyPr/>
          <a:lstStyle/>
          <a:p>
            <a:r>
              <a:rPr lang="en-GB" dirty="0"/>
              <a:t>Study your desired industry</a:t>
            </a:r>
          </a:p>
          <a:p>
            <a:r>
              <a:rPr lang="en-GB" dirty="0"/>
              <a:t>Read the appropriate publications:</a:t>
            </a:r>
          </a:p>
          <a:p>
            <a:pPr lvl="1"/>
            <a:r>
              <a:rPr lang="en-GB" dirty="0"/>
              <a:t>Trade Indexes in the area</a:t>
            </a:r>
          </a:p>
          <a:p>
            <a:pPr lvl="1"/>
            <a:r>
              <a:rPr lang="en-GB" dirty="0"/>
              <a:t>local business newspaper every day</a:t>
            </a:r>
          </a:p>
          <a:p>
            <a:pPr lvl="1"/>
            <a:r>
              <a:rPr lang="en-GB" dirty="0"/>
              <a:t>Annual reports of industry public companies</a:t>
            </a:r>
          </a:p>
          <a:p>
            <a:pPr lvl="1"/>
            <a:r>
              <a:rPr lang="en-GB" dirty="0"/>
              <a:t>Purchase professional reports</a:t>
            </a:r>
          </a:p>
          <a:p>
            <a:r>
              <a:rPr lang="en-GB" dirty="0"/>
              <a:t>Look for required improvements</a:t>
            </a:r>
            <a:endParaRPr lang="en-US" dirty="0"/>
          </a:p>
        </p:txBody>
      </p:sp>
      <p:sp>
        <p:nvSpPr>
          <p:cNvPr id="4" name="Date Placeholder 3">
            <a:extLst>
              <a:ext uri="{FF2B5EF4-FFF2-40B4-BE49-F238E27FC236}">
                <a16:creationId xmlns:a16="http://schemas.microsoft.com/office/drawing/2014/main" id="{225B4A41-81E9-1E73-82D2-6510E5B9366B}"/>
              </a:ext>
            </a:extLst>
          </p:cNvPr>
          <p:cNvSpPr>
            <a:spLocks noGrp="1"/>
          </p:cNvSpPr>
          <p:nvPr>
            <p:ph type="dt" sz="half" idx="10"/>
          </p:nvPr>
        </p:nvSpPr>
        <p:spPr/>
        <p:txBody>
          <a:bodyPr/>
          <a:lstStyle/>
          <a:p>
            <a:fld id="{27DD3EAD-65F2-4E0D-B2DA-C9DE9BFC1C41}" type="datetime1">
              <a:rPr lang="en-US" smtClean="0"/>
              <a:t>9/30/2022</a:t>
            </a:fld>
            <a:endParaRPr lang="en-US"/>
          </a:p>
        </p:txBody>
      </p:sp>
      <p:sp>
        <p:nvSpPr>
          <p:cNvPr id="5" name="Footer Placeholder 4">
            <a:extLst>
              <a:ext uri="{FF2B5EF4-FFF2-40B4-BE49-F238E27FC236}">
                <a16:creationId xmlns:a16="http://schemas.microsoft.com/office/drawing/2014/main" id="{C73CB218-F2AD-4534-548D-5BFFF7128C43}"/>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the Market</a:t>
            </a:r>
            <a:endParaRPr lang="en-US" dirty="0"/>
          </a:p>
        </p:txBody>
      </p:sp>
      <p:sp>
        <p:nvSpPr>
          <p:cNvPr id="3" name="Content Placeholder 2"/>
          <p:cNvSpPr>
            <a:spLocks noGrp="1"/>
          </p:cNvSpPr>
          <p:nvPr>
            <p:ph idx="1"/>
          </p:nvPr>
        </p:nvSpPr>
        <p:spPr/>
        <p:txBody>
          <a:bodyPr/>
          <a:lstStyle/>
          <a:p>
            <a:r>
              <a:rPr lang="en-GB" dirty="0"/>
              <a:t>What do people want, nobody is producing</a:t>
            </a:r>
          </a:p>
          <a:p>
            <a:r>
              <a:rPr lang="en-GB" dirty="0"/>
              <a:t>Ask buyers what they have trouble finding</a:t>
            </a:r>
          </a:p>
          <a:p>
            <a:r>
              <a:rPr lang="en-GB" dirty="0"/>
              <a:t>Determine what’s missing in trade catalogues</a:t>
            </a:r>
          </a:p>
          <a:p>
            <a:r>
              <a:rPr lang="en-GB" dirty="0"/>
              <a:t>Ask store managers</a:t>
            </a:r>
          </a:p>
          <a:p>
            <a:pPr lvl="1"/>
            <a:r>
              <a:rPr lang="en-GB" dirty="0"/>
              <a:t>What do customers want but can’t buy</a:t>
            </a:r>
          </a:p>
          <a:p>
            <a:r>
              <a:rPr lang="en-GB" dirty="0"/>
              <a:t>Attend trade shows</a:t>
            </a:r>
          </a:p>
          <a:p>
            <a:pPr lvl="1"/>
            <a:r>
              <a:rPr lang="en-GB" dirty="0"/>
              <a:t>Ask people about what may be needed</a:t>
            </a:r>
          </a:p>
        </p:txBody>
      </p:sp>
      <p:sp>
        <p:nvSpPr>
          <p:cNvPr id="4" name="Date Placeholder 3">
            <a:extLst>
              <a:ext uri="{FF2B5EF4-FFF2-40B4-BE49-F238E27FC236}">
                <a16:creationId xmlns:a16="http://schemas.microsoft.com/office/drawing/2014/main" id="{4B7E0818-0826-88A3-2FEF-2F5FD00640B6}"/>
              </a:ext>
            </a:extLst>
          </p:cNvPr>
          <p:cNvSpPr>
            <a:spLocks noGrp="1"/>
          </p:cNvSpPr>
          <p:nvPr>
            <p:ph type="dt" sz="half" idx="10"/>
          </p:nvPr>
        </p:nvSpPr>
        <p:spPr/>
        <p:txBody>
          <a:bodyPr/>
          <a:lstStyle/>
          <a:p>
            <a:fld id="{9F090AD7-28CF-4907-AC94-68478B63D7D2}" type="datetime1">
              <a:rPr lang="en-US" smtClean="0"/>
              <a:t>9/30/2022</a:t>
            </a:fld>
            <a:endParaRPr lang="en-US"/>
          </a:p>
        </p:txBody>
      </p:sp>
      <p:sp>
        <p:nvSpPr>
          <p:cNvPr id="5" name="Footer Placeholder 4">
            <a:extLst>
              <a:ext uri="{FF2B5EF4-FFF2-40B4-BE49-F238E27FC236}">
                <a16:creationId xmlns:a16="http://schemas.microsoft.com/office/drawing/2014/main" id="{AD4FD558-9CE5-3734-F58E-4E6E2CBDC83D}"/>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Government</a:t>
            </a:r>
            <a:endParaRPr lang="en-US" dirty="0"/>
          </a:p>
        </p:txBody>
      </p:sp>
      <p:sp>
        <p:nvSpPr>
          <p:cNvPr id="3" name="Content Placeholder 2"/>
          <p:cNvSpPr>
            <a:spLocks noGrp="1"/>
          </p:cNvSpPr>
          <p:nvPr>
            <p:ph idx="1"/>
          </p:nvPr>
        </p:nvSpPr>
        <p:spPr/>
        <p:txBody>
          <a:bodyPr/>
          <a:lstStyle/>
          <a:p>
            <a:r>
              <a:rPr lang="en-GB" dirty="0"/>
              <a:t>Examine industry statistics</a:t>
            </a:r>
          </a:p>
          <a:p>
            <a:pPr lvl="1"/>
            <a:r>
              <a:rPr lang="en-GB" dirty="0"/>
              <a:t>Select high-growth areas</a:t>
            </a:r>
          </a:p>
          <a:p>
            <a:r>
              <a:rPr lang="en-GB" dirty="0"/>
              <a:t>Consider legislation’s effect on business</a:t>
            </a:r>
          </a:p>
          <a:p>
            <a:pPr lvl="1"/>
            <a:r>
              <a:rPr lang="en-GB" dirty="0"/>
              <a:t>May create needs for businesses to comply</a:t>
            </a:r>
          </a:p>
          <a:p>
            <a:pPr>
              <a:lnSpc>
                <a:spcPct val="90000"/>
              </a:lnSpc>
            </a:pPr>
            <a:r>
              <a:rPr lang="en-GB" dirty="0"/>
              <a:t>Government action</a:t>
            </a:r>
          </a:p>
          <a:p>
            <a:pPr lvl="2">
              <a:lnSpc>
                <a:spcPct val="90000"/>
              </a:lnSpc>
            </a:pPr>
            <a:r>
              <a:rPr lang="en-GB" dirty="0"/>
              <a:t>New programs, incentives</a:t>
            </a:r>
          </a:p>
          <a:p>
            <a:pPr lvl="2">
              <a:lnSpc>
                <a:spcPct val="90000"/>
              </a:lnSpc>
            </a:pPr>
            <a:r>
              <a:rPr lang="en-GB" dirty="0"/>
              <a:t>War </a:t>
            </a:r>
          </a:p>
        </p:txBody>
      </p:sp>
      <p:sp>
        <p:nvSpPr>
          <p:cNvPr id="4" name="Date Placeholder 3">
            <a:extLst>
              <a:ext uri="{FF2B5EF4-FFF2-40B4-BE49-F238E27FC236}">
                <a16:creationId xmlns:a16="http://schemas.microsoft.com/office/drawing/2014/main" id="{C740EEA2-F458-8A00-3799-E3E7F6F337C6}"/>
              </a:ext>
            </a:extLst>
          </p:cNvPr>
          <p:cNvSpPr>
            <a:spLocks noGrp="1"/>
          </p:cNvSpPr>
          <p:nvPr>
            <p:ph type="dt" sz="half" idx="10"/>
          </p:nvPr>
        </p:nvSpPr>
        <p:spPr/>
        <p:txBody>
          <a:bodyPr/>
          <a:lstStyle/>
          <a:p>
            <a:fld id="{ED18AD0D-2A7F-415A-BAF4-E3974896C3E3}" type="datetime1">
              <a:rPr lang="en-US" smtClean="0"/>
              <a:t>9/30/2022</a:t>
            </a:fld>
            <a:endParaRPr lang="en-US"/>
          </a:p>
        </p:txBody>
      </p:sp>
      <p:sp>
        <p:nvSpPr>
          <p:cNvPr id="5" name="Footer Placeholder 4">
            <a:extLst>
              <a:ext uri="{FF2B5EF4-FFF2-40B4-BE49-F238E27FC236}">
                <a16:creationId xmlns:a16="http://schemas.microsoft.com/office/drawing/2014/main" id="{30546B62-27F6-AED3-A50F-B561C5BFDD8D}"/>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a:t>
            </a:r>
          </a:p>
        </p:txBody>
      </p:sp>
      <p:sp>
        <p:nvSpPr>
          <p:cNvPr id="3" name="Content Placeholder 2"/>
          <p:cNvSpPr>
            <a:spLocks noGrp="1"/>
          </p:cNvSpPr>
          <p:nvPr>
            <p:ph idx="1"/>
          </p:nvPr>
        </p:nvSpPr>
        <p:spPr/>
        <p:txBody>
          <a:bodyPr/>
          <a:lstStyle/>
          <a:p>
            <a:r>
              <a:rPr lang="en-US" dirty="0"/>
              <a:t>Great way to generate ideas</a:t>
            </a:r>
          </a:p>
          <a:p>
            <a:r>
              <a:rPr lang="en-US" dirty="0"/>
              <a:t>As many ideas as possible</a:t>
            </a:r>
          </a:p>
          <a:p>
            <a:r>
              <a:rPr lang="en-US" dirty="0"/>
              <a:t>Everyone participates</a:t>
            </a:r>
          </a:p>
          <a:p>
            <a:r>
              <a:rPr lang="en-GB" dirty="0"/>
              <a:t>Write down </a:t>
            </a:r>
            <a:r>
              <a:rPr lang="en-GB" u="sng" dirty="0"/>
              <a:t>all</a:t>
            </a:r>
            <a:r>
              <a:rPr lang="en-GB" dirty="0"/>
              <a:t> ideas presented</a:t>
            </a:r>
          </a:p>
          <a:p>
            <a:r>
              <a:rPr lang="en-GB" dirty="0"/>
              <a:t>Spark off of others’ ideas</a:t>
            </a:r>
          </a:p>
        </p:txBody>
      </p:sp>
      <p:sp>
        <p:nvSpPr>
          <p:cNvPr id="4" name="Date Placeholder 3">
            <a:extLst>
              <a:ext uri="{FF2B5EF4-FFF2-40B4-BE49-F238E27FC236}">
                <a16:creationId xmlns:a16="http://schemas.microsoft.com/office/drawing/2014/main" id="{E4BA671D-8EC2-C30D-14E3-221D2488F4A5}"/>
              </a:ext>
            </a:extLst>
          </p:cNvPr>
          <p:cNvSpPr>
            <a:spLocks noGrp="1"/>
          </p:cNvSpPr>
          <p:nvPr>
            <p:ph type="dt" sz="half" idx="10"/>
          </p:nvPr>
        </p:nvSpPr>
        <p:spPr/>
        <p:txBody>
          <a:bodyPr/>
          <a:lstStyle/>
          <a:p>
            <a:fld id="{209CCD72-1A6C-4259-9B2F-D85E1DB2250F}" type="datetime1">
              <a:rPr lang="en-US" smtClean="0"/>
              <a:t>9/30/2022</a:t>
            </a:fld>
            <a:endParaRPr lang="en-US"/>
          </a:p>
        </p:txBody>
      </p:sp>
      <p:sp>
        <p:nvSpPr>
          <p:cNvPr id="5" name="Footer Placeholder 4">
            <a:extLst>
              <a:ext uri="{FF2B5EF4-FFF2-40B4-BE49-F238E27FC236}">
                <a16:creationId xmlns:a16="http://schemas.microsoft.com/office/drawing/2014/main" id="{9014E132-46F8-18B6-6E87-E0295FDA61C7}"/>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 Rules</a:t>
            </a:r>
          </a:p>
        </p:txBody>
      </p:sp>
      <p:sp>
        <p:nvSpPr>
          <p:cNvPr id="3" name="Content Placeholder 2"/>
          <p:cNvSpPr>
            <a:spLocks noGrp="1"/>
          </p:cNvSpPr>
          <p:nvPr>
            <p:ph idx="1"/>
          </p:nvPr>
        </p:nvSpPr>
        <p:spPr/>
        <p:txBody>
          <a:bodyPr>
            <a:noAutofit/>
          </a:bodyPr>
          <a:lstStyle/>
          <a:p>
            <a:r>
              <a:rPr lang="en-US" dirty="0"/>
              <a:t>No criticisms or judgments</a:t>
            </a:r>
          </a:p>
          <a:p>
            <a:pPr lvl="1"/>
            <a:r>
              <a:rPr lang="en-US" dirty="0"/>
              <a:t>All ideas are equally valid at this point </a:t>
            </a:r>
          </a:p>
          <a:p>
            <a:r>
              <a:rPr lang="en-US" dirty="0"/>
              <a:t>All ideas are welcome</a:t>
            </a:r>
          </a:p>
          <a:p>
            <a:pPr lvl="1"/>
            <a:r>
              <a:rPr lang="en-US" dirty="0"/>
              <a:t>Be creative</a:t>
            </a:r>
          </a:p>
          <a:p>
            <a:pPr lvl="1"/>
            <a:r>
              <a:rPr lang="en-US" dirty="0"/>
              <a:t>The more ideas the better </a:t>
            </a:r>
          </a:p>
          <a:p>
            <a:r>
              <a:rPr lang="en-US" dirty="0"/>
              <a:t>Absolutely no discussion </a:t>
            </a:r>
          </a:p>
          <a:p>
            <a:pPr lvl="1"/>
            <a:r>
              <a:rPr lang="en-US" dirty="0"/>
              <a:t>Ideas will be discussed after brainstorming is complete</a:t>
            </a:r>
          </a:p>
        </p:txBody>
      </p:sp>
      <p:sp>
        <p:nvSpPr>
          <p:cNvPr id="4" name="Date Placeholder 3">
            <a:extLst>
              <a:ext uri="{FF2B5EF4-FFF2-40B4-BE49-F238E27FC236}">
                <a16:creationId xmlns:a16="http://schemas.microsoft.com/office/drawing/2014/main" id="{184DF5BE-E808-6013-32C7-5CB8208C81D3}"/>
              </a:ext>
            </a:extLst>
          </p:cNvPr>
          <p:cNvSpPr>
            <a:spLocks noGrp="1"/>
          </p:cNvSpPr>
          <p:nvPr>
            <p:ph type="dt" sz="half" idx="10"/>
          </p:nvPr>
        </p:nvSpPr>
        <p:spPr/>
        <p:txBody>
          <a:bodyPr/>
          <a:lstStyle/>
          <a:p>
            <a:fld id="{294C37BD-C853-4BF4-BAD4-5F6558C7E675}" type="datetime1">
              <a:rPr lang="en-US" smtClean="0"/>
              <a:t>9/30/2022</a:t>
            </a:fld>
            <a:endParaRPr lang="en-US"/>
          </a:p>
        </p:txBody>
      </p:sp>
      <p:sp>
        <p:nvSpPr>
          <p:cNvPr id="5" name="Footer Placeholder 4">
            <a:extLst>
              <a:ext uri="{FF2B5EF4-FFF2-40B4-BE49-F238E27FC236}">
                <a16:creationId xmlns:a16="http://schemas.microsoft.com/office/drawing/2014/main" id="{272D5BD1-8A0B-8419-95C6-BFAB986AD09E}"/>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Sources</a:t>
            </a:r>
          </a:p>
        </p:txBody>
      </p:sp>
      <p:sp>
        <p:nvSpPr>
          <p:cNvPr id="3" name="Content Placeholder 2"/>
          <p:cNvSpPr>
            <a:spLocks noGrp="1"/>
          </p:cNvSpPr>
          <p:nvPr>
            <p:ph idx="1"/>
          </p:nvPr>
        </p:nvSpPr>
        <p:spPr/>
        <p:txBody>
          <a:bodyPr>
            <a:normAutofit fontScale="85000" lnSpcReduction="20000"/>
          </a:bodyPr>
          <a:lstStyle/>
          <a:p>
            <a:pPr>
              <a:lnSpc>
                <a:spcPct val="90000"/>
              </a:lnSpc>
            </a:pPr>
            <a:r>
              <a:rPr lang="en-GB" dirty="0"/>
              <a:t>Besides deliberate thinking</a:t>
            </a:r>
          </a:p>
          <a:p>
            <a:pPr lvl="1">
              <a:lnSpc>
                <a:spcPct val="90000"/>
              </a:lnSpc>
            </a:pPr>
            <a:r>
              <a:rPr lang="en-GB" dirty="0"/>
              <a:t>Unplanned “Eureka!" ideas</a:t>
            </a:r>
          </a:p>
          <a:p>
            <a:pPr lvl="2">
              <a:lnSpc>
                <a:spcPct val="90000"/>
              </a:lnSpc>
            </a:pPr>
            <a:r>
              <a:rPr lang="en-GB" dirty="0"/>
              <a:t>Hard to predict</a:t>
            </a:r>
          </a:p>
          <a:p>
            <a:r>
              <a:rPr lang="en-US" sz="2800" b="1" dirty="0"/>
              <a:t>Serendipity -</a:t>
            </a:r>
            <a:r>
              <a:rPr lang="en-US" sz="2800" dirty="0"/>
              <a:t> </a:t>
            </a:r>
            <a:r>
              <a:rPr lang="en-US" dirty="0"/>
              <a:t>In each of the following case, an accidental discovery -- but someone knew they had something when they saw it!</a:t>
            </a:r>
            <a:endParaRPr lang="en-US" sz="2400" dirty="0"/>
          </a:p>
          <a:p>
            <a:pPr lvl="1">
              <a:spcBef>
                <a:spcPct val="0"/>
              </a:spcBef>
              <a:buFont typeface="Arial" charset="0"/>
              <a:buChar char="─"/>
            </a:pPr>
            <a:r>
              <a:rPr lang="en-US" dirty="0"/>
              <a:t>Microwave ovens</a:t>
            </a:r>
          </a:p>
          <a:p>
            <a:pPr lvl="1">
              <a:spcBef>
                <a:spcPct val="0"/>
              </a:spcBef>
              <a:buFont typeface="Arial" charset="0"/>
              <a:buChar char="─"/>
            </a:pPr>
            <a:r>
              <a:rPr lang="en-US" dirty="0"/>
              <a:t>Aspartame (NutraSweet)</a:t>
            </a:r>
          </a:p>
          <a:p>
            <a:pPr lvl="1">
              <a:spcBef>
                <a:spcPct val="0"/>
              </a:spcBef>
              <a:buFont typeface="Arial" charset="0"/>
              <a:buChar char="─"/>
            </a:pPr>
            <a:r>
              <a:rPr lang="en-US" dirty="0" err="1"/>
              <a:t>ScotchGard</a:t>
            </a:r>
            <a:r>
              <a:rPr lang="en-US" dirty="0"/>
              <a:t> fabric protector</a:t>
            </a:r>
          </a:p>
          <a:p>
            <a:pPr lvl="1">
              <a:spcBef>
                <a:spcPct val="0"/>
              </a:spcBef>
              <a:buFont typeface="Arial" charset="0"/>
              <a:buChar char="─"/>
            </a:pPr>
            <a:r>
              <a:rPr lang="en-US" dirty="0"/>
              <a:t>Teflon</a:t>
            </a:r>
          </a:p>
          <a:p>
            <a:pPr lvl="1">
              <a:spcBef>
                <a:spcPct val="0"/>
              </a:spcBef>
              <a:buFont typeface="Arial" charset="0"/>
              <a:buChar char="─"/>
            </a:pPr>
            <a:r>
              <a:rPr lang="en-US" dirty="0"/>
              <a:t>Penicillin</a:t>
            </a:r>
          </a:p>
          <a:p>
            <a:pPr lvl="1">
              <a:spcBef>
                <a:spcPct val="0"/>
              </a:spcBef>
              <a:buFont typeface="Arial" charset="0"/>
              <a:buChar char="─"/>
            </a:pPr>
            <a:r>
              <a:rPr lang="en-US" dirty="0"/>
              <a:t>X-rays</a:t>
            </a:r>
          </a:p>
          <a:p>
            <a:pPr lvl="1">
              <a:spcBef>
                <a:spcPct val="0"/>
              </a:spcBef>
              <a:buFont typeface="Arial" charset="0"/>
              <a:buChar char="─"/>
            </a:pPr>
            <a:r>
              <a:rPr lang="en-US" dirty="0"/>
              <a:t>Dynamite</a:t>
            </a:r>
            <a:endParaRPr lang="en-GB" dirty="0"/>
          </a:p>
        </p:txBody>
      </p:sp>
      <p:sp>
        <p:nvSpPr>
          <p:cNvPr id="4" name="Date Placeholder 3">
            <a:extLst>
              <a:ext uri="{FF2B5EF4-FFF2-40B4-BE49-F238E27FC236}">
                <a16:creationId xmlns:a16="http://schemas.microsoft.com/office/drawing/2014/main" id="{D51DE967-FC36-59F5-95B1-DD3745914ED3}"/>
              </a:ext>
            </a:extLst>
          </p:cNvPr>
          <p:cNvSpPr>
            <a:spLocks noGrp="1"/>
          </p:cNvSpPr>
          <p:nvPr>
            <p:ph type="dt" sz="half" idx="10"/>
          </p:nvPr>
        </p:nvSpPr>
        <p:spPr/>
        <p:txBody>
          <a:bodyPr/>
          <a:lstStyle/>
          <a:p>
            <a:fld id="{658CA3BD-540B-47D8-8CFB-90E8A2037055}" type="datetime1">
              <a:rPr lang="en-US" smtClean="0"/>
              <a:t>9/30/2022</a:t>
            </a:fld>
            <a:endParaRPr lang="en-US"/>
          </a:p>
        </p:txBody>
      </p:sp>
      <p:sp>
        <p:nvSpPr>
          <p:cNvPr id="5" name="Footer Placeholder 4">
            <a:extLst>
              <a:ext uri="{FF2B5EF4-FFF2-40B4-BE49-F238E27FC236}">
                <a16:creationId xmlns:a16="http://schemas.microsoft.com/office/drawing/2014/main" id="{2AA338C9-0C8F-55AF-A7F0-4A7DBE999F9E}"/>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Snap Investigation of Ideas</a:t>
            </a:r>
          </a:p>
        </p:txBody>
      </p:sp>
      <p:sp>
        <p:nvSpPr>
          <p:cNvPr id="3" name="Content Placeholder 2"/>
          <p:cNvSpPr>
            <a:spLocks noGrp="1"/>
          </p:cNvSpPr>
          <p:nvPr>
            <p:ph idx="1"/>
          </p:nvPr>
        </p:nvSpPr>
        <p:spPr/>
        <p:txBody>
          <a:bodyPr/>
          <a:lstStyle/>
          <a:p>
            <a:pPr>
              <a:lnSpc>
                <a:spcPct val="90000"/>
              </a:lnSpc>
            </a:pPr>
            <a:r>
              <a:rPr lang="en-US" dirty="0"/>
              <a:t>Idea not enough – must examine preliminary viability</a:t>
            </a:r>
          </a:p>
          <a:p>
            <a:pPr>
              <a:lnSpc>
                <a:spcPct val="90000"/>
              </a:lnSpc>
            </a:pPr>
            <a:r>
              <a:rPr lang="en-US" dirty="0"/>
              <a:t>Preliminary investigation</a:t>
            </a:r>
          </a:p>
          <a:p>
            <a:pPr>
              <a:lnSpc>
                <a:spcPct val="90000"/>
              </a:lnSpc>
            </a:pPr>
            <a:r>
              <a:rPr lang="en-US" dirty="0"/>
              <a:t>Questions like:</a:t>
            </a:r>
          </a:p>
          <a:p>
            <a:pPr lvl="1">
              <a:lnSpc>
                <a:spcPct val="90000"/>
              </a:lnSpc>
            </a:pPr>
            <a:r>
              <a:rPr lang="en-US" dirty="0"/>
              <a:t>What exactly is the product or service?</a:t>
            </a:r>
          </a:p>
          <a:p>
            <a:pPr lvl="1">
              <a:lnSpc>
                <a:spcPct val="90000"/>
              </a:lnSpc>
            </a:pPr>
            <a:r>
              <a:rPr lang="en-US" dirty="0"/>
              <a:t>Application &amp; uses</a:t>
            </a:r>
          </a:p>
          <a:p>
            <a:pPr lvl="1">
              <a:lnSpc>
                <a:spcPct val="90000"/>
              </a:lnSpc>
            </a:pPr>
            <a:r>
              <a:rPr lang="en-US" dirty="0"/>
              <a:t>Possible scales of production or operation</a:t>
            </a:r>
          </a:p>
          <a:p>
            <a:pPr lvl="1">
              <a:lnSpc>
                <a:spcPct val="90000"/>
              </a:lnSpc>
            </a:pPr>
            <a:r>
              <a:rPr lang="en-US" dirty="0"/>
              <a:t>Project cost to a given scale of production/ operation</a:t>
            </a:r>
          </a:p>
        </p:txBody>
      </p:sp>
      <p:sp>
        <p:nvSpPr>
          <p:cNvPr id="4" name="Date Placeholder 3">
            <a:extLst>
              <a:ext uri="{FF2B5EF4-FFF2-40B4-BE49-F238E27FC236}">
                <a16:creationId xmlns:a16="http://schemas.microsoft.com/office/drawing/2014/main" id="{BF6667CB-A583-4414-A71D-00612AE36925}"/>
              </a:ext>
            </a:extLst>
          </p:cNvPr>
          <p:cNvSpPr>
            <a:spLocks noGrp="1"/>
          </p:cNvSpPr>
          <p:nvPr>
            <p:ph type="dt" sz="half" idx="10"/>
          </p:nvPr>
        </p:nvSpPr>
        <p:spPr/>
        <p:txBody>
          <a:bodyPr/>
          <a:lstStyle/>
          <a:p>
            <a:fld id="{BFA62C42-A568-4F2B-82E7-B22D3F466E06}" type="datetime1">
              <a:rPr lang="en-US" smtClean="0"/>
              <a:t>9/30/2022</a:t>
            </a:fld>
            <a:endParaRPr lang="en-US"/>
          </a:p>
        </p:txBody>
      </p:sp>
      <p:sp>
        <p:nvSpPr>
          <p:cNvPr id="5" name="Footer Placeholder 4">
            <a:extLst>
              <a:ext uri="{FF2B5EF4-FFF2-40B4-BE49-F238E27FC236}">
                <a16:creationId xmlns:a16="http://schemas.microsoft.com/office/drawing/2014/main" id="{5B9457F3-011F-193A-A187-D05213BD4E57}"/>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Snap Investigation of Ideas</a:t>
            </a:r>
          </a:p>
        </p:txBody>
      </p:sp>
      <p:sp>
        <p:nvSpPr>
          <p:cNvPr id="3" name="Content Placeholder 2"/>
          <p:cNvSpPr>
            <a:spLocks noGrp="1"/>
          </p:cNvSpPr>
          <p:nvPr>
            <p:ph idx="1"/>
          </p:nvPr>
        </p:nvSpPr>
        <p:spPr/>
        <p:txBody>
          <a:bodyPr/>
          <a:lstStyle/>
          <a:p>
            <a:pPr>
              <a:lnSpc>
                <a:spcPct val="90000"/>
              </a:lnSpc>
            </a:pPr>
            <a:r>
              <a:rPr lang="en-US" dirty="0"/>
              <a:t>Market / competition</a:t>
            </a:r>
          </a:p>
          <a:p>
            <a:pPr>
              <a:lnSpc>
                <a:spcPct val="90000"/>
              </a:lnSpc>
            </a:pPr>
            <a:r>
              <a:rPr lang="en-US" dirty="0"/>
              <a:t>Unit sale price</a:t>
            </a:r>
          </a:p>
          <a:p>
            <a:pPr>
              <a:lnSpc>
                <a:spcPct val="90000"/>
              </a:lnSpc>
            </a:pPr>
            <a:r>
              <a:rPr lang="en-US" dirty="0"/>
              <a:t>Degree of technological complexity</a:t>
            </a:r>
          </a:p>
          <a:p>
            <a:pPr>
              <a:lnSpc>
                <a:spcPct val="90000"/>
              </a:lnSpc>
            </a:pPr>
            <a:r>
              <a:rPr lang="en-US" dirty="0"/>
              <a:t>Expected annual turnover</a:t>
            </a:r>
          </a:p>
          <a:p>
            <a:pPr>
              <a:lnSpc>
                <a:spcPct val="90000"/>
              </a:lnSpc>
            </a:pPr>
            <a:r>
              <a:rPr lang="en-US" dirty="0"/>
              <a:t>Expected profit margin (range)</a:t>
            </a:r>
          </a:p>
          <a:p>
            <a:pPr>
              <a:lnSpc>
                <a:spcPct val="90000"/>
              </a:lnSpc>
            </a:pPr>
            <a:endParaRPr lang="en-US" dirty="0"/>
          </a:p>
          <a:p>
            <a:pPr>
              <a:lnSpc>
                <a:spcPct val="90000"/>
              </a:lnSpc>
              <a:buNone/>
            </a:pPr>
            <a:r>
              <a:rPr lang="en-US" dirty="0"/>
              <a:t>Any other information you can collect without incurring too much expenditure</a:t>
            </a:r>
          </a:p>
        </p:txBody>
      </p:sp>
      <p:sp>
        <p:nvSpPr>
          <p:cNvPr id="4" name="Date Placeholder 3">
            <a:extLst>
              <a:ext uri="{FF2B5EF4-FFF2-40B4-BE49-F238E27FC236}">
                <a16:creationId xmlns:a16="http://schemas.microsoft.com/office/drawing/2014/main" id="{D673A8D6-0BF1-3C8A-9A8F-D7394FAC6685}"/>
              </a:ext>
            </a:extLst>
          </p:cNvPr>
          <p:cNvSpPr>
            <a:spLocks noGrp="1"/>
          </p:cNvSpPr>
          <p:nvPr>
            <p:ph type="dt" sz="half" idx="10"/>
          </p:nvPr>
        </p:nvSpPr>
        <p:spPr/>
        <p:txBody>
          <a:bodyPr/>
          <a:lstStyle/>
          <a:p>
            <a:fld id="{3C32DDA9-1501-47BC-9B6C-F2B47DB75C24}" type="datetime1">
              <a:rPr lang="en-US" smtClean="0"/>
              <a:t>9/30/2022</a:t>
            </a:fld>
            <a:endParaRPr lang="en-US"/>
          </a:p>
        </p:txBody>
      </p:sp>
      <p:sp>
        <p:nvSpPr>
          <p:cNvPr id="5" name="Footer Placeholder 4">
            <a:extLst>
              <a:ext uri="{FF2B5EF4-FFF2-40B4-BE49-F238E27FC236}">
                <a16:creationId xmlns:a16="http://schemas.microsoft.com/office/drawing/2014/main" id="{3CBA027D-BCE2-DC11-6161-ADDCF4A49D51}"/>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5:  Evaluation &amp; short listing ideas</a:t>
            </a:r>
          </a:p>
        </p:txBody>
      </p:sp>
      <p:sp>
        <p:nvSpPr>
          <p:cNvPr id="3" name="Content Placeholder 2"/>
          <p:cNvSpPr>
            <a:spLocks noGrp="1"/>
          </p:cNvSpPr>
          <p:nvPr>
            <p:ph idx="1"/>
          </p:nvPr>
        </p:nvSpPr>
        <p:spPr/>
        <p:txBody>
          <a:bodyPr/>
          <a:lstStyle/>
          <a:p>
            <a:r>
              <a:rPr lang="en-US" dirty="0"/>
              <a:t>Will you be able to learn and get grip over business?</a:t>
            </a:r>
          </a:p>
          <a:p>
            <a:r>
              <a:rPr lang="en-US" dirty="0"/>
              <a:t>Securing term loans, financial assistance or commercial bank… will it pose a problem?</a:t>
            </a:r>
          </a:p>
          <a:p>
            <a:r>
              <a:rPr lang="en-US" dirty="0"/>
              <a:t>Key determinants:  success &amp; risks</a:t>
            </a:r>
          </a:p>
        </p:txBody>
      </p:sp>
      <p:sp>
        <p:nvSpPr>
          <p:cNvPr id="4" name="Date Placeholder 3">
            <a:extLst>
              <a:ext uri="{FF2B5EF4-FFF2-40B4-BE49-F238E27FC236}">
                <a16:creationId xmlns:a16="http://schemas.microsoft.com/office/drawing/2014/main" id="{1CAA0015-8C6A-B565-EB10-2C57F7FA77CE}"/>
              </a:ext>
            </a:extLst>
          </p:cNvPr>
          <p:cNvSpPr>
            <a:spLocks noGrp="1"/>
          </p:cNvSpPr>
          <p:nvPr>
            <p:ph type="dt" sz="half" idx="10"/>
          </p:nvPr>
        </p:nvSpPr>
        <p:spPr/>
        <p:txBody>
          <a:bodyPr/>
          <a:lstStyle/>
          <a:p>
            <a:fld id="{9824424B-6A3C-4869-A74C-4981FEDE39FD}" type="datetime1">
              <a:rPr lang="en-US" smtClean="0"/>
              <a:t>9/30/2022</a:t>
            </a:fld>
            <a:endParaRPr lang="en-US"/>
          </a:p>
        </p:txBody>
      </p:sp>
      <p:sp>
        <p:nvSpPr>
          <p:cNvPr id="5" name="Footer Placeholder 4">
            <a:extLst>
              <a:ext uri="{FF2B5EF4-FFF2-40B4-BE49-F238E27FC236}">
                <a16:creationId xmlns:a16="http://schemas.microsoft.com/office/drawing/2014/main" id="{3E0F1F36-F780-26B6-3405-59864C548EF4}"/>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1979613" y="1801813"/>
          <a:ext cx="5495925" cy="3873500"/>
        </p:xfrm>
        <a:graphic>
          <a:graphicData uri="http://schemas.openxmlformats.org/presentationml/2006/ole">
            <mc:AlternateContent xmlns:mc="http://schemas.openxmlformats.org/markup-compatibility/2006">
              <mc:Choice xmlns:v="urn:schemas-microsoft-com:vml" Requires="v">
                <p:oleObj name="SnapGrafx" r:id="rId2" imgW="5926320" imgH="4177800" progId="">
                  <p:embed/>
                </p:oleObj>
              </mc:Choice>
              <mc:Fallback>
                <p:oleObj name="SnapGrafx" r:id="rId2" imgW="5926320" imgH="41778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1801813"/>
                        <a:ext cx="5495925"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4"/>
          <p:cNvSpPr txBox="1">
            <a:spLocks noChangeArrowheads="1"/>
          </p:cNvSpPr>
          <p:nvPr/>
        </p:nvSpPr>
        <p:spPr bwMode="auto">
          <a:xfrm>
            <a:off x="6330950" y="609600"/>
            <a:ext cx="2813050" cy="1465263"/>
          </a:xfrm>
          <a:prstGeom prst="rect">
            <a:avLst/>
          </a:prstGeom>
          <a:noFill/>
          <a:ln w="9525">
            <a:noFill/>
            <a:miter lim="800000"/>
            <a:headEnd/>
            <a:tailEnd/>
          </a:ln>
          <a:effectLst/>
        </p:spPr>
        <p:txBody>
          <a:bodyPr wrap="none">
            <a:spAutoFit/>
          </a:bodyPr>
          <a:lstStyle/>
          <a:p>
            <a:pPr eaLnBrk="1" hangingPunct="1"/>
            <a:r>
              <a:rPr lang="en-GB" sz="1800" dirty="0">
                <a:latin typeface="Arial" charset="0"/>
              </a:rPr>
              <a:t>What do I want?</a:t>
            </a:r>
          </a:p>
          <a:p>
            <a:pPr eaLnBrk="1" hangingPunct="1"/>
            <a:r>
              <a:rPr lang="en-GB" sz="1800" dirty="0">
                <a:latin typeface="Arial" charset="0"/>
              </a:rPr>
              <a:t>Personal goals</a:t>
            </a:r>
          </a:p>
          <a:p>
            <a:pPr eaLnBrk="1" hangingPunct="1"/>
            <a:r>
              <a:rPr lang="en-GB" sz="1800" dirty="0">
                <a:latin typeface="Arial" charset="0"/>
              </a:rPr>
              <a:t>Skills &amp; strengths</a:t>
            </a:r>
          </a:p>
          <a:p>
            <a:pPr eaLnBrk="1" hangingPunct="1"/>
            <a:r>
              <a:rPr lang="en-GB" sz="1800" dirty="0">
                <a:latin typeface="Arial" charset="0"/>
              </a:rPr>
              <a:t>Confidence &amp; self efficacy</a:t>
            </a:r>
          </a:p>
          <a:p>
            <a:pPr eaLnBrk="1" hangingPunct="1"/>
            <a:r>
              <a:rPr lang="en-GB" sz="1800" dirty="0">
                <a:latin typeface="Arial" charset="0"/>
              </a:rPr>
              <a:t>Values &amp; motivations</a:t>
            </a:r>
          </a:p>
        </p:txBody>
      </p:sp>
      <p:sp>
        <p:nvSpPr>
          <p:cNvPr id="6" name="Text Box 5"/>
          <p:cNvSpPr txBox="1">
            <a:spLocks noChangeArrowheads="1"/>
          </p:cNvSpPr>
          <p:nvPr/>
        </p:nvSpPr>
        <p:spPr bwMode="auto">
          <a:xfrm>
            <a:off x="7194550" y="4741863"/>
            <a:ext cx="1949450" cy="1465262"/>
          </a:xfrm>
          <a:prstGeom prst="rect">
            <a:avLst/>
          </a:prstGeom>
          <a:noFill/>
          <a:ln w="9525">
            <a:noFill/>
            <a:miter lim="800000"/>
            <a:headEnd/>
            <a:tailEnd/>
          </a:ln>
          <a:effectLst/>
        </p:spPr>
        <p:txBody>
          <a:bodyPr wrap="none">
            <a:spAutoFit/>
          </a:bodyPr>
          <a:lstStyle/>
          <a:p>
            <a:pPr eaLnBrk="1" hangingPunct="1"/>
            <a:r>
              <a:rPr lang="en-GB" sz="1800" dirty="0">
                <a:latin typeface="Arial" charset="0"/>
              </a:rPr>
              <a:t>Creative thinking</a:t>
            </a:r>
          </a:p>
          <a:p>
            <a:pPr eaLnBrk="1" hangingPunct="1"/>
            <a:r>
              <a:rPr lang="en-GB" sz="1800" dirty="0">
                <a:latin typeface="Arial" charset="0"/>
              </a:rPr>
              <a:t>Exploring ideas</a:t>
            </a:r>
          </a:p>
          <a:p>
            <a:pPr eaLnBrk="1" hangingPunct="1"/>
            <a:r>
              <a:rPr lang="en-GB" sz="1800" dirty="0">
                <a:latin typeface="Arial" charset="0"/>
              </a:rPr>
              <a:t>Seeing needs as </a:t>
            </a:r>
          </a:p>
          <a:p>
            <a:pPr eaLnBrk="1" hangingPunct="1"/>
            <a:r>
              <a:rPr lang="en-GB" sz="1800" dirty="0">
                <a:latin typeface="Arial" charset="0"/>
              </a:rPr>
              <a:t>opportunities</a:t>
            </a:r>
          </a:p>
          <a:p>
            <a:pPr eaLnBrk="1" hangingPunct="1"/>
            <a:r>
              <a:rPr lang="en-GB" sz="1800" dirty="0">
                <a:latin typeface="Arial" charset="0"/>
              </a:rPr>
              <a:t>Taking initiative</a:t>
            </a:r>
          </a:p>
        </p:txBody>
      </p:sp>
      <p:sp>
        <p:nvSpPr>
          <p:cNvPr id="7" name="Text Box 6"/>
          <p:cNvSpPr txBox="1">
            <a:spLocks noChangeArrowheads="1"/>
          </p:cNvSpPr>
          <p:nvPr/>
        </p:nvSpPr>
        <p:spPr bwMode="auto">
          <a:xfrm>
            <a:off x="488950" y="4660900"/>
            <a:ext cx="2025650" cy="1739900"/>
          </a:xfrm>
          <a:prstGeom prst="rect">
            <a:avLst/>
          </a:prstGeom>
          <a:noFill/>
          <a:ln w="9525">
            <a:noFill/>
            <a:miter lim="800000"/>
            <a:headEnd/>
            <a:tailEnd/>
          </a:ln>
          <a:effectLst/>
        </p:spPr>
        <p:txBody>
          <a:bodyPr wrap="none">
            <a:spAutoFit/>
          </a:bodyPr>
          <a:lstStyle/>
          <a:p>
            <a:pPr eaLnBrk="1" hangingPunct="1"/>
            <a:r>
              <a:rPr lang="en-GB" sz="1800" dirty="0">
                <a:latin typeface="Arial" charset="0"/>
              </a:rPr>
              <a:t>Planning:</a:t>
            </a:r>
          </a:p>
          <a:p>
            <a:pPr eaLnBrk="1" hangingPunct="1"/>
            <a:r>
              <a:rPr lang="en-GB" sz="1800" dirty="0">
                <a:latin typeface="Arial" charset="0"/>
              </a:rPr>
              <a:t>Goals</a:t>
            </a:r>
          </a:p>
          <a:p>
            <a:pPr eaLnBrk="1" hangingPunct="1"/>
            <a:r>
              <a:rPr lang="en-GB" sz="1800" dirty="0">
                <a:latin typeface="Arial" charset="0"/>
              </a:rPr>
              <a:t>What is success? </a:t>
            </a:r>
          </a:p>
          <a:p>
            <a:pPr eaLnBrk="1" hangingPunct="1"/>
            <a:r>
              <a:rPr lang="en-GB" sz="1800" dirty="0">
                <a:latin typeface="Arial" charset="0"/>
              </a:rPr>
              <a:t>How-to?</a:t>
            </a:r>
          </a:p>
          <a:p>
            <a:pPr eaLnBrk="1" hangingPunct="1"/>
            <a:r>
              <a:rPr lang="en-GB" sz="1800" dirty="0">
                <a:latin typeface="Arial" charset="0"/>
              </a:rPr>
              <a:t>Who with?</a:t>
            </a:r>
          </a:p>
          <a:p>
            <a:pPr eaLnBrk="1" hangingPunct="1"/>
            <a:r>
              <a:rPr lang="en-GB" sz="1800" dirty="0">
                <a:latin typeface="Arial" charset="0"/>
              </a:rPr>
              <a:t>Resources</a:t>
            </a:r>
          </a:p>
        </p:txBody>
      </p:sp>
      <p:sp>
        <p:nvSpPr>
          <p:cNvPr id="8" name="Text Box 7"/>
          <p:cNvSpPr txBox="1">
            <a:spLocks noChangeArrowheads="1"/>
          </p:cNvSpPr>
          <p:nvPr/>
        </p:nvSpPr>
        <p:spPr bwMode="auto">
          <a:xfrm>
            <a:off x="87313" y="741363"/>
            <a:ext cx="2851150" cy="1465262"/>
          </a:xfrm>
          <a:prstGeom prst="rect">
            <a:avLst/>
          </a:prstGeom>
          <a:noFill/>
          <a:ln w="9525">
            <a:noFill/>
            <a:miter lim="800000"/>
            <a:headEnd/>
            <a:tailEnd/>
          </a:ln>
          <a:effectLst/>
        </p:spPr>
        <p:txBody>
          <a:bodyPr wrap="none">
            <a:spAutoFit/>
          </a:bodyPr>
          <a:lstStyle/>
          <a:p>
            <a:pPr eaLnBrk="1" hangingPunct="1"/>
            <a:r>
              <a:rPr lang="en-GB" sz="1800">
                <a:latin typeface="Arial" charset="0"/>
              </a:rPr>
              <a:t>Networking</a:t>
            </a:r>
          </a:p>
          <a:p>
            <a:pPr eaLnBrk="1" hangingPunct="1"/>
            <a:r>
              <a:rPr lang="en-GB" sz="1800">
                <a:latin typeface="Arial" charset="0"/>
              </a:rPr>
              <a:t>Creating &amp; using contacts</a:t>
            </a:r>
          </a:p>
          <a:p>
            <a:pPr eaLnBrk="1" hangingPunct="1"/>
            <a:r>
              <a:rPr lang="en-GB" sz="1800">
                <a:latin typeface="Arial" charset="0"/>
              </a:rPr>
              <a:t>Communicating effectively</a:t>
            </a:r>
          </a:p>
          <a:p>
            <a:pPr eaLnBrk="1" hangingPunct="1"/>
            <a:r>
              <a:rPr lang="en-GB" sz="1800">
                <a:latin typeface="Arial" charset="0"/>
              </a:rPr>
              <a:t>Self marketing</a:t>
            </a:r>
          </a:p>
          <a:p>
            <a:pPr eaLnBrk="1" hangingPunct="1"/>
            <a:r>
              <a:rPr lang="en-GB" sz="1800">
                <a:latin typeface="Arial" charset="0"/>
              </a:rPr>
              <a:t>Learning from experience</a:t>
            </a:r>
          </a:p>
        </p:txBody>
      </p:sp>
      <p:sp>
        <p:nvSpPr>
          <p:cNvPr id="2" name="Date Placeholder 1">
            <a:extLst>
              <a:ext uri="{FF2B5EF4-FFF2-40B4-BE49-F238E27FC236}">
                <a16:creationId xmlns:a16="http://schemas.microsoft.com/office/drawing/2014/main" id="{5511253E-F328-7183-6D4C-39EC4C4835A6}"/>
              </a:ext>
            </a:extLst>
          </p:cNvPr>
          <p:cNvSpPr>
            <a:spLocks noGrp="1"/>
          </p:cNvSpPr>
          <p:nvPr>
            <p:ph type="dt" sz="half" idx="10"/>
          </p:nvPr>
        </p:nvSpPr>
        <p:spPr/>
        <p:txBody>
          <a:bodyPr/>
          <a:lstStyle/>
          <a:p>
            <a:fld id="{58600CE0-79E9-4E72-A996-194AA3464C8B}" type="datetime1">
              <a:rPr lang="en-US" smtClean="0"/>
              <a:t>9/30/2022</a:t>
            </a:fld>
            <a:endParaRPr lang="en-US"/>
          </a:p>
        </p:txBody>
      </p:sp>
      <p:sp>
        <p:nvSpPr>
          <p:cNvPr id="3" name="Footer Placeholder 2">
            <a:extLst>
              <a:ext uri="{FF2B5EF4-FFF2-40B4-BE49-F238E27FC236}">
                <a16:creationId xmlns:a16="http://schemas.microsoft.com/office/drawing/2014/main" id="{17F7BDAC-F002-3C4B-FFF8-CFC659C4E9F0}"/>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algn="l">
              <a:lnSpc>
                <a:spcPct val="90000"/>
              </a:lnSpc>
            </a:pPr>
            <a:r>
              <a:rPr lang="en-US" sz="3000" kern="1200">
                <a:solidFill>
                  <a:srgbClr val="FFFFFF"/>
                </a:solidFill>
                <a:latin typeface="+mj-lt"/>
                <a:ea typeface="+mj-ea"/>
                <a:cs typeface="+mj-cs"/>
              </a:rPr>
              <a:t>Evaluating an Opportunity</a:t>
            </a:r>
          </a:p>
        </p:txBody>
      </p:sp>
      <p:graphicFrame>
        <p:nvGraphicFramePr>
          <p:cNvPr id="5" name="Group 1125"/>
          <p:cNvGraphicFramePr>
            <a:graphicFrameLocks/>
          </p:cNvGraphicFramePr>
          <p:nvPr>
            <p:extLst>
              <p:ext uri="{D42A27DB-BD31-4B8C-83A1-F6EECF244321}">
                <p14:modId xmlns:p14="http://schemas.microsoft.com/office/powerpoint/2010/main" val="1029643664"/>
              </p:ext>
            </p:extLst>
          </p:nvPr>
        </p:nvGraphicFramePr>
        <p:xfrm>
          <a:off x="3382490" y="467208"/>
          <a:ext cx="5407973" cy="5923586"/>
        </p:xfrm>
        <a:graphic>
          <a:graphicData uri="http://schemas.openxmlformats.org/drawingml/2006/table">
            <a:tbl>
              <a:tblPr firstRow="1" bandRow="1"/>
              <a:tblGrid>
                <a:gridCol w="1654357">
                  <a:extLst>
                    <a:ext uri="{9D8B030D-6E8A-4147-A177-3AD203B41FA5}">
                      <a16:colId xmlns:a16="http://schemas.microsoft.com/office/drawing/2014/main" val="20000"/>
                    </a:ext>
                  </a:extLst>
                </a:gridCol>
                <a:gridCol w="1777499">
                  <a:extLst>
                    <a:ext uri="{9D8B030D-6E8A-4147-A177-3AD203B41FA5}">
                      <a16:colId xmlns:a16="http://schemas.microsoft.com/office/drawing/2014/main" val="20001"/>
                    </a:ext>
                  </a:extLst>
                </a:gridCol>
                <a:gridCol w="1976117">
                  <a:extLst>
                    <a:ext uri="{9D8B030D-6E8A-4147-A177-3AD203B41FA5}">
                      <a16:colId xmlns:a16="http://schemas.microsoft.com/office/drawing/2014/main" val="20002"/>
                    </a:ext>
                  </a:extLst>
                </a:gridCol>
              </a:tblGrid>
              <a:tr h="615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1" u="none" strike="noStrike" cap="none" normalizeH="0" baseline="0">
                          <a:ln>
                            <a:noFill/>
                          </a:ln>
                          <a:solidFill>
                            <a:schemeClr val="tx1"/>
                          </a:solidFill>
                          <a:effectLst/>
                          <a:latin typeface="Arial Narrow" pitchFamily="34" charset="0"/>
                        </a:rPr>
                        <a:t>Market Issues</a:t>
                      </a:r>
                    </a:p>
                  </a:txBody>
                  <a:tcPr marL="76269" marR="76269" marT="38135" marB="381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1" u="none" strike="noStrike" cap="none" normalizeH="0" baseline="0">
                          <a:ln>
                            <a:noFill/>
                          </a:ln>
                          <a:solidFill>
                            <a:schemeClr val="tx1"/>
                          </a:solidFill>
                          <a:effectLst/>
                          <a:latin typeface="Arial Narrow" pitchFamily="34" charset="0"/>
                        </a:rPr>
                        <a:t>Stronger Opportunity</a:t>
                      </a:r>
                    </a:p>
                  </a:txBody>
                  <a:tcPr marL="76269" marR="76269" marT="38135" marB="381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1" u="none" strike="noStrike" cap="none" normalizeH="0" baseline="0">
                          <a:ln>
                            <a:noFill/>
                          </a:ln>
                          <a:solidFill>
                            <a:schemeClr val="tx1"/>
                          </a:solidFill>
                          <a:effectLst/>
                          <a:latin typeface="Arial Narrow" pitchFamily="34" charset="0"/>
                        </a:rPr>
                        <a:t>Weaker  Opportunity</a:t>
                      </a:r>
                    </a:p>
                  </a:txBody>
                  <a:tcPr marL="76269" marR="76269" marT="38135" marB="381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5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Need </a:t>
                      </a:r>
                    </a:p>
                  </a:txBody>
                  <a:tcPr marL="76269" marR="76269" marT="38135" marB="381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Identified</a:t>
                      </a:r>
                    </a:p>
                  </a:txBody>
                  <a:tcPr marL="76269" marR="76269" marT="38135" marB="381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Unclear</a:t>
                      </a:r>
                    </a:p>
                  </a:txBody>
                  <a:tcPr marL="76269" marR="76269" marT="38135" marB="381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43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Customers</a:t>
                      </a:r>
                    </a:p>
                  </a:txBody>
                  <a:tcPr marL="76269" marR="76269" marT="38135" marB="381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Reachable; receptive</a:t>
                      </a:r>
                    </a:p>
                  </a:txBody>
                  <a:tcPr marL="76269" marR="76269" marT="38135" marB="381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Unreachable or loyalties established</a:t>
                      </a:r>
                    </a:p>
                  </a:txBody>
                  <a:tcPr marL="76269" marR="76269" marT="38135" marB="381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43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Potential for value added or created</a:t>
                      </a:r>
                    </a:p>
                  </a:txBody>
                  <a:tcPr marL="76269" marR="76269" marT="38135" marB="381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High</a:t>
                      </a:r>
                    </a:p>
                  </a:txBody>
                  <a:tcPr marL="76269" marR="76269" marT="38135" marB="381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Low</a:t>
                      </a:r>
                    </a:p>
                  </a:txBody>
                  <a:tcPr marL="76269" marR="76269" marT="38135" marB="381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932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Likely product life</a:t>
                      </a:r>
                    </a:p>
                  </a:txBody>
                  <a:tcPr marL="76269" marR="76269" marT="38135" marB="381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Long; beyond time to recover investment plus profit</a:t>
                      </a:r>
                    </a:p>
                  </a:txBody>
                  <a:tcPr marL="76269" marR="76269" marT="38135" marB="381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Short; less than time to recover investment</a:t>
                      </a:r>
                    </a:p>
                  </a:txBody>
                  <a:tcPr marL="76269" marR="76269" marT="38135" marB="381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932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Industry Structure</a:t>
                      </a:r>
                    </a:p>
                  </a:txBody>
                  <a:tcPr marL="76269" marR="76269" marT="38135" marB="381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Disorganized competition or emerging industry</a:t>
                      </a:r>
                    </a:p>
                  </a:txBody>
                  <a:tcPr marL="76269" marR="76269" marT="38135" marB="381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Aggressively competitive or highly concentrated</a:t>
                      </a:r>
                    </a:p>
                  </a:txBody>
                  <a:tcPr marL="76269" marR="76269" marT="38135" marB="381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43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Potential Market Size</a:t>
                      </a:r>
                    </a:p>
                  </a:txBody>
                  <a:tcPr marL="76269" marR="76269" marT="38135" marB="381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$100 million in sales</a:t>
                      </a:r>
                    </a:p>
                  </a:txBody>
                  <a:tcPr marL="76269" marR="76269" marT="38135" marB="381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Unknown or less than $10 million in sales</a:t>
                      </a:r>
                    </a:p>
                  </a:txBody>
                  <a:tcPr marL="76269" marR="76269" marT="38135" marB="381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43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Market Growth Rate</a:t>
                      </a:r>
                    </a:p>
                  </a:txBody>
                  <a:tcPr marL="76269" marR="76269" marT="38135" marB="381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Growing at 30-50% or more</a:t>
                      </a:r>
                    </a:p>
                  </a:txBody>
                  <a:tcPr marL="76269" marR="76269" marT="38135" marB="381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Contracting less than 10%</a:t>
                      </a:r>
                    </a:p>
                  </a:txBody>
                  <a:tcPr marL="76269" marR="76269" marT="38135" marB="381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643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Gross Margins</a:t>
                      </a:r>
                    </a:p>
                  </a:txBody>
                  <a:tcPr marL="76269" marR="76269" marT="38135" marB="381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40-50% or more; sustainable</a:t>
                      </a:r>
                    </a:p>
                  </a:txBody>
                  <a:tcPr marL="76269" marR="76269" marT="38135" marB="381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Less than 20%; volatile</a:t>
                      </a:r>
                    </a:p>
                  </a:txBody>
                  <a:tcPr marL="76269" marR="76269" marT="38135" marB="381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643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Market Share Attainable</a:t>
                      </a:r>
                    </a:p>
                  </a:txBody>
                  <a:tcPr marL="76269" marR="76269" marT="38135" marB="381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20% or more; leader</a:t>
                      </a:r>
                    </a:p>
                  </a:txBody>
                  <a:tcPr marL="76269" marR="76269" marT="38135" marB="381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Less than 5%</a:t>
                      </a:r>
                    </a:p>
                  </a:txBody>
                  <a:tcPr marL="76269" marR="76269" marT="38135" marB="381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 name="Date Placeholder 2">
            <a:extLst>
              <a:ext uri="{FF2B5EF4-FFF2-40B4-BE49-F238E27FC236}">
                <a16:creationId xmlns:a16="http://schemas.microsoft.com/office/drawing/2014/main" id="{B33B1FEC-E536-6864-2486-61923F2EC6E4}"/>
              </a:ext>
            </a:extLst>
          </p:cNvPr>
          <p:cNvSpPr>
            <a:spLocks noGrp="1"/>
          </p:cNvSpPr>
          <p:nvPr>
            <p:ph type="dt" sz="half" idx="10"/>
          </p:nvPr>
        </p:nvSpPr>
        <p:spPr/>
        <p:txBody>
          <a:bodyPr/>
          <a:lstStyle/>
          <a:p>
            <a:fld id="{28ED84B9-03D0-4120-8173-18A3B83D4D76}" type="datetime1">
              <a:rPr lang="en-US" smtClean="0"/>
              <a:t>9/30/2022</a:t>
            </a:fld>
            <a:endParaRPr lang="en-US"/>
          </a:p>
        </p:txBody>
      </p:sp>
      <p:sp>
        <p:nvSpPr>
          <p:cNvPr id="4" name="Footer Placeholder 3">
            <a:extLst>
              <a:ext uri="{FF2B5EF4-FFF2-40B4-BE49-F238E27FC236}">
                <a16:creationId xmlns:a16="http://schemas.microsoft.com/office/drawing/2014/main" id="{DEA5D6D4-02B8-FCA3-3DFB-F74041C8ED31}"/>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algn="l">
              <a:lnSpc>
                <a:spcPct val="90000"/>
              </a:lnSpc>
            </a:pPr>
            <a:r>
              <a:rPr lang="en-US" sz="3000" kern="1200">
                <a:solidFill>
                  <a:srgbClr val="FFFFFF"/>
                </a:solidFill>
                <a:latin typeface="+mj-lt"/>
                <a:ea typeface="+mj-ea"/>
                <a:cs typeface="+mj-cs"/>
              </a:rPr>
              <a:t>Evaluating an Opportunity</a:t>
            </a:r>
          </a:p>
        </p:txBody>
      </p:sp>
      <p:graphicFrame>
        <p:nvGraphicFramePr>
          <p:cNvPr id="4" name="Group 66"/>
          <p:cNvGraphicFramePr>
            <a:graphicFrameLocks/>
          </p:cNvGraphicFramePr>
          <p:nvPr>
            <p:extLst>
              <p:ext uri="{D42A27DB-BD31-4B8C-83A1-F6EECF244321}">
                <p14:modId xmlns:p14="http://schemas.microsoft.com/office/powerpoint/2010/main" val="3326694306"/>
              </p:ext>
            </p:extLst>
          </p:nvPr>
        </p:nvGraphicFramePr>
        <p:xfrm>
          <a:off x="3376821" y="1320902"/>
          <a:ext cx="5419313" cy="4216199"/>
        </p:xfrm>
        <a:graphic>
          <a:graphicData uri="http://schemas.openxmlformats.org/drawingml/2006/table">
            <a:tbl>
              <a:tblPr firstRow="1" bandRow="1"/>
              <a:tblGrid>
                <a:gridCol w="2167084">
                  <a:extLst>
                    <a:ext uri="{9D8B030D-6E8A-4147-A177-3AD203B41FA5}">
                      <a16:colId xmlns:a16="http://schemas.microsoft.com/office/drawing/2014/main" val="20000"/>
                    </a:ext>
                  </a:extLst>
                </a:gridCol>
                <a:gridCol w="1643479">
                  <a:extLst>
                    <a:ext uri="{9D8B030D-6E8A-4147-A177-3AD203B41FA5}">
                      <a16:colId xmlns:a16="http://schemas.microsoft.com/office/drawing/2014/main" val="20001"/>
                    </a:ext>
                  </a:extLst>
                </a:gridCol>
                <a:gridCol w="1608750">
                  <a:extLst>
                    <a:ext uri="{9D8B030D-6E8A-4147-A177-3AD203B41FA5}">
                      <a16:colId xmlns:a16="http://schemas.microsoft.com/office/drawing/2014/main" val="20002"/>
                    </a:ext>
                  </a:extLst>
                </a:gridCol>
              </a:tblGrid>
              <a:tr h="753992">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000" b="1" i="1" u="none" strike="noStrike" cap="none" normalizeH="0" baseline="0">
                          <a:ln>
                            <a:noFill/>
                          </a:ln>
                          <a:solidFill>
                            <a:schemeClr val="tx1"/>
                          </a:solidFill>
                          <a:effectLst/>
                          <a:latin typeface="Arial Narrow" pitchFamily="34" charset="0"/>
                        </a:rPr>
                        <a:t>Economic/Harvest </a:t>
                      </a:r>
                    </a:p>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000" b="1" i="1" u="none" strike="noStrike" cap="none" normalizeH="0" baseline="0">
                          <a:ln>
                            <a:noFill/>
                          </a:ln>
                          <a:solidFill>
                            <a:schemeClr val="tx1"/>
                          </a:solidFill>
                          <a:effectLst/>
                          <a:latin typeface="Arial Narrow" pitchFamily="34" charset="0"/>
                        </a:rPr>
                        <a:t>Issues</a:t>
                      </a:r>
                    </a:p>
                  </a:txBody>
                  <a:tcPr marL="76938" marR="76938" marT="38469" marB="384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000" b="1" i="1" u="none" strike="noStrike" cap="none" normalizeH="0" baseline="0">
                          <a:ln>
                            <a:noFill/>
                          </a:ln>
                          <a:solidFill>
                            <a:schemeClr val="tx1"/>
                          </a:solidFill>
                          <a:effectLst/>
                          <a:latin typeface="Arial Narrow" pitchFamily="34" charset="0"/>
                        </a:rPr>
                        <a:t>Stronger </a:t>
                      </a:r>
                    </a:p>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000" b="1" i="1" u="none" strike="noStrike" cap="none" normalizeH="0" baseline="0">
                          <a:ln>
                            <a:noFill/>
                          </a:ln>
                          <a:solidFill>
                            <a:schemeClr val="tx1"/>
                          </a:solidFill>
                          <a:effectLst/>
                          <a:latin typeface="Arial Narrow" pitchFamily="34" charset="0"/>
                        </a:rPr>
                        <a:t>Opportunity</a:t>
                      </a:r>
                    </a:p>
                  </a:txBody>
                  <a:tcPr marL="76938" marR="76938" marT="38469" marB="384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000" b="1" i="1" u="none" strike="noStrike" cap="none" normalizeH="0" baseline="0">
                          <a:ln>
                            <a:noFill/>
                          </a:ln>
                          <a:solidFill>
                            <a:schemeClr val="tx1"/>
                          </a:solidFill>
                          <a:effectLst/>
                          <a:latin typeface="Arial Narrow" pitchFamily="34" charset="0"/>
                        </a:rPr>
                        <a:t>Weaker  </a:t>
                      </a:r>
                    </a:p>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000" b="1" i="1" u="none" strike="noStrike" cap="none" normalizeH="0" baseline="0">
                          <a:ln>
                            <a:noFill/>
                          </a:ln>
                          <a:solidFill>
                            <a:schemeClr val="tx1"/>
                          </a:solidFill>
                          <a:effectLst/>
                          <a:latin typeface="Arial Narrow" pitchFamily="34" charset="0"/>
                        </a:rPr>
                        <a:t>Opportunity</a:t>
                      </a:r>
                    </a:p>
                  </a:txBody>
                  <a:tcPr marL="76938" marR="76938" marT="38469" marB="384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3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Profit After Tax</a:t>
                      </a:r>
                    </a:p>
                  </a:txBody>
                  <a:tcPr marL="76938" marR="76938" marT="38469" marB="384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10-15% or more, durable</a:t>
                      </a:r>
                    </a:p>
                  </a:txBody>
                  <a:tcPr marL="76938" marR="76938" marT="38469" marB="384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Less than 5%, fragile</a:t>
                      </a:r>
                    </a:p>
                  </a:txBody>
                  <a:tcPr marL="76938" marR="76938" marT="38469" marB="384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55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Time to Break Even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Time to Positive Cash Flow</a:t>
                      </a:r>
                    </a:p>
                  </a:txBody>
                  <a:tcPr marL="76938" marR="76938" marT="38469" marB="384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Under 2 years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Under 2 years</a:t>
                      </a:r>
                    </a:p>
                  </a:txBody>
                  <a:tcPr marL="76938" marR="76938" marT="38469" marB="384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More than 3 years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More than 3 years</a:t>
                      </a:r>
                    </a:p>
                  </a:txBody>
                  <a:tcPr marL="76938" marR="76938" marT="38469" marB="384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3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ROI Potential</a:t>
                      </a:r>
                    </a:p>
                  </a:txBody>
                  <a:tcPr marL="76938" marR="76938" marT="38469" marB="384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25% or more per year</a:t>
                      </a:r>
                    </a:p>
                  </a:txBody>
                  <a:tcPr marL="76938" marR="76938" marT="38469" marB="384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Less than 15-20% per year</a:t>
                      </a:r>
                    </a:p>
                  </a:txBody>
                  <a:tcPr marL="76938" marR="76938" marT="38469" marB="384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5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Value</a:t>
                      </a:r>
                    </a:p>
                  </a:txBody>
                  <a:tcPr marL="76938" marR="76938" marT="38469" marB="384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High strategic value</a:t>
                      </a:r>
                    </a:p>
                  </a:txBody>
                  <a:tcPr marL="76938" marR="76938" marT="38469" marB="384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Low strategic value</a:t>
                      </a:r>
                    </a:p>
                  </a:txBody>
                  <a:tcPr marL="76938" marR="76938" marT="38469" marB="384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93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Capital Requirements</a:t>
                      </a:r>
                    </a:p>
                  </a:txBody>
                  <a:tcPr marL="76938" marR="76938" marT="38469" marB="384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Low to moderate; fundable</a:t>
                      </a:r>
                    </a:p>
                  </a:txBody>
                  <a:tcPr marL="76938" marR="76938" marT="38469" marB="384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Very high; unfundable</a:t>
                      </a:r>
                    </a:p>
                  </a:txBody>
                  <a:tcPr marL="76938" marR="76938" marT="38469" marB="384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001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Exit mechanism</a:t>
                      </a:r>
                    </a:p>
                  </a:txBody>
                  <a:tcPr marL="76938" marR="76938" marT="38469" marB="384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Narrow" pitchFamily="34" charset="0"/>
                        </a:rPr>
                        <a:t>Present or envisioned harvest options</a:t>
                      </a:r>
                    </a:p>
                  </a:txBody>
                  <a:tcPr marL="76938" marR="76938" marT="38469" marB="384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err="1">
                          <a:ln>
                            <a:noFill/>
                          </a:ln>
                          <a:solidFill>
                            <a:schemeClr val="tx1"/>
                          </a:solidFill>
                          <a:effectLst/>
                          <a:latin typeface="Arial Narrow" pitchFamily="34" charset="0"/>
                        </a:rPr>
                        <a:t>Underfined</a:t>
                      </a:r>
                      <a:r>
                        <a:rPr kumimoji="0" lang="en-US" sz="1500" b="0" i="0" u="none" strike="noStrike" cap="none" normalizeH="0" baseline="0">
                          <a:ln>
                            <a:noFill/>
                          </a:ln>
                          <a:solidFill>
                            <a:schemeClr val="tx1"/>
                          </a:solidFill>
                          <a:effectLst/>
                          <a:latin typeface="Arial Narrow" pitchFamily="34" charset="0"/>
                        </a:rPr>
                        <a:t>; illiquid investment</a:t>
                      </a:r>
                    </a:p>
                  </a:txBody>
                  <a:tcPr marL="76938" marR="76938" marT="38469" marB="384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 name="Date Placeholder 2">
            <a:extLst>
              <a:ext uri="{FF2B5EF4-FFF2-40B4-BE49-F238E27FC236}">
                <a16:creationId xmlns:a16="http://schemas.microsoft.com/office/drawing/2014/main" id="{B46BACE6-61DE-F017-79F6-D575A374577D}"/>
              </a:ext>
            </a:extLst>
          </p:cNvPr>
          <p:cNvSpPr>
            <a:spLocks noGrp="1"/>
          </p:cNvSpPr>
          <p:nvPr>
            <p:ph type="dt" sz="half" idx="10"/>
          </p:nvPr>
        </p:nvSpPr>
        <p:spPr/>
        <p:txBody>
          <a:bodyPr/>
          <a:lstStyle/>
          <a:p>
            <a:fld id="{8BCF8F62-F960-46F6-911C-45C5232B20DD}" type="datetime1">
              <a:rPr lang="en-US" smtClean="0"/>
              <a:t>9/30/2022</a:t>
            </a:fld>
            <a:endParaRPr lang="en-US"/>
          </a:p>
        </p:txBody>
      </p:sp>
      <p:sp>
        <p:nvSpPr>
          <p:cNvPr id="5" name="Footer Placeholder 4">
            <a:extLst>
              <a:ext uri="{FF2B5EF4-FFF2-40B4-BE49-F238E27FC236}">
                <a16:creationId xmlns:a16="http://schemas.microsoft.com/office/drawing/2014/main" id="{B7456DEF-DA1B-46AA-C95D-E019C3432829}"/>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algn="l">
              <a:lnSpc>
                <a:spcPct val="90000"/>
              </a:lnSpc>
            </a:pPr>
            <a:r>
              <a:rPr lang="en-US" sz="3000" kern="1200">
                <a:solidFill>
                  <a:srgbClr val="FFFFFF"/>
                </a:solidFill>
                <a:latin typeface="+mj-lt"/>
                <a:ea typeface="+mj-ea"/>
                <a:cs typeface="+mj-cs"/>
              </a:rPr>
              <a:t>Evaluating an Opportunity</a:t>
            </a:r>
          </a:p>
        </p:txBody>
      </p:sp>
      <p:graphicFrame>
        <p:nvGraphicFramePr>
          <p:cNvPr id="5" name="Group 1082"/>
          <p:cNvGraphicFramePr>
            <a:graphicFrameLocks/>
          </p:cNvGraphicFramePr>
          <p:nvPr>
            <p:extLst>
              <p:ext uri="{D42A27DB-BD31-4B8C-83A1-F6EECF244321}">
                <p14:modId xmlns:p14="http://schemas.microsoft.com/office/powerpoint/2010/main" val="3100094582"/>
              </p:ext>
            </p:extLst>
          </p:nvPr>
        </p:nvGraphicFramePr>
        <p:xfrm>
          <a:off x="3376821" y="834225"/>
          <a:ext cx="5419312" cy="5218432"/>
        </p:xfrm>
        <a:graphic>
          <a:graphicData uri="http://schemas.openxmlformats.org/drawingml/2006/table">
            <a:tbl>
              <a:tblPr firstRow="1" bandRow="1"/>
              <a:tblGrid>
                <a:gridCol w="1894671">
                  <a:extLst>
                    <a:ext uri="{9D8B030D-6E8A-4147-A177-3AD203B41FA5}">
                      <a16:colId xmlns:a16="http://schemas.microsoft.com/office/drawing/2014/main" val="20000"/>
                    </a:ext>
                  </a:extLst>
                </a:gridCol>
                <a:gridCol w="1903494">
                  <a:extLst>
                    <a:ext uri="{9D8B030D-6E8A-4147-A177-3AD203B41FA5}">
                      <a16:colId xmlns:a16="http://schemas.microsoft.com/office/drawing/2014/main" val="20001"/>
                    </a:ext>
                  </a:extLst>
                </a:gridCol>
                <a:gridCol w="1621147">
                  <a:extLst>
                    <a:ext uri="{9D8B030D-6E8A-4147-A177-3AD203B41FA5}">
                      <a16:colId xmlns:a16="http://schemas.microsoft.com/office/drawing/2014/main" val="20002"/>
                    </a:ext>
                  </a:extLst>
                </a:gridCol>
              </a:tblGrid>
              <a:tr h="1168920">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200" b="1" i="1" u="none" strike="noStrike" cap="none" normalizeH="0" baseline="0">
                          <a:ln>
                            <a:noFill/>
                          </a:ln>
                          <a:solidFill>
                            <a:schemeClr val="tx1"/>
                          </a:solidFill>
                          <a:effectLst/>
                          <a:latin typeface="Arial Narrow" pitchFamily="34" charset="0"/>
                        </a:rPr>
                        <a:t>Competitive Advantage </a:t>
                      </a:r>
                    </a:p>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200" b="1" i="1" u="none" strike="noStrike" cap="none" normalizeH="0" baseline="0">
                          <a:ln>
                            <a:noFill/>
                          </a:ln>
                          <a:solidFill>
                            <a:schemeClr val="tx1"/>
                          </a:solidFill>
                          <a:effectLst/>
                          <a:latin typeface="Arial Narrow" pitchFamily="34" charset="0"/>
                        </a:rPr>
                        <a:t>Issues</a:t>
                      </a:r>
                    </a:p>
                  </a:txBody>
                  <a:tcPr marL="84704" marR="84704" marT="42352" marB="423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200" b="1" i="1" u="none" strike="noStrike" cap="none" normalizeH="0" baseline="0">
                          <a:ln>
                            <a:noFill/>
                          </a:ln>
                          <a:solidFill>
                            <a:schemeClr val="tx1"/>
                          </a:solidFill>
                          <a:effectLst/>
                          <a:latin typeface="Arial Narrow" pitchFamily="34" charset="0"/>
                        </a:rPr>
                        <a:t>Stronger </a:t>
                      </a:r>
                    </a:p>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200" b="1" i="1" u="none" strike="noStrike" cap="none" normalizeH="0" baseline="0">
                          <a:ln>
                            <a:noFill/>
                          </a:ln>
                          <a:solidFill>
                            <a:schemeClr val="tx1"/>
                          </a:solidFill>
                          <a:effectLst/>
                          <a:latin typeface="Arial Narrow" pitchFamily="34" charset="0"/>
                        </a:rPr>
                        <a:t>Opportunity</a:t>
                      </a:r>
                    </a:p>
                  </a:txBody>
                  <a:tcPr marL="84704" marR="84704" marT="42352" marB="423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200" b="1" i="1" u="none" strike="noStrike" cap="none" normalizeH="0" baseline="0">
                          <a:ln>
                            <a:noFill/>
                          </a:ln>
                          <a:solidFill>
                            <a:schemeClr val="tx1"/>
                          </a:solidFill>
                          <a:effectLst/>
                          <a:latin typeface="Arial Narrow" pitchFamily="34" charset="0"/>
                        </a:rPr>
                        <a:t>Weaker  </a:t>
                      </a:r>
                    </a:p>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200" b="1" i="1" u="none" strike="noStrike" cap="none" normalizeH="0" baseline="0">
                          <a:ln>
                            <a:noFill/>
                          </a:ln>
                          <a:solidFill>
                            <a:schemeClr val="tx1"/>
                          </a:solidFill>
                          <a:effectLst/>
                          <a:latin typeface="Arial Narrow" pitchFamily="34" charset="0"/>
                        </a:rPr>
                        <a:t>Opportunity</a:t>
                      </a:r>
                    </a:p>
                  </a:txBody>
                  <a:tcPr marL="84704" marR="84704" marT="42352" marB="423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997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Fixed and Variable Costs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  Production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  Marketing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  Distribution</a:t>
                      </a:r>
                    </a:p>
                  </a:txBody>
                  <a:tcPr marL="84704" marR="84704" marT="42352" marB="423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Lowest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Lowest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Lowest</a:t>
                      </a:r>
                    </a:p>
                  </a:txBody>
                  <a:tcPr marL="84704" marR="84704" marT="42352" marB="423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Highest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Highest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Highest</a:t>
                      </a:r>
                    </a:p>
                  </a:txBody>
                  <a:tcPr marL="84704" marR="84704" marT="42352" marB="423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208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Degree of Control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  Prices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  Costs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  Channels of Supply/Resources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  Channels of Distribution</a:t>
                      </a:r>
                    </a:p>
                  </a:txBody>
                  <a:tcPr marL="84704" marR="84704" marT="42352" marB="423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Moderate to strong</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Moderate to strong</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Moderate to strong</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Moderate to strong</a:t>
                      </a:r>
                    </a:p>
                  </a:txBody>
                  <a:tcPr marL="84704" marR="84704" marT="42352" marB="423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Weak</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Weak</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Weak</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Arial Narrow" pitchFamily="34" charset="0"/>
                        </a:rPr>
                        <a:t>Weak</a:t>
                      </a:r>
                    </a:p>
                  </a:txBody>
                  <a:tcPr marL="84704" marR="84704" marT="42352" marB="423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Date Placeholder 2">
            <a:extLst>
              <a:ext uri="{FF2B5EF4-FFF2-40B4-BE49-F238E27FC236}">
                <a16:creationId xmlns:a16="http://schemas.microsoft.com/office/drawing/2014/main" id="{5D14F035-0EA4-A267-DC6A-7E58214AD1B7}"/>
              </a:ext>
            </a:extLst>
          </p:cNvPr>
          <p:cNvSpPr>
            <a:spLocks noGrp="1"/>
          </p:cNvSpPr>
          <p:nvPr>
            <p:ph type="dt" sz="half" idx="10"/>
          </p:nvPr>
        </p:nvSpPr>
        <p:spPr/>
        <p:txBody>
          <a:bodyPr/>
          <a:lstStyle/>
          <a:p>
            <a:fld id="{900A176C-BCB6-4683-B467-C34BC49330EC}" type="datetime1">
              <a:rPr lang="en-US" smtClean="0"/>
              <a:t>9/30/2022</a:t>
            </a:fld>
            <a:endParaRPr lang="en-US"/>
          </a:p>
        </p:txBody>
      </p:sp>
      <p:sp>
        <p:nvSpPr>
          <p:cNvPr id="4" name="Footer Placeholder 3">
            <a:extLst>
              <a:ext uri="{FF2B5EF4-FFF2-40B4-BE49-F238E27FC236}">
                <a16:creationId xmlns:a16="http://schemas.microsoft.com/office/drawing/2014/main" id="{7713682C-763A-8D3B-F511-D7D9714EDA88}"/>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algn="l">
              <a:lnSpc>
                <a:spcPct val="90000"/>
              </a:lnSpc>
            </a:pPr>
            <a:r>
              <a:rPr lang="en-US" sz="3000" kern="1200">
                <a:solidFill>
                  <a:srgbClr val="FFFFFF"/>
                </a:solidFill>
                <a:latin typeface="+mj-lt"/>
                <a:ea typeface="+mj-ea"/>
                <a:cs typeface="+mj-cs"/>
              </a:rPr>
              <a:t>Evaluating an Opportunity</a:t>
            </a:r>
          </a:p>
        </p:txBody>
      </p:sp>
      <p:graphicFrame>
        <p:nvGraphicFramePr>
          <p:cNvPr id="6" name="Group 1064"/>
          <p:cNvGraphicFramePr>
            <a:graphicFrameLocks/>
          </p:cNvGraphicFramePr>
          <p:nvPr>
            <p:extLst>
              <p:ext uri="{D42A27DB-BD31-4B8C-83A1-F6EECF244321}">
                <p14:modId xmlns:p14="http://schemas.microsoft.com/office/powerpoint/2010/main" val="3623826476"/>
              </p:ext>
            </p:extLst>
          </p:nvPr>
        </p:nvGraphicFramePr>
        <p:xfrm>
          <a:off x="3376821" y="762755"/>
          <a:ext cx="5419313" cy="5332492"/>
        </p:xfrm>
        <a:graphic>
          <a:graphicData uri="http://schemas.openxmlformats.org/drawingml/2006/table">
            <a:tbl>
              <a:tblPr firstRow="1" bandRow="1"/>
              <a:tblGrid>
                <a:gridCol w="2079212">
                  <a:extLst>
                    <a:ext uri="{9D8B030D-6E8A-4147-A177-3AD203B41FA5}">
                      <a16:colId xmlns:a16="http://schemas.microsoft.com/office/drawing/2014/main" val="20000"/>
                    </a:ext>
                  </a:extLst>
                </a:gridCol>
                <a:gridCol w="1732045">
                  <a:extLst>
                    <a:ext uri="{9D8B030D-6E8A-4147-A177-3AD203B41FA5}">
                      <a16:colId xmlns:a16="http://schemas.microsoft.com/office/drawing/2014/main" val="20001"/>
                    </a:ext>
                  </a:extLst>
                </a:gridCol>
                <a:gridCol w="1608056">
                  <a:extLst>
                    <a:ext uri="{9D8B030D-6E8A-4147-A177-3AD203B41FA5}">
                      <a16:colId xmlns:a16="http://schemas.microsoft.com/office/drawing/2014/main" val="20002"/>
                    </a:ext>
                  </a:extLst>
                </a:gridCol>
              </a:tblGrid>
              <a:tr h="823400">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200" b="1" i="1" u="none" strike="noStrike" cap="none" normalizeH="0" baseline="0">
                          <a:ln>
                            <a:noFill/>
                          </a:ln>
                          <a:solidFill>
                            <a:schemeClr val="tx1"/>
                          </a:solidFill>
                          <a:effectLst/>
                          <a:latin typeface="Arial Narrow" pitchFamily="34" charset="0"/>
                        </a:rPr>
                        <a:t>Barriers </a:t>
                      </a:r>
                    </a:p>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200" b="1" i="1" u="none" strike="noStrike" cap="none" normalizeH="0" baseline="0">
                          <a:ln>
                            <a:noFill/>
                          </a:ln>
                          <a:solidFill>
                            <a:schemeClr val="tx1"/>
                          </a:solidFill>
                          <a:effectLst/>
                          <a:latin typeface="Arial Narrow" pitchFamily="34" charset="0"/>
                        </a:rPr>
                        <a:t>to Entry Issues</a:t>
                      </a:r>
                    </a:p>
                  </a:txBody>
                  <a:tcPr marL="84020" marR="84020" marT="42010" marB="4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200" b="1" i="1" u="none" strike="noStrike" cap="none" normalizeH="0" baseline="0">
                          <a:ln>
                            <a:noFill/>
                          </a:ln>
                          <a:solidFill>
                            <a:schemeClr val="tx1"/>
                          </a:solidFill>
                          <a:effectLst/>
                          <a:latin typeface="Arial Narrow" pitchFamily="34" charset="0"/>
                        </a:rPr>
                        <a:t>Stronger </a:t>
                      </a:r>
                    </a:p>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200" b="1" i="1" u="none" strike="noStrike" cap="none" normalizeH="0" baseline="0">
                          <a:ln>
                            <a:noFill/>
                          </a:ln>
                          <a:solidFill>
                            <a:schemeClr val="tx1"/>
                          </a:solidFill>
                          <a:effectLst/>
                          <a:latin typeface="Arial Narrow" pitchFamily="34" charset="0"/>
                        </a:rPr>
                        <a:t>Opportunity</a:t>
                      </a:r>
                    </a:p>
                  </a:txBody>
                  <a:tcPr marL="84020" marR="84020" marT="42010" marB="4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200" b="1" i="1" u="none" strike="noStrike" cap="none" normalizeH="0" baseline="0">
                          <a:ln>
                            <a:noFill/>
                          </a:ln>
                          <a:solidFill>
                            <a:schemeClr val="tx1"/>
                          </a:solidFill>
                          <a:effectLst/>
                          <a:latin typeface="Arial Narrow" pitchFamily="34" charset="0"/>
                        </a:rPr>
                        <a:t>Weaker </a:t>
                      </a:r>
                    </a:p>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200" b="1" i="1" u="none" strike="noStrike" cap="none" normalizeH="0" baseline="0">
                          <a:ln>
                            <a:noFill/>
                          </a:ln>
                          <a:solidFill>
                            <a:schemeClr val="tx1"/>
                          </a:solidFill>
                          <a:effectLst/>
                          <a:latin typeface="Arial Narrow" pitchFamily="34" charset="0"/>
                        </a:rPr>
                        <a:t>Opportunity</a:t>
                      </a:r>
                    </a:p>
                  </a:txBody>
                  <a:tcPr marL="84020" marR="84020" marT="42010" marB="4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578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Narrow" pitchFamily="34" charset="0"/>
                        </a:rPr>
                        <a:t>Proprietary protection/regulation advantage</a:t>
                      </a:r>
                    </a:p>
                  </a:txBody>
                  <a:tcPr marL="84020" marR="84020" marT="42010" marB="4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Narrow" pitchFamily="34" charset="0"/>
                        </a:rPr>
                        <a:t>Have or can gain</a:t>
                      </a:r>
                    </a:p>
                  </a:txBody>
                  <a:tcPr marL="84020" marR="84020" marT="42010" marB="4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Narrow" pitchFamily="34" charset="0"/>
                        </a:rPr>
                        <a:t>None</a:t>
                      </a:r>
                    </a:p>
                  </a:txBody>
                  <a:tcPr marL="84020" marR="84020" marT="42010" marB="4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78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Narrow" pitchFamily="34" charset="0"/>
                        </a:rPr>
                        <a:t>Response/lead time advantage</a:t>
                      </a:r>
                    </a:p>
                  </a:txBody>
                  <a:tcPr marL="84020" marR="84020" marT="42010" marB="4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Narrow" pitchFamily="34" charset="0"/>
                        </a:rPr>
                        <a:t>Resilient and responsive; have or can gain</a:t>
                      </a:r>
                    </a:p>
                  </a:txBody>
                  <a:tcPr marL="84020" marR="84020" marT="42010" marB="4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Narrow" pitchFamily="34" charset="0"/>
                        </a:rPr>
                        <a:t>None</a:t>
                      </a:r>
                    </a:p>
                  </a:txBody>
                  <a:tcPr marL="84020" marR="84020" marT="42010" marB="4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7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Narrow" pitchFamily="34" charset="0"/>
                        </a:rPr>
                        <a:t>Legal contractual advantage</a:t>
                      </a:r>
                    </a:p>
                  </a:txBody>
                  <a:tcPr marL="84020" marR="84020" marT="42010" marB="4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Narrow" pitchFamily="34" charset="0"/>
                        </a:rPr>
                        <a:t>Proprietary or Exclusivity</a:t>
                      </a:r>
                    </a:p>
                  </a:txBody>
                  <a:tcPr marL="84020" marR="84020" marT="42010" marB="4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Narrow" pitchFamily="34" charset="0"/>
                        </a:rPr>
                        <a:t>None</a:t>
                      </a:r>
                    </a:p>
                  </a:txBody>
                  <a:tcPr marL="84020" marR="84020" marT="42010" marB="4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578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Narrow" pitchFamily="34" charset="0"/>
                        </a:rPr>
                        <a:t>Sources of Differentiation</a:t>
                      </a:r>
                    </a:p>
                  </a:txBody>
                  <a:tcPr marL="84020" marR="84020" marT="42010" marB="4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Narrow" pitchFamily="34" charset="0"/>
                        </a:rPr>
                        <a:t>Numerous, substantive, sustainable</a:t>
                      </a:r>
                    </a:p>
                  </a:txBody>
                  <a:tcPr marL="84020" marR="84020" marT="42010" marB="4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Narrow" pitchFamily="34" charset="0"/>
                        </a:rPr>
                        <a:t>Few or none, nominal replicable</a:t>
                      </a:r>
                    </a:p>
                  </a:txBody>
                  <a:tcPr marL="84020" marR="84020" marT="42010" marB="4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578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Narrow" pitchFamily="34" charset="0"/>
                        </a:rPr>
                        <a:t>Competitor’s Mindset and Strategies</a:t>
                      </a:r>
                    </a:p>
                  </a:txBody>
                  <a:tcPr marL="84020" marR="84020" marT="42010" marB="4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Narrow" pitchFamily="34" charset="0"/>
                        </a:rPr>
                        <a:t>Live and let live; not self destructive</a:t>
                      </a:r>
                    </a:p>
                  </a:txBody>
                  <a:tcPr marL="84020" marR="84020" marT="42010" marB="4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Narrow" pitchFamily="34" charset="0"/>
                        </a:rPr>
                        <a:t>Defensive and strongly reactive</a:t>
                      </a:r>
                    </a:p>
                  </a:txBody>
                  <a:tcPr marL="84020" marR="84020" marT="42010" marB="4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Date Placeholder 2">
            <a:extLst>
              <a:ext uri="{FF2B5EF4-FFF2-40B4-BE49-F238E27FC236}">
                <a16:creationId xmlns:a16="http://schemas.microsoft.com/office/drawing/2014/main" id="{2B316834-86DF-03BE-D4CA-62A75D2D982B}"/>
              </a:ext>
            </a:extLst>
          </p:cNvPr>
          <p:cNvSpPr>
            <a:spLocks noGrp="1"/>
          </p:cNvSpPr>
          <p:nvPr>
            <p:ph type="dt" sz="half" idx="10"/>
          </p:nvPr>
        </p:nvSpPr>
        <p:spPr/>
        <p:txBody>
          <a:bodyPr/>
          <a:lstStyle/>
          <a:p>
            <a:fld id="{526FDD94-7D3F-4F5C-B560-B5C4BF4397F9}" type="datetime1">
              <a:rPr lang="en-US" smtClean="0"/>
              <a:t>9/30/2022</a:t>
            </a:fld>
            <a:endParaRPr lang="en-US"/>
          </a:p>
        </p:txBody>
      </p:sp>
      <p:sp>
        <p:nvSpPr>
          <p:cNvPr id="4" name="Footer Placeholder 3">
            <a:extLst>
              <a:ext uri="{FF2B5EF4-FFF2-40B4-BE49-F238E27FC236}">
                <a16:creationId xmlns:a16="http://schemas.microsoft.com/office/drawing/2014/main" id="{98A0693A-3DFF-C82B-4EB9-CCCB682B4866}"/>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algn="l">
              <a:lnSpc>
                <a:spcPct val="90000"/>
              </a:lnSpc>
            </a:pPr>
            <a:r>
              <a:rPr lang="en-US" sz="3000" kern="1200">
                <a:solidFill>
                  <a:srgbClr val="FFFFFF"/>
                </a:solidFill>
                <a:latin typeface="+mj-lt"/>
                <a:ea typeface="+mj-ea"/>
                <a:cs typeface="+mj-cs"/>
              </a:rPr>
              <a:t>Evaluating an Opportunity</a:t>
            </a:r>
          </a:p>
        </p:txBody>
      </p:sp>
      <p:graphicFrame>
        <p:nvGraphicFramePr>
          <p:cNvPr id="4" name="Group 1065"/>
          <p:cNvGraphicFramePr>
            <a:graphicFrameLocks/>
          </p:cNvGraphicFramePr>
          <p:nvPr>
            <p:extLst>
              <p:ext uri="{D42A27DB-BD31-4B8C-83A1-F6EECF244321}">
                <p14:modId xmlns:p14="http://schemas.microsoft.com/office/powerpoint/2010/main" val="3736352704"/>
              </p:ext>
            </p:extLst>
          </p:nvPr>
        </p:nvGraphicFramePr>
        <p:xfrm>
          <a:off x="3376821" y="2129949"/>
          <a:ext cx="5419312" cy="2598105"/>
        </p:xfrm>
        <a:graphic>
          <a:graphicData uri="http://schemas.openxmlformats.org/drawingml/2006/table">
            <a:tbl>
              <a:tblPr firstRow="1" bandRow="1">
                <a:noFill/>
              </a:tblPr>
              <a:tblGrid>
                <a:gridCol w="1357302">
                  <a:extLst>
                    <a:ext uri="{9D8B030D-6E8A-4147-A177-3AD203B41FA5}">
                      <a16:colId xmlns:a16="http://schemas.microsoft.com/office/drawing/2014/main" val="20000"/>
                    </a:ext>
                  </a:extLst>
                </a:gridCol>
                <a:gridCol w="2097798">
                  <a:extLst>
                    <a:ext uri="{9D8B030D-6E8A-4147-A177-3AD203B41FA5}">
                      <a16:colId xmlns:a16="http://schemas.microsoft.com/office/drawing/2014/main" val="20001"/>
                    </a:ext>
                  </a:extLst>
                </a:gridCol>
                <a:gridCol w="1964212">
                  <a:extLst>
                    <a:ext uri="{9D8B030D-6E8A-4147-A177-3AD203B41FA5}">
                      <a16:colId xmlns:a16="http://schemas.microsoft.com/office/drawing/2014/main" val="20002"/>
                    </a:ext>
                  </a:extLst>
                </a:gridCol>
              </a:tblGrid>
              <a:tr h="726709">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1" i="1" u="none" strike="noStrike" cap="none" normalizeH="0" baseline="0">
                          <a:ln>
                            <a:noFill/>
                          </a:ln>
                          <a:solidFill>
                            <a:schemeClr val="tx1">
                              <a:lumMod val="75000"/>
                              <a:lumOff val="25000"/>
                            </a:schemeClr>
                          </a:solidFill>
                          <a:effectLst/>
                          <a:latin typeface="Arial Narrow" pitchFamily="34" charset="0"/>
                        </a:rPr>
                        <a:t>Other </a:t>
                      </a:r>
                    </a:p>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1" i="1" u="none" strike="noStrike" cap="none" normalizeH="0" baseline="0">
                          <a:ln>
                            <a:noFill/>
                          </a:ln>
                          <a:solidFill>
                            <a:schemeClr val="tx1">
                              <a:lumMod val="75000"/>
                              <a:lumOff val="25000"/>
                            </a:schemeClr>
                          </a:solidFill>
                          <a:effectLst/>
                          <a:latin typeface="Arial Narrow" pitchFamily="34" charset="0"/>
                        </a:rPr>
                        <a:t>Issues </a:t>
                      </a:r>
                    </a:p>
                  </a:txBody>
                  <a:tcPr marL="189989" marR="94995" marT="94995" marB="94995" horzOverflow="overflow">
                    <a:lnL w="12700" cmpd="sng">
                      <a:noFill/>
                      <a:prstDash val="solid"/>
                    </a:lnL>
                    <a:lnR w="12700" cmpd="sng">
                      <a:noFill/>
                      <a:prstDash val="solid"/>
                    </a:lnR>
                    <a:lnT w="12700" cmpd="sng">
                      <a:noFill/>
                      <a:prstDash val="solid"/>
                    </a:lnT>
                    <a:lnB w="9525" cap="flat" cmpd="sng" algn="ctr">
                      <a:solidFill>
                        <a:srgbClr val="D8DCDC"/>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1" i="1" u="none" strike="noStrike" cap="none" normalizeH="0" baseline="0">
                          <a:ln>
                            <a:noFill/>
                          </a:ln>
                          <a:solidFill>
                            <a:schemeClr val="tx1">
                              <a:lumMod val="75000"/>
                              <a:lumOff val="25000"/>
                            </a:schemeClr>
                          </a:solidFill>
                          <a:effectLst/>
                          <a:latin typeface="Arial Narrow" pitchFamily="34" charset="0"/>
                        </a:rPr>
                        <a:t>Stronger </a:t>
                      </a:r>
                    </a:p>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1" i="1" u="none" strike="noStrike" cap="none" normalizeH="0" baseline="0">
                          <a:ln>
                            <a:noFill/>
                          </a:ln>
                          <a:solidFill>
                            <a:schemeClr val="tx1">
                              <a:lumMod val="75000"/>
                              <a:lumOff val="25000"/>
                            </a:schemeClr>
                          </a:solidFill>
                          <a:effectLst/>
                          <a:latin typeface="Arial Narrow" pitchFamily="34" charset="0"/>
                        </a:rPr>
                        <a:t>Opportunity</a:t>
                      </a:r>
                    </a:p>
                  </a:txBody>
                  <a:tcPr marL="189989" marR="94995" marT="94995" marB="94995" horzOverflow="overflow">
                    <a:lnL w="12700" cmpd="sng">
                      <a:noFill/>
                      <a:prstDash val="solid"/>
                    </a:lnL>
                    <a:lnR w="12700" cmpd="sng">
                      <a:noFill/>
                      <a:prstDash val="solid"/>
                    </a:lnR>
                    <a:lnT w="12700" cmpd="sng">
                      <a:noFill/>
                      <a:prstDash val="solid"/>
                    </a:lnT>
                    <a:lnB w="9525" cap="flat" cmpd="sng" algn="ctr">
                      <a:solidFill>
                        <a:srgbClr val="D8DCDC"/>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1" i="1" u="none" strike="noStrike" cap="none" normalizeH="0" baseline="0">
                          <a:ln>
                            <a:noFill/>
                          </a:ln>
                          <a:solidFill>
                            <a:schemeClr val="tx1">
                              <a:lumMod val="75000"/>
                              <a:lumOff val="25000"/>
                            </a:schemeClr>
                          </a:solidFill>
                          <a:effectLst/>
                          <a:latin typeface="Arial Narrow" pitchFamily="34" charset="0"/>
                        </a:rPr>
                        <a:t>Weaker  </a:t>
                      </a:r>
                    </a:p>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1" i="1" u="none" strike="noStrike" cap="none" normalizeH="0" baseline="0">
                          <a:ln>
                            <a:noFill/>
                          </a:ln>
                          <a:solidFill>
                            <a:schemeClr val="tx1">
                              <a:lumMod val="75000"/>
                              <a:lumOff val="25000"/>
                            </a:schemeClr>
                          </a:solidFill>
                          <a:effectLst/>
                          <a:latin typeface="Arial Narrow" pitchFamily="34" charset="0"/>
                        </a:rPr>
                        <a:t>Opportunity</a:t>
                      </a:r>
                    </a:p>
                  </a:txBody>
                  <a:tcPr marL="189989" marR="94995" marT="94995" marB="94995" horzOverflow="overflow">
                    <a:lnL w="12700" cmpd="sng">
                      <a:noFill/>
                      <a:prstDash val="solid"/>
                    </a:lnL>
                    <a:lnR w="12700" cmpd="sng">
                      <a:noFill/>
                      <a:prstDash val="solid"/>
                    </a:lnR>
                    <a:lnT w="12700" cmpd="sng">
                      <a:noFill/>
                      <a:prstDash val="solid"/>
                    </a:lnT>
                    <a:lnB w="9525" cap="flat" cmpd="sng" algn="ctr">
                      <a:solidFill>
                        <a:srgbClr val="D8DCDC"/>
                      </a:solidFill>
                      <a:prstDash val="solid"/>
                    </a:lnB>
                    <a:lnTlToBr>
                      <a:noFill/>
                    </a:lnTlToBr>
                    <a:lnBlToTr>
                      <a:noFill/>
                    </a:lnBlToTr>
                    <a:noFill/>
                  </a:tcPr>
                </a:tc>
                <a:extLst>
                  <a:ext uri="{0D108BD9-81ED-4DB2-BD59-A6C34878D82A}">
                    <a16:rowId xmlns:a16="http://schemas.microsoft.com/office/drawing/2014/main" val="10000"/>
                  </a:ext>
                </a:extLst>
              </a:tr>
              <a:tr h="70296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lumMod val="75000"/>
                              <a:lumOff val="25000"/>
                            </a:schemeClr>
                          </a:solidFill>
                          <a:effectLst/>
                          <a:latin typeface="Arial Narrow" pitchFamily="34" charset="0"/>
                        </a:rPr>
                        <a:t>Management Team</a:t>
                      </a:r>
                    </a:p>
                  </a:txBody>
                  <a:tcPr marL="189989" marR="94995" marT="94995" marB="94995" horzOverflow="overflow">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a:noFill/>
                    </a:lnTlToBr>
                    <a:lnBlToTr>
                      <a:noFill/>
                    </a:lnBlToTr>
                    <a:solidFill>
                      <a:srgbClr val="D8DEDC">
                        <a:alpha val="2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lumMod val="75000"/>
                              <a:lumOff val="25000"/>
                            </a:schemeClr>
                          </a:solidFill>
                          <a:effectLst/>
                          <a:latin typeface="Arial Narrow" pitchFamily="34" charset="0"/>
                        </a:rPr>
                        <a:t>Existing, strong, proven performance</a:t>
                      </a:r>
                    </a:p>
                  </a:txBody>
                  <a:tcPr marL="189989" marR="94995" marT="94995" marB="94995" horzOverflow="overflow">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a:noFill/>
                    </a:lnTlToBr>
                    <a:lnBlToTr>
                      <a:noFill/>
                    </a:lnBlToTr>
                    <a:solidFill>
                      <a:srgbClr val="D8DEDC">
                        <a:alpha val="2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lumMod val="75000"/>
                              <a:lumOff val="25000"/>
                            </a:schemeClr>
                          </a:solidFill>
                          <a:effectLst/>
                          <a:latin typeface="Arial Narrow" pitchFamily="34" charset="0"/>
                        </a:rPr>
                        <a:t>Weak, inexperienced, lacking key skills</a:t>
                      </a:r>
                    </a:p>
                  </a:txBody>
                  <a:tcPr marL="189989" marR="94995" marT="94995" marB="94995" horzOverflow="overflow">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a:noFill/>
                    </a:lnTlToBr>
                    <a:lnBlToTr>
                      <a:noFill/>
                    </a:lnBlToTr>
                    <a:solidFill>
                      <a:srgbClr val="D8DEDC">
                        <a:alpha val="20000"/>
                      </a:srgbClr>
                    </a:solidFill>
                  </a:tcPr>
                </a:tc>
                <a:extLst>
                  <a:ext uri="{0D108BD9-81ED-4DB2-BD59-A6C34878D82A}">
                    <a16:rowId xmlns:a16="http://schemas.microsoft.com/office/drawing/2014/main" val="10001"/>
                  </a:ext>
                </a:extLst>
              </a:tr>
              <a:tr h="70296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lumMod val="75000"/>
                              <a:lumOff val="25000"/>
                            </a:schemeClr>
                          </a:solidFill>
                          <a:effectLst/>
                          <a:latin typeface="Arial Narrow" pitchFamily="34" charset="0"/>
                        </a:rPr>
                        <a:t>Contacts and Networks</a:t>
                      </a:r>
                    </a:p>
                  </a:txBody>
                  <a:tcPr marL="189989" marR="94995" marT="94995" marB="94995" horzOverflow="overflow">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lumMod val="75000"/>
                              <a:lumOff val="25000"/>
                            </a:schemeClr>
                          </a:solidFill>
                          <a:effectLst/>
                          <a:latin typeface="Arial Narrow" pitchFamily="34" charset="0"/>
                        </a:rPr>
                        <a:t>Well-developed; high quality; accessible</a:t>
                      </a:r>
                    </a:p>
                  </a:txBody>
                  <a:tcPr marL="189989" marR="94995" marT="94995" marB="94995" horzOverflow="overflow">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lumMod val="75000"/>
                              <a:lumOff val="25000"/>
                            </a:schemeClr>
                          </a:solidFill>
                          <a:effectLst/>
                          <a:latin typeface="Arial Narrow" pitchFamily="34" charset="0"/>
                        </a:rPr>
                        <a:t>Crude; limited; inaccessible</a:t>
                      </a:r>
                    </a:p>
                  </a:txBody>
                  <a:tcPr marL="189989" marR="94995" marT="94995" marB="94995" horzOverflow="overflow">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a:noFill/>
                    </a:lnTlToBr>
                    <a:lnBlToTr>
                      <a:noFill/>
                    </a:lnBlToTr>
                    <a:noFill/>
                  </a:tcPr>
                </a:tc>
                <a:extLst>
                  <a:ext uri="{0D108BD9-81ED-4DB2-BD59-A6C34878D82A}">
                    <a16:rowId xmlns:a16="http://schemas.microsoft.com/office/drawing/2014/main" val="10002"/>
                  </a:ext>
                </a:extLst>
              </a:tr>
              <a:tr h="4654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lumMod val="75000"/>
                              <a:lumOff val="25000"/>
                            </a:schemeClr>
                          </a:solidFill>
                          <a:effectLst/>
                          <a:latin typeface="Arial Narrow" pitchFamily="34" charset="0"/>
                        </a:rPr>
                        <a:t>Risk</a:t>
                      </a:r>
                    </a:p>
                  </a:txBody>
                  <a:tcPr marL="189989" marR="94995" marT="94995" marB="94995" horzOverflow="overflow">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a:noFill/>
                    </a:lnTlToBr>
                    <a:lnBlToTr>
                      <a:noFill/>
                    </a:lnBlToTr>
                    <a:solidFill>
                      <a:srgbClr val="D8DEDC">
                        <a:alpha val="2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lumMod val="75000"/>
                              <a:lumOff val="25000"/>
                            </a:schemeClr>
                          </a:solidFill>
                          <a:effectLst/>
                          <a:latin typeface="Arial Narrow" pitchFamily="34" charset="0"/>
                        </a:rPr>
                        <a:t>Low</a:t>
                      </a:r>
                    </a:p>
                  </a:txBody>
                  <a:tcPr marL="189989" marR="94995" marT="94995" marB="94995" horzOverflow="overflow">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a:noFill/>
                    </a:lnTlToBr>
                    <a:lnBlToTr>
                      <a:noFill/>
                    </a:lnBlToTr>
                    <a:solidFill>
                      <a:srgbClr val="D8DEDC">
                        <a:alpha val="2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lumMod val="75000"/>
                              <a:lumOff val="25000"/>
                            </a:schemeClr>
                          </a:solidFill>
                          <a:effectLst/>
                          <a:latin typeface="Arial Narrow" pitchFamily="34" charset="0"/>
                        </a:rPr>
                        <a:t>High</a:t>
                      </a:r>
                    </a:p>
                  </a:txBody>
                  <a:tcPr marL="189989" marR="94995" marT="94995" marB="94995" horzOverflow="overflow">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a:noFill/>
                    </a:lnTlToBr>
                    <a:lnBlToTr>
                      <a:noFill/>
                    </a:lnBlToTr>
                    <a:solidFill>
                      <a:srgbClr val="D8DEDC">
                        <a:alpha val="20000"/>
                      </a:srgbClr>
                    </a:solidFill>
                  </a:tcPr>
                </a:tc>
                <a:extLst>
                  <a:ext uri="{0D108BD9-81ED-4DB2-BD59-A6C34878D82A}">
                    <a16:rowId xmlns:a16="http://schemas.microsoft.com/office/drawing/2014/main" val="10003"/>
                  </a:ext>
                </a:extLst>
              </a:tr>
            </a:tbl>
          </a:graphicData>
        </a:graphic>
      </p:graphicFrame>
      <p:sp>
        <p:nvSpPr>
          <p:cNvPr id="3" name="Date Placeholder 2">
            <a:extLst>
              <a:ext uri="{FF2B5EF4-FFF2-40B4-BE49-F238E27FC236}">
                <a16:creationId xmlns:a16="http://schemas.microsoft.com/office/drawing/2014/main" id="{55BB5B6C-B330-86A5-016F-D0A0BF0F71A7}"/>
              </a:ext>
            </a:extLst>
          </p:cNvPr>
          <p:cNvSpPr>
            <a:spLocks noGrp="1"/>
          </p:cNvSpPr>
          <p:nvPr>
            <p:ph type="dt" sz="half" idx="10"/>
          </p:nvPr>
        </p:nvSpPr>
        <p:spPr/>
        <p:txBody>
          <a:bodyPr/>
          <a:lstStyle/>
          <a:p>
            <a:fld id="{CC2BA7A6-59D4-4F0B-BB73-1F6977A368FA}" type="datetime1">
              <a:rPr lang="en-US" smtClean="0"/>
              <a:t>9/30/2022</a:t>
            </a:fld>
            <a:endParaRPr lang="en-US"/>
          </a:p>
        </p:txBody>
      </p:sp>
      <p:sp>
        <p:nvSpPr>
          <p:cNvPr id="5" name="Footer Placeholder 4">
            <a:extLst>
              <a:ext uri="{FF2B5EF4-FFF2-40B4-BE49-F238E27FC236}">
                <a16:creationId xmlns:a16="http://schemas.microsoft.com/office/drawing/2014/main" id="{168CFADE-77FE-703A-5912-3E3685FD25C1}"/>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selection – Errors in selection </a:t>
            </a:r>
          </a:p>
        </p:txBody>
      </p:sp>
      <p:sp>
        <p:nvSpPr>
          <p:cNvPr id="3" name="Content Placeholder 2"/>
          <p:cNvSpPr>
            <a:spLocks noGrp="1"/>
          </p:cNvSpPr>
          <p:nvPr>
            <p:ph idx="1"/>
          </p:nvPr>
        </p:nvSpPr>
        <p:spPr/>
        <p:txBody>
          <a:bodyPr/>
          <a:lstStyle/>
          <a:p>
            <a:pPr marL="609600" indent="-609600">
              <a:spcBef>
                <a:spcPts val="0"/>
              </a:spcBef>
              <a:buFont typeface="Wingdings" pitchFamily="2" charset="2"/>
              <a:buAutoNum type="arabicPeriod"/>
            </a:pPr>
            <a:r>
              <a:rPr lang="en-US" dirty="0"/>
              <a:t>Fallacy of numbers</a:t>
            </a:r>
          </a:p>
          <a:p>
            <a:pPr marL="609600" indent="-609600">
              <a:spcBef>
                <a:spcPts val="0"/>
              </a:spcBef>
              <a:buFont typeface="Wingdings" pitchFamily="2" charset="2"/>
              <a:buAutoNum type="arabicPeriod"/>
            </a:pPr>
            <a:r>
              <a:rPr lang="en-US" dirty="0"/>
              <a:t>Inaccurate information</a:t>
            </a:r>
          </a:p>
          <a:p>
            <a:pPr marL="609600" indent="-609600">
              <a:spcBef>
                <a:spcPts val="0"/>
              </a:spcBef>
              <a:buFont typeface="Wingdings" pitchFamily="2" charset="2"/>
              <a:buAutoNum type="arabicPeriod"/>
            </a:pPr>
            <a:r>
              <a:rPr lang="en-US" dirty="0"/>
              <a:t>Undifferentiated enterprise</a:t>
            </a:r>
          </a:p>
          <a:p>
            <a:pPr marL="609600" indent="-609600">
              <a:spcBef>
                <a:spcPts val="0"/>
              </a:spcBef>
              <a:buFont typeface="Wingdings" pitchFamily="2" charset="2"/>
              <a:buAutoNum type="arabicPeriod"/>
            </a:pPr>
            <a:r>
              <a:rPr lang="en-US" dirty="0"/>
              <a:t>Failure to grasp key elements of success</a:t>
            </a:r>
          </a:p>
          <a:p>
            <a:pPr marL="609600" indent="-609600">
              <a:spcBef>
                <a:spcPts val="0"/>
              </a:spcBef>
              <a:buFont typeface="Wingdings" pitchFamily="2" charset="2"/>
              <a:buAutoNum type="arabicPeriod"/>
            </a:pPr>
            <a:r>
              <a:rPr lang="en-US" dirty="0"/>
              <a:t>Lack ownership</a:t>
            </a:r>
          </a:p>
          <a:p>
            <a:pPr marL="609600" indent="-609600">
              <a:spcBef>
                <a:spcPts val="0"/>
              </a:spcBef>
              <a:buFont typeface="Wingdings" pitchFamily="2" charset="2"/>
              <a:buAutoNum type="arabicPeriod"/>
            </a:pPr>
            <a:r>
              <a:rPr lang="en-US" dirty="0"/>
              <a:t>Catch the first bus</a:t>
            </a:r>
          </a:p>
          <a:p>
            <a:pPr marL="609600" indent="-609600">
              <a:spcBef>
                <a:spcPts val="0"/>
              </a:spcBef>
              <a:buFont typeface="Wingdings" pitchFamily="2" charset="2"/>
              <a:buAutoNum type="arabicPeriod"/>
            </a:pPr>
            <a:r>
              <a:rPr lang="en-US" dirty="0"/>
              <a:t>Unwillingness to step back</a:t>
            </a:r>
          </a:p>
        </p:txBody>
      </p:sp>
      <p:sp>
        <p:nvSpPr>
          <p:cNvPr id="4" name="Date Placeholder 3">
            <a:extLst>
              <a:ext uri="{FF2B5EF4-FFF2-40B4-BE49-F238E27FC236}">
                <a16:creationId xmlns:a16="http://schemas.microsoft.com/office/drawing/2014/main" id="{89631254-0FE7-87D1-0299-50DFCA55E712}"/>
              </a:ext>
            </a:extLst>
          </p:cNvPr>
          <p:cNvSpPr>
            <a:spLocks noGrp="1"/>
          </p:cNvSpPr>
          <p:nvPr>
            <p:ph type="dt" sz="half" idx="10"/>
          </p:nvPr>
        </p:nvSpPr>
        <p:spPr/>
        <p:txBody>
          <a:bodyPr/>
          <a:lstStyle/>
          <a:p>
            <a:fld id="{FDCC8997-ED22-48FF-8F68-1FAF879D1ABB}" type="datetime1">
              <a:rPr lang="en-US" smtClean="0"/>
              <a:t>9/30/2022</a:t>
            </a:fld>
            <a:endParaRPr lang="en-US"/>
          </a:p>
        </p:txBody>
      </p:sp>
      <p:sp>
        <p:nvSpPr>
          <p:cNvPr id="5" name="Footer Placeholder 4">
            <a:extLst>
              <a:ext uri="{FF2B5EF4-FFF2-40B4-BE49-F238E27FC236}">
                <a16:creationId xmlns:a16="http://schemas.microsoft.com/office/drawing/2014/main" id="{4F35820B-C0C4-6BEF-4EB2-15E8B3C6AD52}"/>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24784" y="248038"/>
            <a:ext cx="5297791" cy="1159200"/>
          </a:xfrm>
        </p:spPr>
        <p:txBody>
          <a:bodyPr vert="horz" lIns="91440" tIns="45720" rIns="91440" bIns="45720" rtlCol="0" anchor="ctr">
            <a:normAutofit/>
          </a:bodyPr>
          <a:lstStyle/>
          <a:p>
            <a:pPr algn="l">
              <a:lnSpc>
                <a:spcPct val="90000"/>
              </a:lnSpc>
            </a:pPr>
            <a:r>
              <a:rPr lang="en-US" sz="3500" kern="1200">
                <a:solidFill>
                  <a:srgbClr val="FFFFFF"/>
                </a:solidFill>
                <a:latin typeface="+mj-lt"/>
                <a:ea typeface="+mj-ea"/>
                <a:cs typeface="+mj-cs"/>
              </a:rPr>
              <a:t>The Life Cycle of a Concept</a:t>
            </a:r>
          </a:p>
        </p:txBody>
      </p:sp>
      <p:pic>
        <p:nvPicPr>
          <p:cNvPr id="5" name="Picture 4" descr="cra71638_0203-01"/>
          <p:cNvPicPr>
            <a:picLocks noChangeAspect="1" noChangeArrowheads="1"/>
          </p:cNvPicPr>
          <p:nvPr/>
        </p:nvPicPr>
        <p:blipFill>
          <a:blip r:embed="rId2"/>
          <a:srcRect l="2097" t="4741" r="1078" b="5172"/>
          <a:stretch>
            <a:fillRect/>
          </a:stretch>
        </p:blipFill>
        <p:spPr bwMode="auto">
          <a:xfrm>
            <a:off x="324168" y="1998887"/>
            <a:ext cx="8495662" cy="4386971"/>
          </a:xfrm>
          <a:prstGeom prst="rect">
            <a:avLst/>
          </a:prstGeom>
          <a:noFill/>
        </p:spPr>
      </p:pic>
      <p:sp>
        <p:nvSpPr>
          <p:cNvPr id="2" name="Date Placeholder 1">
            <a:extLst>
              <a:ext uri="{FF2B5EF4-FFF2-40B4-BE49-F238E27FC236}">
                <a16:creationId xmlns:a16="http://schemas.microsoft.com/office/drawing/2014/main" id="{95105589-8BED-65E8-23AF-61745E8E0B82}"/>
              </a:ext>
            </a:extLst>
          </p:cNvPr>
          <p:cNvSpPr>
            <a:spLocks noGrp="1"/>
          </p:cNvSpPr>
          <p:nvPr>
            <p:ph type="dt" sz="half" idx="10"/>
          </p:nvPr>
        </p:nvSpPr>
        <p:spPr/>
        <p:txBody>
          <a:bodyPr/>
          <a:lstStyle/>
          <a:p>
            <a:fld id="{A9E00613-3518-4CD3-802F-188A3F1CD5AC}" type="datetime1">
              <a:rPr lang="en-US" smtClean="0"/>
              <a:t>9/30/2022</a:t>
            </a:fld>
            <a:endParaRPr lang="en-US"/>
          </a:p>
        </p:txBody>
      </p:sp>
      <p:sp>
        <p:nvSpPr>
          <p:cNvPr id="3" name="Footer Placeholder 2">
            <a:extLst>
              <a:ext uri="{FF2B5EF4-FFF2-40B4-BE49-F238E27FC236}">
                <a16:creationId xmlns:a16="http://schemas.microsoft.com/office/drawing/2014/main" id="{CCAF9453-03CB-688D-4A64-16D1CFD32B84}"/>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219FB-BFEA-1B21-B7D4-7CD2877760A1}"/>
              </a:ext>
            </a:extLst>
          </p:cNvPr>
          <p:cNvSpPr>
            <a:spLocks noGrp="1"/>
          </p:cNvSpPr>
          <p:nvPr>
            <p:ph type="title"/>
          </p:nvPr>
        </p:nvSpPr>
        <p:spPr>
          <a:xfrm>
            <a:off x="1028697" y="348865"/>
            <a:ext cx="7533018" cy="877729"/>
          </a:xfrm>
        </p:spPr>
        <p:txBody>
          <a:bodyPr anchor="ctr">
            <a:normAutofit/>
          </a:bodyPr>
          <a:lstStyle/>
          <a:p>
            <a:r>
              <a:rPr lang="en-US" sz="3500">
                <a:solidFill>
                  <a:srgbClr val="FFFFFF"/>
                </a:solidFill>
              </a:rPr>
              <a:t>Other Topics</a:t>
            </a:r>
            <a:endParaRPr lang="en-IN" sz="3500">
              <a:solidFill>
                <a:srgbClr val="FFFFFF"/>
              </a:solidFill>
            </a:endParaRPr>
          </a:p>
        </p:txBody>
      </p:sp>
      <p:graphicFrame>
        <p:nvGraphicFramePr>
          <p:cNvPr id="5" name="Content Placeholder 2">
            <a:extLst>
              <a:ext uri="{FF2B5EF4-FFF2-40B4-BE49-F238E27FC236}">
                <a16:creationId xmlns:a16="http://schemas.microsoft.com/office/drawing/2014/main" id="{7DBAD82F-83DC-EF81-709A-3BD5916B5F5A}"/>
              </a:ext>
            </a:extLst>
          </p:cNvPr>
          <p:cNvGraphicFramePr>
            <a:graphicFrameLocks noGrp="1"/>
          </p:cNvGraphicFramePr>
          <p:nvPr>
            <p:ph idx="1"/>
            <p:extLst>
              <p:ext uri="{D42A27DB-BD31-4B8C-83A1-F6EECF244321}">
                <p14:modId xmlns:p14="http://schemas.microsoft.com/office/powerpoint/2010/main" val="3984892935"/>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9593F49C-0DCD-970B-99D2-AB85C050F100}"/>
              </a:ext>
            </a:extLst>
          </p:cNvPr>
          <p:cNvSpPr>
            <a:spLocks noGrp="1"/>
          </p:cNvSpPr>
          <p:nvPr>
            <p:ph type="dt" sz="half" idx="10"/>
          </p:nvPr>
        </p:nvSpPr>
        <p:spPr/>
        <p:txBody>
          <a:bodyPr/>
          <a:lstStyle/>
          <a:p>
            <a:fld id="{141F70DF-2539-4B18-8B90-816CE2A88CE7}" type="datetime1">
              <a:rPr lang="en-US" smtClean="0"/>
              <a:t>9/30/2022</a:t>
            </a:fld>
            <a:endParaRPr lang="en-US"/>
          </a:p>
        </p:txBody>
      </p:sp>
      <p:sp>
        <p:nvSpPr>
          <p:cNvPr id="6" name="Footer Placeholder 5">
            <a:extLst>
              <a:ext uri="{FF2B5EF4-FFF2-40B4-BE49-F238E27FC236}">
                <a16:creationId xmlns:a16="http://schemas.microsoft.com/office/drawing/2014/main" id="{1A237A5D-0CD4-2E91-D85E-7A6295652C66}"/>
              </a:ext>
            </a:extLst>
          </p:cNvPr>
          <p:cNvSpPr>
            <a:spLocks noGrp="1"/>
          </p:cNvSpPr>
          <p:nvPr>
            <p:ph type="ftr" sz="quarter" idx="11"/>
          </p:nvPr>
        </p:nvSpPr>
        <p:spPr/>
        <p:txBody>
          <a:bodyPr/>
          <a:lstStyle/>
          <a:p>
            <a:r>
              <a:rPr lang="en-US"/>
              <a:t>Prof Remi Mitra</a:t>
            </a:r>
          </a:p>
        </p:txBody>
      </p:sp>
    </p:spTree>
    <p:extLst>
      <p:ext uri="{BB962C8B-B14F-4D97-AF65-F5344CB8AC3E}">
        <p14:creationId xmlns:p14="http://schemas.microsoft.com/office/powerpoint/2010/main" val="3358457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401265" y="685800"/>
            <a:ext cx="2085203" cy="5105400"/>
          </a:xfrm>
        </p:spPr>
        <p:txBody>
          <a:bodyPr>
            <a:normAutofit/>
          </a:bodyPr>
          <a:lstStyle/>
          <a:p>
            <a:r>
              <a:rPr lang="en-US" altLang="zh-TW" sz="3000">
                <a:solidFill>
                  <a:srgbClr val="FFFFFF"/>
                </a:solidFill>
              </a:rPr>
              <a:t>Sources of innovative opportunity</a:t>
            </a:r>
            <a:endParaRPr lang="en-US" sz="3000">
              <a:solidFill>
                <a:srgbClr val="FFFFFF"/>
              </a:solidFill>
            </a:endParaRPr>
          </a:p>
        </p:txBody>
      </p:sp>
      <p:graphicFrame>
        <p:nvGraphicFramePr>
          <p:cNvPr id="5" name="Content Placeholder 2">
            <a:extLst>
              <a:ext uri="{FF2B5EF4-FFF2-40B4-BE49-F238E27FC236}">
                <a16:creationId xmlns:a16="http://schemas.microsoft.com/office/drawing/2014/main" id="{D404AC03-C8FE-3941-6FDD-D850817C3F59}"/>
              </a:ext>
            </a:extLst>
          </p:cNvPr>
          <p:cNvGraphicFramePr>
            <a:graphicFrameLocks noGrp="1"/>
          </p:cNvGraphicFramePr>
          <p:nvPr>
            <p:ph idx="1"/>
            <p:extLst>
              <p:ext uri="{D42A27DB-BD31-4B8C-83A1-F6EECF244321}">
                <p14:modId xmlns:p14="http://schemas.microsoft.com/office/powerpoint/2010/main" val="1961044987"/>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78F7B78D-E076-1FB5-02A3-213A98A2E3E4}"/>
              </a:ext>
            </a:extLst>
          </p:cNvPr>
          <p:cNvSpPr>
            <a:spLocks noGrp="1"/>
          </p:cNvSpPr>
          <p:nvPr>
            <p:ph type="dt" sz="half" idx="10"/>
          </p:nvPr>
        </p:nvSpPr>
        <p:spPr/>
        <p:txBody>
          <a:bodyPr/>
          <a:lstStyle/>
          <a:p>
            <a:fld id="{F4E59D69-C343-44ED-94CB-13EE77069824}" type="datetime1">
              <a:rPr lang="en-US" smtClean="0"/>
              <a:t>9/30/2022</a:t>
            </a:fld>
            <a:endParaRPr lang="en-US"/>
          </a:p>
        </p:txBody>
      </p:sp>
      <p:sp>
        <p:nvSpPr>
          <p:cNvPr id="6" name="Footer Placeholder 5">
            <a:extLst>
              <a:ext uri="{FF2B5EF4-FFF2-40B4-BE49-F238E27FC236}">
                <a16:creationId xmlns:a16="http://schemas.microsoft.com/office/drawing/2014/main" id="{9907BC80-ABCD-FB06-FED5-96BE3BC7539F}"/>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401265" y="685800"/>
            <a:ext cx="2085203" cy="5105400"/>
          </a:xfrm>
        </p:spPr>
        <p:txBody>
          <a:bodyPr>
            <a:normAutofit/>
          </a:bodyPr>
          <a:lstStyle/>
          <a:p>
            <a:r>
              <a:rPr lang="en-US" altLang="zh-TW" sz="3000">
                <a:solidFill>
                  <a:srgbClr val="FFFFFF"/>
                </a:solidFill>
              </a:rPr>
              <a:t>Sources of innovative opportunity</a:t>
            </a:r>
            <a:endParaRPr lang="en-US" sz="3000">
              <a:solidFill>
                <a:srgbClr val="FFFFFF"/>
              </a:solidFill>
            </a:endParaRPr>
          </a:p>
        </p:txBody>
      </p:sp>
      <p:graphicFrame>
        <p:nvGraphicFramePr>
          <p:cNvPr id="5" name="Content Placeholder 2">
            <a:extLst>
              <a:ext uri="{FF2B5EF4-FFF2-40B4-BE49-F238E27FC236}">
                <a16:creationId xmlns:a16="http://schemas.microsoft.com/office/drawing/2014/main" id="{2A6DAA90-A270-CB92-8DD6-E9D2DF7482E4}"/>
              </a:ext>
            </a:extLst>
          </p:cNvPr>
          <p:cNvGraphicFramePr>
            <a:graphicFrameLocks noGrp="1"/>
          </p:cNvGraphicFramePr>
          <p:nvPr>
            <p:ph idx="1"/>
            <p:extLst>
              <p:ext uri="{D42A27DB-BD31-4B8C-83A1-F6EECF244321}">
                <p14:modId xmlns:p14="http://schemas.microsoft.com/office/powerpoint/2010/main" val="2070694549"/>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AE28C33-8D36-8FB5-BA36-96F334221A7C}"/>
              </a:ext>
            </a:extLst>
          </p:cNvPr>
          <p:cNvSpPr>
            <a:spLocks noGrp="1"/>
          </p:cNvSpPr>
          <p:nvPr>
            <p:ph type="dt" sz="half" idx="10"/>
          </p:nvPr>
        </p:nvSpPr>
        <p:spPr/>
        <p:txBody>
          <a:bodyPr/>
          <a:lstStyle/>
          <a:p>
            <a:fld id="{E045A432-A3D0-4525-BFD2-A3C1E97E9726}" type="datetime1">
              <a:rPr lang="en-US" smtClean="0"/>
              <a:t>9/30/2022</a:t>
            </a:fld>
            <a:endParaRPr lang="en-US"/>
          </a:p>
        </p:txBody>
      </p:sp>
      <p:sp>
        <p:nvSpPr>
          <p:cNvPr id="6" name="Footer Placeholder 5">
            <a:extLst>
              <a:ext uri="{FF2B5EF4-FFF2-40B4-BE49-F238E27FC236}">
                <a16:creationId xmlns:a16="http://schemas.microsoft.com/office/drawing/2014/main" id="{27BF9AFB-CB01-17B5-1542-D323A57AA287}"/>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401265" y="685800"/>
            <a:ext cx="2085203" cy="5105400"/>
          </a:xfrm>
        </p:spPr>
        <p:txBody>
          <a:bodyPr>
            <a:normAutofit/>
          </a:bodyPr>
          <a:lstStyle/>
          <a:p>
            <a:r>
              <a:rPr lang="en-US" sz="2500">
                <a:solidFill>
                  <a:srgbClr val="FFFFFF"/>
                </a:solidFill>
              </a:rPr>
              <a:t>Demographics</a:t>
            </a:r>
          </a:p>
        </p:txBody>
      </p:sp>
      <p:graphicFrame>
        <p:nvGraphicFramePr>
          <p:cNvPr id="5" name="Content Placeholder 2">
            <a:extLst>
              <a:ext uri="{FF2B5EF4-FFF2-40B4-BE49-F238E27FC236}">
                <a16:creationId xmlns:a16="http://schemas.microsoft.com/office/drawing/2014/main" id="{0D95FA6E-E131-968A-7079-23E43BF379E1}"/>
              </a:ext>
            </a:extLst>
          </p:cNvPr>
          <p:cNvGraphicFramePr>
            <a:graphicFrameLocks noGrp="1"/>
          </p:cNvGraphicFramePr>
          <p:nvPr>
            <p:ph idx="1"/>
            <p:extLst>
              <p:ext uri="{D42A27DB-BD31-4B8C-83A1-F6EECF244321}">
                <p14:modId xmlns:p14="http://schemas.microsoft.com/office/powerpoint/2010/main" val="3395179250"/>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BA56304A-0D1F-5B36-1945-B9E3D70DA464}"/>
              </a:ext>
            </a:extLst>
          </p:cNvPr>
          <p:cNvSpPr>
            <a:spLocks noGrp="1"/>
          </p:cNvSpPr>
          <p:nvPr>
            <p:ph type="dt" sz="half" idx="10"/>
          </p:nvPr>
        </p:nvSpPr>
        <p:spPr/>
        <p:txBody>
          <a:bodyPr/>
          <a:lstStyle/>
          <a:p>
            <a:fld id="{D617FF3F-5E96-44B9-B0A5-4959C8FD61DE}" type="datetime1">
              <a:rPr lang="en-US" smtClean="0"/>
              <a:t>9/30/2022</a:t>
            </a:fld>
            <a:endParaRPr lang="en-US"/>
          </a:p>
        </p:txBody>
      </p:sp>
      <p:sp>
        <p:nvSpPr>
          <p:cNvPr id="6" name="Footer Placeholder 5">
            <a:extLst>
              <a:ext uri="{FF2B5EF4-FFF2-40B4-BE49-F238E27FC236}">
                <a16:creationId xmlns:a16="http://schemas.microsoft.com/office/drawing/2014/main" id="{1D35E614-9A47-E408-2A95-C008FC555217}"/>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401265" y="685800"/>
            <a:ext cx="2085203" cy="5105400"/>
          </a:xfrm>
        </p:spPr>
        <p:txBody>
          <a:bodyPr>
            <a:normAutofit/>
          </a:bodyPr>
          <a:lstStyle/>
          <a:p>
            <a:r>
              <a:rPr lang="en-US" sz="3500">
                <a:solidFill>
                  <a:srgbClr val="FFFFFF"/>
                </a:solidFill>
              </a:rPr>
              <a:t>Current Trends</a:t>
            </a:r>
          </a:p>
        </p:txBody>
      </p:sp>
      <p:graphicFrame>
        <p:nvGraphicFramePr>
          <p:cNvPr id="5" name="Content Placeholder 2">
            <a:extLst>
              <a:ext uri="{FF2B5EF4-FFF2-40B4-BE49-F238E27FC236}">
                <a16:creationId xmlns:a16="http://schemas.microsoft.com/office/drawing/2014/main" id="{843C36D8-11FA-BF3E-FE01-70CF73D58C21}"/>
              </a:ext>
            </a:extLst>
          </p:cNvPr>
          <p:cNvGraphicFramePr>
            <a:graphicFrameLocks noGrp="1"/>
          </p:cNvGraphicFramePr>
          <p:nvPr>
            <p:ph idx="1"/>
            <p:extLst>
              <p:ext uri="{D42A27DB-BD31-4B8C-83A1-F6EECF244321}">
                <p14:modId xmlns:p14="http://schemas.microsoft.com/office/powerpoint/2010/main" val="3598793051"/>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9AECE019-1EDC-A4E2-88B0-EFD8C7F221D7}"/>
              </a:ext>
            </a:extLst>
          </p:cNvPr>
          <p:cNvSpPr>
            <a:spLocks noGrp="1"/>
          </p:cNvSpPr>
          <p:nvPr>
            <p:ph type="dt" sz="half" idx="10"/>
          </p:nvPr>
        </p:nvSpPr>
        <p:spPr/>
        <p:txBody>
          <a:bodyPr/>
          <a:lstStyle/>
          <a:p>
            <a:fld id="{5310BB44-2FF2-41D2-8371-D263138422C1}" type="datetime1">
              <a:rPr lang="en-US" smtClean="0"/>
              <a:t>9/30/2022</a:t>
            </a:fld>
            <a:endParaRPr lang="en-US"/>
          </a:p>
        </p:txBody>
      </p:sp>
      <p:sp>
        <p:nvSpPr>
          <p:cNvPr id="6" name="Footer Placeholder 5">
            <a:extLst>
              <a:ext uri="{FF2B5EF4-FFF2-40B4-BE49-F238E27FC236}">
                <a16:creationId xmlns:a16="http://schemas.microsoft.com/office/drawing/2014/main" id="{89BCC11F-3557-EE47-02BA-7618FEDD7486}"/>
              </a:ext>
            </a:extLst>
          </p:cNvPr>
          <p:cNvSpPr>
            <a:spLocks noGrp="1"/>
          </p:cNvSpPr>
          <p:nvPr>
            <p:ph type="ftr" sz="quarter" idx="11"/>
          </p:nvPr>
        </p:nvSpPr>
        <p:spPr/>
        <p:txBody>
          <a:bodyPr/>
          <a:lstStyle/>
          <a:p>
            <a:r>
              <a:rPr lang="en-US"/>
              <a:t>Prof Remi Mitra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401265" y="685800"/>
            <a:ext cx="2085203" cy="5105400"/>
          </a:xfrm>
        </p:spPr>
        <p:txBody>
          <a:bodyPr>
            <a:normAutofit/>
          </a:bodyPr>
          <a:lstStyle/>
          <a:p>
            <a:r>
              <a:rPr lang="en-US" altLang="zh-TW" sz="3200">
                <a:solidFill>
                  <a:srgbClr val="FFFFFF"/>
                </a:solidFill>
              </a:rPr>
              <a:t>Changes in Perception</a:t>
            </a:r>
            <a:endParaRPr lang="en-US" sz="3200">
              <a:solidFill>
                <a:srgbClr val="FFFFFF"/>
              </a:solidFill>
            </a:endParaRPr>
          </a:p>
        </p:txBody>
      </p:sp>
      <p:graphicFrame>
        <p:nvGraphicFramePr>
          <p:cNvPr id="5" name="Content Placeholder 2">
            <a:extLst>
              <a:ext uri="{FF2B5EF4-FFF2-40B4-BE49-F238E27FC236}">
                <a16:creationId xmlns:a16="http://schemas.microsoft.com/office/drawing/2014/main" id="{7989CFA5-3CEB-8924-4452-DD8713F0C7BE}"/>
              </a:ext>
            </a:extLst>
          </p:cNvPr>
          <p:cNvGraphicFramePr>
            <a:graphicFrameLocks noGrp="1"/>
          </p:cNvGraphicFramePr>
          <p:nvPr>
            <p:ph idx="1"/>
            <p:extLst>
              <p:ext uri="{D42A27DB-BD31-4B8C-83A1-F6EECF244321}">
                <p14:modId xmlns:p14="http://schemas.microsoft.com/office/powerpoint/2010/main" val="2313709445"/>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2631C63-7D62-D40B-AE22-74900AEB5248}"/>
              </a:ext>
            </a:extLst>
          </p:cNvPr>
          <p:cNvSpPr>
            <a:spLocks noGrp="1"/>
          </p:cNvSpPr>
          <p:nvPr>
            <p:ph type="dt" sz="half" idx="10"/>
          </p:nvPr>
        </p:nvSpPr>
        <p:spPr/>
        <p:txBody>
          <a:bodyPr/>
          <a:lstStyle/>
          <a:p>
            <a:fld id="{87DEA35A-B36D-4295-A99D-9EF6D3A92111}" type="datetime1">
              <a:rPr lang="en-US" smtClean="0"/>
              <a:t>9/30/2022</a:t>
            </a:fld>
            <a:endParaRPr lang="en-US"/>
          </a:p>
        </p:txBody>
      </p:sp>
      <p:sp>
        <p:nvSpPr>
          <p:cNvPr id="6" name="Footer Placeholder 5">
            <a:extLst>
              <a:ext uri="{FF2B5EF4-FFF2-40B4-BE49-F238E27FC236}">
                <a16:creationId xmlns:a16="http://schemas.microsoft.com/office/drawing/2014/main" id="{52654F23-EF05-C818-906B-C529865FC3AB}"/>
              </a:ext>
            </a:extLst>
          </p:cNvPr>
          <p:cNvSpPr>
            <a:spLocks noGrp="1"/>
          </p:cNvSpPr>
          <p:nvPr>
            <p:ph type="ftr" sz="quarter" idx="11"/>
          </p:nvPr>
        </p:nvSpPr>
        <p:spPr/>
        <p:txBody>
          <a:bodyPr/>
          <a:lstStyle/>
          <a:p>
            <a:r>
              <a:rPr lang="en-US"/>
              <a:t>Prof Remi Mitra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2493</Words>
  <Application>Microsoft Office PowerPoint</Application>
  <PresentationFormat>On-screen Show (4:3)</PresentationFormat>
  <Paragraphs>544</Paragraphs>
  <Slides>47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3" baseType="lpstr">
      <vt:lpstr>Arial</vt:lpstr>
      <vt:lpstr>Arial Narrow</vt:lpstr>
      <vt:lpstr>Calibri</vt:lpstr>
      <vt:lpstr>Wingdings</vt:lpstr>
      <vt:lpstr>Office Theme</vt:lpstr>
      <vt:lpstr>SnapGrafx</vt:lpstr>
      <vt:lpstr>Unit 2: Opportunity Identification</vt:lpstr>
      <vt:lpstr>Entrepreneurship as a Process</vt:lpstr>
      <vt:lpstr>Opportunity</vt:lpstr>
      <vt:lpstr>PowerPoint Presentation</vt:lpstr>
      <vt:lpstr>Sources of innovative opportunity</vt:lpstr>
      <vt:lpstr>Sources of innovative opportunity</vt:lpstr>
      <vt:lpstr>Demographics</vt:lpstr>
      <vt:lpstr>Current Trends</vt:lpstr>
      <vt:lpstr>Changes in Perception</vt:lpstr>
      <vt:lpstr>Changes in Perception</vt:lpstr>
      <vt:lpstr>New Knowledge</vt:lpstr>
      <vt:lpstr>New Knowledge</vt:lpstr>
      <vt:lpstr>New Knowledge</vt:lpstr>
      <vt:lpstr>Process Need</vt:lpstr>
      <vt:lpstr>Industry and Market Structures</vt:lpstr>
      <vt:lpstr>Industry and Market Structures</vt:lpstr>
      <vt:lpstr>Demand driven or market driven opportunities</vt:lpstr>
      <vt:lpstr>Existing Industries</vt:lpstr>
      <vt:lpstr>Existing Industries</vt:lpstr>
      <vt:lpstr>Service sector opportunities</vt:lpstr>
      <vt:lpstr>Natural resources</vt:lpstr>
      <vt:lpstr>Creative effort</vt:lpstr>
      <vt:lpstr>Opportunity Identification &amp;  Selection (OIS) : The Process</vt:lpstr>
      <vt:lpstr>Step 1.:  Preparation of Personal Profile </vt:lpstr>
      <vt:lpstr>Step 2:  Development of Opportunity Selection (OS) framework</vt:lpstr>
      <vt:lpstr>Step 2:  Development of Opportunity Selection (OS) framework</vt:lpstr>
      <vt:lpstr>Step 2:  Development of Opportunity Selection (OS) framework</vt:lpstr>
      <vt:lpstr>Step 3:  Generation or identification of ideas</vt:lpstr>
      <vt:lpstr>The Deliberate Search</vt:lpstr>
      <vt:lpstr>Contact the Right People</vt:lpstr>
      <vt:lpstr>Read the Printed Word</vt:lpstr>
      <vt:lpstr>Research the Market</vt:lpstr>
      <vt:lpstr>Government</vt:lpstr>
      <vt:lpstr>Brainstorming</vt:lpstr>
      <vt:lpstr>Brainstorming Rules</vt:lpstr>
      <vt:lpstr>Other Sources</vt:lpstr>
      <vt:lpstr>Step 4:  Snap Investigation of Ideas</vt:lpstr>
      <vt:lpstr>Step 4:  Snap Investigation of Ideas</vt:lpstr>
      <vt:lpstr>Step 5:  Evaluation &amp; short listing ideas</vt:lpstr>
      <vt:lpstr>Evaluating an Opportunity</vt:lpstr>
      <vt:lpstr>Evaluating an Opportunity</vt:lpstr>
      <vt:lpstr>Evaluating an Opportunity</vt:lpstr>
      <vt:lpstr>Evaluating an Opportunity</vt:lpstr>
      <vt:lpstr>Evaluating an Opportunity</vt:lpstr>
      <vt:lpstr>Final selection – Errors in selection </vt:lpstr>
      <vt:lpstr>The Life Cycle of a Concept</vt:lpstr>
      <vt:lpstr>Other Topics</vt:lpstr>
    </vt:vector>
  </TitlesOfParts>
  <Company>GNIUCMS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Opportunity Identification</dc:title>
  <dc:creator>CMS</dc:creator>
  <cp:lastModifiedBy>Pro. Remi Mitra</cp:lastModifiedBy>
  <cp:revision>93</cp:revision>
  <dcterms:created xsi:type="dcterms:W3CDTF">2010-08-18T05:13:59Z</dcterms:created>
  <dcterms:modified xsi:type="dcterms:W3CDTF">2022-09-30T07:16:08Z</dcterms:modified>
</cp:coreProperties>
</file>