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3" r:id="rId13"/>
    <p:sldId id="294" r:id="rId14"/>
    <p:sldId id="295" r:id="rId15"/>
    <p:sldId id="296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71B-5962-4C47-A92A-274EF6EE6AC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CFC-D154-4F6A-92AA-B1B2FE6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9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71B-5962-4C47-A92A-274EF6EE6AC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CFC-D154-4F6A-92AA-B1B2FE6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5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71B-5962-4C47-A92A-274EF6EE6AC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CFC-D154-4F6A-92AA-B1B2FE6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71B-5962-4C47-A92A-274EF6EE6AC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CFC-D154-4F6A-92AA-B1B2FE6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71B-5962-4C47-A92A-274EF6EE6AC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CFC-D154-4F6A-92AA-B1B2FE6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71B-5962-4C47-A92A-274EF6EE6AC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CFC-D154-4F6A-92AA-B1B2FE6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71B-5962-4C47-A92A-274EF6EE6AC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CFC-D154-4F6A-92AA-B1B2FE6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0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71B-5962-4C47-A92A-274EF6EE6AC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CFC-D154-4F6A-92AA-B1B2FE6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71B-5962-4C47-A92A-274EF6EE6AC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CFC-D154-4F6A-92AA-B1B2FE6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71B-5962-4C47-A92A-274EF6EE6AC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CFC-D154-4F6A-92AA-B1B2FE6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71B-5962-4C47-A92A-274EF6EE6AC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CFC-D154-4F6A-92AA-B1B2FE6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8B71B-5962-4C47-A92A-274EF6EE6ACD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3ECFC-D154-4F6A-92AA-B1B2FE6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Business Models</a:t>
            </a:r>
            <a:br>
              <a:rPr lang="en-US" sz="5400" b="1" dirty="0" smtClean="0"/>
            </a:br>
            <a:endParaRPr lang="en-US" sz="5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2578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0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2</Words>
  <Application>Microsoft Office PowerPoint</Application>
  <PresentationFormat>On-screen Show (4:3)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Business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\</dc:creator>
  <cp:lastModifiedBy>Admin</cp:lastModifiedBy>
  <cp:revision>30</cp:revision>
  <dcterms:created xsi:type="dcterms:W3CDTF">2011-08-26T00:11:48Z</dcterms:created>
  <dcterms:modified xsi:type="dcterms:W3CDTF">2020-02-06T03:32:22Z</dcterms:modified>
</cp:coreProperties>
</file>