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3264-3174-4D9D-800E-6DAA9C887E1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E97B-7889-4A09-ADB8-143473F2D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51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3264-3174-4D9D-800E-6DAA9C887E1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E97B-7889-4A09-ADB8-143473F2D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63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3264-3174-4D9D-800E-6DAA9C887E1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E97B-7889-4A09-ADB8-143473F2D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03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3264-3174-4D9D-800E-6DAA9C887E1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E97B-7889-4A09-ADB8-143473F2D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24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3264-3174-4D9D-800E-6DAA9C887E1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E97B-7889-4A09-ADB8-143473F2D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11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3264-3174-4D9D-800E-6DAA9C887E1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E97B-7889-4A09-ADB8-143473F2D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21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3264-3174-4D9D-800E-6DAA9C887E1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E97B-7889-4A09-ADB8-143473F2D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35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3264-3174-4D9D-800E-6DAA9C887E1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E97B-7889-4A09-ADB8-143473F2D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81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3264-3174-4D9D-800E-6DAA9C887E1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E97B-7889-4A09-ADB8-143473F2D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83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3264-3174-4D9D-800E-6DAA9C887E1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E97B-7889-4A09-ADB8-143473F2D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85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3264-3174-4D9D-800E-6DAA9C887E1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E97B-7889-4A09-ADB8-143473F2D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71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43264-3174-4D9D-800E-6DAA9C887E1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2E97B-7889-4A09-ADB8-143473F2D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16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Min – Max Problem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52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Min – Max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334000"/>
          </a:xfrm>
        </p:spPr>
        <p:txBody>
          <a:bodyPr>
            <a:noAutofit/>
          </a:bodyPr>
          <a:lstStyle/>
          <a:p>
            <a:r>
              <a:rPr lang="en-US" sz="2400" dirty="0"/>
              <a:t> Finding the maximum and minimum elements in a set of (n) elements.</a:t>
            </a:r>
          </a:p>
          <a:p>
            <a:r>
              <a:rPr lang="en-US" sz="2400" dirty="0"/>
              <a:t>The straightforward algorithm.</a:t>
            </a:r>
          </a:p>
          <a:p>
            <a:r>
              <a:rPr lang="en-US" sz="2400" i="1" dirty="0"/>
              <a:t>Input</a:t>
            </a:r>
            <a:r>
              <a:rPr lang="en-US" sz="2400" dirty="0"/>
              <a:t>: array (a) with (n) elements</a:t>
            </a:r>
          </a:p>
          <a:p>
            <a:r>
              <a:rPr lang="en-US" sz="2400" i="1" dirty="0"/>
              <a:t>Output</a:t>
            </a:r>
            <a:r>
              <a:rPr lang="en-US" sz="2400" dirty="0"/>
              <a:t>: max: max value, min: min value</a:t>
            </a:r>
          </a:p>
          <a:p>
            <a:r>
              <a:rPr lang="en-US" sz="2400" dirty="0"/>
              <a:t>Algorithm </a:t>
            </a:r>
            <a:r>
              <a:rPr lang="en-US" sz="2400" b="1" dirty="0"/>
              <a:t>straightforward</a:t>
            </a:r>
            <a:r>
              <a:rPr lang="en-US" sz="2400" dirty="0"/>
              <a:t> (a, n, max, min) {</a:t>
            </a:r>
          </a:p>
          <a:p>
            <a:r>
              <a:rPr lang="en-US" sz="2400" dirty="0"/>
              <a:t>max:= min:= a[1]</a:t>
            </a:r>
          </a:p>
          <a:p>
            <a:r>
              <a:rPr lang="en-US" sz="2400" dirty="0"/>
              <a:t>           for i := 2 to n do{</a:t>
            </a:r>
          </a:p>
          <a:p>
            <a:r>
              <a:rPr lang="en-US" sz="2400" dirty="0"/>
              <a:t>                    if (a(i)&gt;max) then max:=a[i]</a:t>
            </a:r>
          </a:p>
          <a:p>
            <a:r>
              <a:rPr lang="en-US" sz="2400" dirty="0"/>
              <a:t>                    else if (a(i)&lt;min) then min=a[i] }</a:t>
            </a:r>
          </a:p>
          <a:p>
            <a:r>
              <a:rPr lang="en-US" sz="2400" dirty="0"/>
              <a:t>}</a:t>
            </a:r>
          </a:p>
          <a:p>
            <a:pPr>
              <a:buNone/>
            </a:pPr>
            <a:endParaRPr lang="en-US" sz="2400" baseline="30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347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Min – Max Problem – Straight Forward Approach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334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 best case: elements in increasing order</a:t>
            </a:r>
          </a:p>
          <a:p>
            <a:pPr marL="628650" indent="0">
              <a:buFont typeface="Courier New" panose="02070309020205020404" pitchFamily="49" charset="0"/>
              <a:buChar char="o"/>
            </a:pPr>
            <a:r>
              <a:rPr lang="en-US" dirty="0"/>
              <a:t>	No. of comparisons = (n-1)</a:t>
            </a:r>
          </a:p>
          <a:p>
            <a:pPr lvl="0"/>
            <a:r>
              <a:rPr lang="en-US" dirty="0"/>
              <a:t> Worst case: elements in decreasing order</a:t>
            </a:r>
          </a:p>
          <a:p>
            <a:pPr marL="628650" indent="0">
              <a:buFont typeface="Courier New" panose="02070309020205020404" pitchFamily="49" charset="0"/>
              <a:buChar char="o"/>
            </a:pPr>
            <a:r>
              <a:rPr lang="en-US" dirty="0"/>
              <a:t>	No. of comparisons = 2(n-1)</a:t>
            </a:r>
          </a:p>
          <a:p>
            <a:r>
              <a:rPr lang="en-US" dirty="0"/>
              <a:t>Time Complexity = O(n)</a:t>
            </a:r>
          </a:p>
          <a:p>
            <a:pPr>
              <a:buNone/>
            </a:pPr>
            <a:endParaRPr lang="en-US" baseline="30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586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Min – Max Problem – Divide &amp; Conquer Approach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334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Function </a:t>
            </a:r>
            <a:r>
              <a:rPr lang="en-US" sz="2400" dirty="0" err="1"/>
              <a:t>Min_Max</a:t>
            </a:r>
            <a:r>
              <a:rPr lang="en-US" sz="2400" dirty="0"/>
              <a:t>(int a[],int </a:t>
            </a:r>
            <a:r>
              <a:rPr lang="en-US" sz="2400" dirty="0" err="1"/>
              <a:t>lb,int</a:t>
            </a:r>
            <a:r>
              <a:rPr lang="en-US" sz="2400" dirty="0"/>
              <a:t> </a:t>
            </a:r>
            <a:r>
              <a:rPr lang="en-US" sz="2400" dirty="0" err="1"/>
              <a:t>ub,int</a:t>
            </a:r>
            <a:r>
              <a:rPr lang="en-US" sz="2400" dirty="0"/>
              <a:t> *</a:t>
            </a:r>
            <a:r>
              <a:rPr lang="en-US" sz="2400" dirty="0" err="1"/>
              <a:t>min,int</a:t>
            </a:r>
            <a:r>
              <a:rPr lang="en-US" sz="2400" dirty="0"/>
              <a:t> *max)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int n,mid,min1,min2,max1,max2;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if(</a:t>
            </a:r>
            <a:r>
              <a:rPr lang="en-US" sz="2400" dirty="0" err="1"/>
              <a:t>lb</a:t>
            </a:r>
            <a:r>
              <a:rPr lang="en-US" sz="2400" dirty="0"/>
              <a:t>==</a:t>
            </a:r>
            <a:r>
              <a:rPr lang="en-US" sz="2400" dirty="0" err="1"/>
              <a:t>ub</a:t>
            </a:r>
            <a:r>
              <a:rPr lang="en-US" sz="2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{	 *min=a[</a:t>
            </a:r>
            <a:r>
              <a:rPr lang="en-US" sz="2400" dirty="0" err="1"/>
              <a:t>lb</a:t>
            </a:r>
            <a:r>
              <a:rPr lang="en-US" sz="2400" dirty="0"/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	 *max=a[</a:t>
            </a:r>
            <a:r>
              <a:rPr lang="en-US" sz="2400" dirty="0" err="1"/>
              <a:t>lb</a:t>
            </a:r>
            <a:r>
              <a:rPr lang="en-US" sz="2400" dirty="0"/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{ 		mid=(</a:t>
            </a:r>
            <a:r>
              <a:rPr lang="en-US" sz="2400" dirty="0" err="1"/>
              <a:t>lb+ub</a:t>
            </a:r>
            <a:r>
              <a:rPr lang="en-US" sz="2400" dirty="0"/>
              <a:t>)/2;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		</a:t>
            </a:r>
            <a:r>
              <a:rPr lang="en-US" sz="2400" dirty="0" err="1"/>
              <a:t>Min_Max</a:t>
            </a:r>
            <a:r>
              <a:rPr lang="en-US" sz="2400" dirty="0"/>
              <a:t> (a,lb,mid,&amp;min1,&amp;max1);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		</a:t>
            </a:r>
            <a:r>
              <a:rPr lang="en-US" sz="2400" dirty="0" err="1"/>
              <a:t>Min_Max</a:t>
            </a:r>
            <a:r>
              <a:rPr lang="en-US" sz="2400" dirty="0"/>
              <a:t> (a,mid+1,ub,&amp;min2,&amp;max2);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		if(max1&gt;max2)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			*max=max1;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		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			*max=max2;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>
              <a:buNone/>
            </a:pPr>
            <a:endParaRPr lang="en-US" sz="2400" baseline="30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159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Min – Max Problem – Divide &amp; Conquer Approach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			if(min1&lt;min2)</a:t>
            </a:r>
          </a:p>
          <a:p>
            <a:pPr marL="0" indent="0">
              <a:buNone/>
            </a:pPr>
            <a:r>
              <a:rPr lang="en-US" sz="2400" dirty="0"/>
              <a:t>				*min=min1;</a:t>
            </a:r>
          </a:p>
          <a:p>
            <a:pPr marL="0" indent="0">
              <a:buNone/>
            </a:pPr>
            <a:r>
              <a:rPr lang="en-US" sz="2400" dirty="0"/>
              <a:t>			else</a:t>
            </a:r>
          </a:p>
          <a:p>
            <a:pPr marL="0" indent="0">
              <a:buNone/>
            </a:pPr>
            <a:r>
              <a:rPr lang="en-US" sz="2400" dirty="0"/>
              <a:t>				*min=min2;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endParaRPr lang="en-US" sz="2400" baseline="30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12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Min – Max Problem – Divide &amp; Conquer Approach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Illustration of </a:t>
            </a:r>
            <a:r>
              <a:rPr lang="en-US" sz="2400" dirty="0" err="1"/>
              <a:t>Max_Min</a:t>
            </a:r>
            <a:r>
              <a:rPr lang="en-US" sz="2400" dirty="0"/>
              <a:t> Function on array = {10,2,8,5,45,33,6,9}</a:t>
            </a:r>
          </a:p>
          <a:p>
            <a:pPr>
              <a:buNone/>
            </a:pPr>
            <a:endParaRPr lang="en-US" sz="2400" baseline="300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33600"/>
            <a:ext cx="897107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Min – Max Problem – Divide &amp; Conquer Approach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Illustration of </a:t>
            </a:r>
            <a:r>
              <a:rPr lang="en-US" sz="2400" dirty="0" err="1"/>
              <a:t>Max_Min</a:t>
            </a:r>
            <a:r>
              <a:rPr lang="en-US" sz="2400" dirty="0"/>
              <a:t> Function on array = {10,2,8,5,45,33,6,9}</a:t>
            </a:r>
          </a:p>
          <a:p>
            <a:pPr>
              <a:buNone/>
            </a:pPr>
            <a:endParaRPr lang="en-US" sz="2400" baseline="300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2057400"/>
            <a:ext cx="8925881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7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Min – Max Problem – Divide &amp; Conquer Approach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334000"/>
          </a:xfrm>
        </p:spPr>
        <p:txBody>
          <a:bodyPr>
            <a:noAutofit/>
          </a:bodyPr>
          <a:lstStyle/>
          <a:p>
            <a:r>
              <a:rPr lang="en-US" sz="2400" dirty="0"/>
              <a:t>Recurrence </a:t>
            </a:r>
            <a:r>
              <a:rPr lang="en-US" sz="2400" dirty="0"/>
              <a:t>Relation:</a:t>
            </a:r>
            <a:endParaRPr lang="en-US" sz="2400" dirty="0"/>
          </a:p>
          <a:p>
            <a:r>
              <a:rPr lang="en-US" sz="2400" dirty="0"/>
              <a:t>T(n) = 2T(n/2) + </a:t>
            </a:r>
            <a:r>
              <a:rPr lang="az-Cyrl-AZ" sz="2400" dirty="0"/>
              <a:t>Ө</a:t>
            </a:r>
            <a:r>
              <a:rPr lang="en-US" sz="2400" dirty="0"/>
              <a:t>(1) , n&gt;2</a:t>
            </a:r>
          </a:p>
          <a:p>
            <a:endParaRPr lang="en-US" sz="2400" dirty="0"/>
          </a:p>
          <a:p>
            <a:r>
              <a:rPr lang="en-US" sz="2400" dirty="0"/>
              <a:t>Solve above recurrence using master </a:t>
            </a:r>
            <a:r>
              <a:rPr lang="en-US" sz="2400" dirty="0"/>
              <a:t>theorem, </a:t>
            </a:r>
            <a:endParaRPr lang="en-US" sz="2400" dirty="0"/>
          </a:p>
          <a:p>
            <a:r>
              <a:rPr lang="en-US" sz="2400" dirty="0"/>
              <a:t>we get t(n) = n. </a:t>
            </a:r>
          </a:p>
          <a:p>
            <a:pPr>
              <a:buNone/>
            </a:pPr>
            <a:endParaRPr lang="en-US" sz="2400" baseline="30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075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Min – Max Problem</vt:lpstr>
      <vt:lpstr>Min – Max Problem</vt:lpstr>
      <vt:lpstr>Min – Max Problem – Straight Forward Approach</vt:lpstr>
      <vt:lpstr>Min – Max Problem – Divide &amp; Conquer Approach</vt:lpstr>
      <vt:lpstr>Min – Max Problem – Divide &amp; Conquer Approach</vt:lpstr>
      <vt:lpstr>Min – Max Problem – Divide &amp; Conquer Approach</vt:lpstr>
      <vt:lpstr>Min – Max Problem – Divide &amp; Conquer Approach</vt:lpstr>
      <vt:lpstr>Min – Max Problem – Divide &amp; Conquer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 – Max Problem</dc:title>
  <dc:creator>Admin</dc:creator>
  <cp:lastModifiedBy>Admin</cp:lastModifiedBy>
  <cp:revision>1</cp:revision>
  <dcterms:created xsi:type="dcterms:W3CDTF">2022-05-02T05:26:52Z</dcterms:created>
  <dcterms:modified xsi:type="dcterms:W3CDTF">2022-05-02T05:27:16Z</dcterms:modified>
</cp:coreProperties>
</file>