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8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E80F-E296-4A42-9F3D-6DD3F41E8C2F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0D0C-475E-4C91-BDDC-1BA98ADD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538E-B2C4-4C82-A442-BE7E3AB83667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F4DC-3E9B-46A8-AAE0-9BDE3358ED2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8480-611A-4604-B1D5-734ACB49DED7}" type="datetime1">
              <a:rPr lang="en-US" smtClean="0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AE75-CAFB-4B40-AF6B-882A8E83F324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DBB8-6E08-425A-B46F-2B2DBF9F90AB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762" y="709675"/>
            <a:ext cx="729487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400" y="2066792"/>
            <a:ext cx="8529599" cy="372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0134" y="6744421"/>
            <a:ext cx="1278889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IN" spc="-5" smtClean="0"/>
              <a:t>PDS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652A-0C93-4300-89E3-3961D2A9333E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9534" y="6744421"/>
            <a:ext cx="3028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6363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8.png"/><Relationship Id="rId18" Type="http://schemas.openxmlformats.org/officeDocument/2006/relationships/image" Target="../media/image43.png"/><Relationship Id="rId26" Type="http://schemas.openxmlformats.org/officeDocument/2006/relationships/image" Target="../media/image25.png"/><Relationship Id="rId39" Type="http://schemas.openxmlformats.org/officeDocument/2006/relationships/image" Target="../media/image19.png"/><Relationship Id="rId3" Type="http://schemas.openxmlformats.org/officeDocument/2006/relationships/image" Target="../media/image39.png"/><Relationship Id="rId21" Type="http://schemas.openxmlformats.org/officeDocument/2006/relationships/image" Target="../media/image46.png"/><Relationship Id="rId34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36.png"/><Relationship Id="rId25" Type="http://schemas.openxmlformats.org/officeDocument/2006/relationships/image" Target="../media/image24.png"/><Relationship Id="rId33" Type="http://schemas.openxmlformats.org/officeDocument/2006/relationships/image" Target="../media/image11.png"/><Relationship Id="rId38" Type="http://schemas.openxmlformats.org/officeDocument/2006/relationships/image" Target="../media/image7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5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37" Type="http://schemas.openxmlformats.org/officeDocument/2006/relationships/image" Target="../media/image8.png"/><Relationship Id="rId40" Type="http://schemas.openxmlformats.org/officeDocument/2006/relationships/image" Target="../media/image18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23.png"/><Relationship Id="rId36" Type="http://schemas.openxmlformats.org/officeDocument/2006/relationships/image" Target="../media/image20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31" Type="http://schemas.openxmlformats.org/officeDocument/2006/relationships/image" Target="../media/image9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Relationship Id="rId22" Type="http://schemas.openxmlformats.org/officeDocument/2006/relationships/image" Target="../media/image47.png"/><Relationship Id="rId27" Type="http://schemas.openxmlformats.org/officeDocument/2006/relationships/image" Target="../media/image22.png"/><Relationship Id="rId30" Type="http://schemas.openxmlformats.org/officeDocument/2006/relationships/image" Target="../media/image6.png"/><Relationship Id="rId35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13.png"/><Relationship Id="rId26" Type="http://schemas.openxmlformats.org/officeDocument/2006/relationships/image" Target="../media/image28.png"/><Relationship Id="rId39" Type="http://schemas.openxmlformats.org/officeDocument/2006/relationships/image" Target="../media/image39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34" Type="http://schemas.openxmlformats.org/officeDocument/2006/relationships/image" Target="../media/image36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17" Type="http://schemas.openxmlformats.org/officeDocument/2006/relationships/image" Target="../media/image12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41.png"/><Relationship Id="rId40" Type="http://schemas.openxmlformats.org/officeDocument/2006/relationships/image" Target="../media/image42.png"/><Relationship Id="rId5" Type="http://schemas.openxmlformats.org/officeDocument/2006/relationships/image" Target="../media/image21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png"/><Relationship Id="rId18" Type="http://schemas.openxmlformats.org/officeDocument/2006/relationships/image" Target="../media/image38.png"/><Relationship Id="rId26" Type="http://schemas.openxmlformats.org/officeDocument/2006/relationships/image" Target="../media/image25.png"/><Relationship Id="rId39" Type="http://schemas.openxmlformats.org/officeDocument/2006/relationships/image" Target="../media/image19.png"/><Relationship Id="rId3" Type="http://schemas.openxmlformats.org/officeDocument/2006/relationships/image" Target="../media/image31.png"/><Relationship Id="rId21" Type="http://schemas.openxmlformats.org/officeDocument/2006/relationships/image" Target="../media/image30.png"/><Relationship Id="rId34" Type="http://schemas.openxmlformats.org/officeDocument/2006/relationships/image" Target="../media/image12.png"/><Relationship Id="rId7" Type="http://schemas.openxmlformats.org/officeDocument/2006/relationships/image" Target="../media/image33.png"/><Relationship Id="rId12" Type="http://schemas.openxmlformats.org/officeDocument/2006/relationships/image" Target="../media/image44.png"/><Relationship Id="rId17" Type="http://schemas.openxmlformats.org/officeDocument/2006/relationships/image" Target="../media/image39.png"/><Relationship Id="rId25" Type="http://schemas.openxmlformats.org/officeDocument/2006/relationships/image" Target="../media/image24.png"/><Relationship Id="rId33" Type="http://schemas.openxmlformats.org/officeDocument/2006/relationships/image" Target="../media/image11.png"/><Relationship Id="rId38" Type="http://schemas.openxmlformats.org/officeDocument/2006/relationships/image" Target="../media/image7.png"/><Relationship Id="rId2" Type="http://schemas.openxmlformats.org/officeDocument/2006/relationships/image" Target="../media/image26.png"/><Relationship Id="rId16" Type="http://schemas.openxmlformats.org/officeDocument/2006/relationships/image" Target="../media/image42.png"/><Relationship Id="rId20" Type="http://schemas.openxmlformats.org/officeDocument/2006/relationships/image" Target="../media/image29.png"/><Relationship Id="rId29" Type="http://schemas.openxmlformats.org/officeDocument/2006/relationships/image" Target="../media/image5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37" Type="http://schemas.openxmlformats.org/officeDocument/2006/relationships/image" Target="../media/image8.png"/><Relationship Id="rId40" Type="http://schemas.openxmlformats.org/officeDocument/2006/relationships/image" Target="../media/image18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23" Type="http://schemas.openxmlformats.org/officeDocument/2006/relationships/image" Target="../media/image28.png"/><Relationship Id="rId28" Type="http://schemas.openxmlformats.org/officeDocument/2006/relationships/image" Target="../media/image23.png"/><Relationship Id="rId36" Type="http://schemas.openxmlformats.org/officeDocument/2006/relationships/image" Target="../media/image20.png"/><Relationship Id="rId10" Type="http://schemas.openxmlformats.org/officeDocument/2006/relationships/image" Target="../media/image36.png"/><Relationship Id="rId19" Type="http://schemas.openxmlformats.org/officeDocument/2006/relationships/image" Target="../media/image37.png"/><Relationship Id="rId31" Type="http://schemas.openxmlformats.org/officeDocument/2006/relationships/image" Target="../media/image9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6.png"/><Relationship Id="rId22" Type="http://schemas.openxmlformats.org/officeDocument/2006/relationships/image" Target="../media/image27.png"/><Relationship Id="rId27" Type="http://schemas.openxmlformats.org/officeDocument/2006/relationships/image" Target="../media/image22.png"/><Relationship Id="rId30" Type="http://schemas.openxmlformats.org/officeDocument/2006/relationships/image" Target="../media/image6.png"/><Relationship Id="rId35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076" y="5051549"/>
            <a:ext cx="338912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1" spc="-5" dirty="0" err="1" smtClean="0">
                <a:solidFill>
                  <a:srgbClr val="554F8C"/>
                </a:solidFill>
                <a:latin typeface="Arial"/>
                <a:cs typeface="Arial"/>
              </a:rPr>
              <a:t>Prof.</a:t>
            </a:r>
            <a:r>
              <a:rPr lang="en-IN" sz="3200" b="1" spc="-5" dirty="0" smtClean="0">
                <a:solidFill>
                  <a:srgbClr val="554F8C"/>
                </a:solidFill>
                <a:latin typeface="Arial"/>
                <a:cs typeface="Arial"/>
              </a:rPr>
              <a:t> Prachi Shah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3729" y="1633219"/>
            <a:ext cx="61753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OPERATING</a:t>
            </a:r>
            <a:r>
              <a:rPr sz="4400" spc="-60" dirty="0"/>
              <a:t> </a:t>
            </a:r>
            <a:r>
              <a:rPr sz="4400" dirty="0"/>
              <a:t>SYSTEMS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8672317" y="6744421"/>
            <a:ext cx="189865" cy="281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1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031" y="2973578"/>
            <a:ext cx="35642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ED1C24"/>
                </a:solidFill>
                <a:latin typeface="Arial"/>
                <a:cs typeface="Arial"/>
              </a:rPr>
              <a:t>DEADLOCKS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292" y="2290062"/>
            <a:ext cx="8453120" cy="4075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Do not</a:t>
            </a:r>
            <a:r>
              <a:rPr sz="1800" spc="-1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allow one</a:t>
            </a:r>
            <a:r>
              <a:rPr sz="180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the four conditions</a:t>
            </a:r>
            <a:r>
              <a:rPr sz="180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to occur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Mutual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exclusion:</a:t>
            </a:r>
            <a:endParaRPr sz="1800">
              <a:latin typeface="Arial"/>
              <a:cs typeface="Arial"/>
            </a:endParaRPr>
          </a:p>
          <a:p>
            <a:pPr marL="862965" indent="-393700">
              <a:lnSpc>
                <a:spcPct val="100000"/>
              </a:lnSpc>
              <a:spcBef>
                <a:spcPts val="229"/>
              </a:spcBef>
              <a:buAutoNum type="alphaLcParenR"/>
              <a:tabLst>
                <a:tab pos="862965" algn="l"/>
                <a:tab pos="8636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Automatically holds for printers and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other non-sharables.</a:t>
            </a:r>
            <a:endParaRPr sz="1800">
              <a:latin typeface="Arial MT"/>
              <a:cs typeface="Arial MT"/>
            </a:endParaRPr>
          </a:p>
          <a:p>
            <a:pPr marL="869950" marR="5080" indent="-400050">
              <a:lnSpc>
                <a:spcPts val="1950"/>
              </a:lnSpc>
              <a:spcBef>
                <a:spcPts val="470"/>
              </a:spcBef>
              <a:buClr>
                <a:srgbClr val="363639"/>
              </a:buClr>
              <a:buFont typeface="Arial MT"/>
              <a:buAutoNum type="alphaLcParenR"/>
              <a:tabLst>
                <a:tab pos="949325" algn="l"/>
                <a:tab pos="950594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Shared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entities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(read</a:t>
            </a:r>
            <a:r>
              <a:rPr sz="1800" spc="22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only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files)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don't</a:t>
            </a:r>
            <a:r>
              <a:rPr sz="1800" spc="2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</a:t>
            </a:r>
            <a:r>
              <a:rPr sz="1800" spc="2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mutual</a:t>
            </a:r>
            <a:r>
              <a:rPr sz="1800" spc="2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exclusion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(and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aren’t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susceptible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deadlock.)</a:t>
            </a:r>
            <a:endParaRPr sz="1800">
              <a:latin typeface="Arial MT"/>
              <a:cs typeface="Arial MT"/>
            </a:endParaRPr>
          </a:p>
          <a:p>
            <a:pPr marL="849630" indent="-380365">
              <a:lnSpc>
                <a:spcPct val="100000"/>
              </a:lnSpc>
              <a:spcBef>
                <a:spcPts val="195"/>
              </a:spcBef>
              <a:buAutoNum type="alphaLcParenR"/>
              <a:tabLst>
                <a:tab pos="849630" algn="l"/>
                <a:tab pos="85026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Prevention not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possible,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since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some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devices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intrinsically non-sharable.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Hold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wait:</a:t>
            </a:r>
            <a:endParaRPr sz="1800">
              <a:latin typeface="Arial"/>
              <a:cs typeface="Arial"/>
            </a:endParaRPr>
          </a:p>
          <a:p>
            <a:pPr marL="862965" indent="-393700" algn="just">
              <a:lnSpc>
                <a:spcPct val="100000"/>
              </a:lnSpc>
              <a:spcBef>
                <a:spcPts val="229"/>
              </a:spcBef>
              <a:buAutoNum type="alphaLcParenR"/>
              <a:tabLst>
                <a:tab pos="8636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Collect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before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execution.</a:t>
            </a:r>
            <a:endParaRPr sz="1800">
              <a:latin typeface="Arial MT"/>
              <a:cs typeface="Arial MT"/>
            </a:endParaRPr>
          </a:p>
          <a:p>
            <a:pPr marL="869950" marR="5080" indent="-400050" algn="just">
              <a:lnSpc>
                <a:spcPts val="1950"/>
              </a:lnSpc>
              <a:spcBef>
                <a:spcPts val="465"/>
              </a:spcBef>
              <a:buClr>
                <a:srgbClr val="363639"/>
              </a:buClr>
              <a:buFont typeface="Arial MT"/>
              <a:buAutoNum type="alphaLcParenR"/>
              <a:tabLst>
                <a:tab pos="973455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particular resource can only be requested when no others are being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held.</a:t>
            </a:r>
            <a:r>
              <a:rPr sz="1800" spc="9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sequence of resources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always collected beginning with the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one.</a:t>
            </a:r>
            <a:endParaRPr sz="1800">
              <a:latin typeface="Arial MT"/>
              <a:cs typeface="Arial MT"/>
            </a:endParaRPr>
          </a:p>
          <a:p>
            <a:pPr marL="849630" indent="-380365" algn="just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85026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Utilization is low,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starvation possible.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7964" y="709675"/>
            <a:ext cx="18656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292" y="2137662"/>
            <a:ext cx="8453755" cy="462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Do not</a:t>
            </a:r>
            <a:r>
              <a:rPr sz="1800" spc="-1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allow one</a:t>
            </a:r>
            <a:r>
              <a:rPr sz="180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the four conditions</a:t>
            </a:r>
            <a:r>
              <a:rPr sz="1800" dirty="0">
                <a:solidFill>
                  <a:srgbClr val="554F8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54F8C"/>
                </a:solidFill>
                <a:latin typeface="Arial MT"/>
                <a:cs typeface="Arial MT"/>
              </a:rPr>
              <a:t>to occur.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No</a:t>
            </a:r>
            <a:r>
              <a:rPr sz="18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preemption: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869950" marR="6350" indent="-400050" algn="just">
              <a:lnSpc>
                <a:spcPts val="1950"/>
              </a:lnSpc>
              <a:buClr>
                <a:srgbClr val="363639"/>
              </a:buClr>
              <a:buFont typeface="Arial MT"/>
              <a:buAutoNum type="alphaLcParenR"/>
              <a:tabLst>
                <a:tab pos="928369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Release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already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being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held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if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can't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get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an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additional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endParaRPr sz="1800">
              <a:latin typeface="Arial MT"/>
              <a:cs typeface="Arial MT"/>
            </a:endParaRPr>
          </a:p>
          <a:p>
            <a:pPr marL="869950" marR="5715" indent="-400050" algn="just">
              <a:lnSpc>
                <a:spcPts val="1950"/>
              </a:lnSpc>
              <a:spcBef>
                <a:spcPts val="440"/>
              </a:spcBef>
              <a:buAutoNum type="alphaLcParenR"/>
              <a:tabLst>
                <a:tab pos="82296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Allow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preemption</a:t>
            </a:r>
            <a:r>
              <a:rPr sz="1800" spc="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-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needed</a:t>
            </a:r>
            <a:r>
              <a:rPr sz="1800" spc="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held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by</a:t>
            </a:r>
            <a:r>
              <a:rPr sz="1800" spc="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another</a:t>
            </a:r>
            <a:r>
              <a:rPr sz="1800" spc="9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process,</a:t>
            </a:r>
            <a:r>
              <a:rPr sz="1800" spc="9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which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also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waiting on some resource, steal it.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Otherwise wait.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Circular</a:t>
            </a:r>
            <a:r>
              <a:rPr sz="1800" b="1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wait: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862965" indent="-393700" algn="just">
              <a:lnSpc>
                <a:spcPct val="100000"/>
              </a:lnSpc>
              <a:buAutoNum type="alphaLcParenR"/>
              <a:tabLst>
                <a:tab pos="8636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resources and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only request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 ascending order.</a:t>
            </a:r>
            <a:endParaRPr sz="1800">
              <a:latin typeface="Arial MT"/>
              <a:cs typeface="Arial MT"/>
            </a:endParaRPr>
          </a:p>
          <a:p>
            <a:pPr marL="869950" marR="5080" indent="-400050" algn="just">
              <a:lnSpc>
                <a:spcPts val="1950"/>
              </a:lnSpc>
              <a:spcBef>
                <a:spcPts val="465"/>
              </a:spcBef>
              <a:buAutoNum type="alphaLcParenR"/>
              <a:tabLst>
                <a:tab pos="83502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EACH of these prevention techniques may cause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decrease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in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utilization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and/or resources. For this reason, prevention isn't necessarily the best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technique.</a:t>
            </a:r>
            <a:endParaRPr sz="1800">
              <a:latin typeface="Arial MT"/>
              <a:cs typeface="Arial MT"/>
            </a:endParaRPr>
          </a:p>
          <a:p>
            <a:pPr marL="849630" indent="-380365" algn="just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85026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Prevention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generally the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easiest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implement.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7964" y="709675"/>
            <a:ext cx="18656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691" y="1680463"/>
            <a:ext cx="8757285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  <a:tabLst>
                <a:tab pos="270510" algn="l"/>
                <a:tab pos="695325" algn="l"/>
                <a:tab pos="1322705" algn="l"/>
                <a:tab pos="1911985" algn="l"/>
                <a:tab pos="3135630" algn="l"/>
                <a:tab pos="3458210" algn="l"/>
                <a:tab pos="4008754" algn="l"/>
                <a:tab pos="5142230" algn="l"/>
                <a:tab pos="5589905" algn="l"/>
                <a:tab pos="5974080" algn="l"/>
                <a:tab pos="7184390" algn="l"/>
                <a:tab pos="7586345" algn="l"/>
                <a:tab pos="855535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f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hav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r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k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ow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l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f	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w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ill	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b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ested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,	i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t'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s	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le	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o 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determine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we are entering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 "unsafe"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state.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Possible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states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891" y="3141214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4093" y="3141214"/>
            <a:ext cx="354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forward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progress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made.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884" y="3747765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Unsafe</a:t>
            </a:r>
            <a:r>
              <a:rPr sz="1800" b="1" spc="-7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085" y="3747765"/>
            <a:ext cx="332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state that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may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allow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886" y="4354316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Safe</a:t>
            </a:r>
            <a:r>
              <a:rPr sz="1800" b="1" spc="4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4086" y="4354316"/>
            <a:ext cx="6699884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 algn="just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2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state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2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safe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2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sequence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2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processes</a:t>
            </a:r>
            <a:r>
              <a:rPr sz="1800" spc="22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exist</a:t>
            </a:r>
            <a:r>
              <a:rPr sz="1800" spc="22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such</a:t>
            </a:r>
            <a:r>
              <a:rPr sz="1800" spc="2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800" spc="22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 enough resources for the first to finish, and as each finishes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 releases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its resources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 enough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 next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finish.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90" y="5456165"/>
            <a:ext cx="8756650" cy="1153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1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rule</a:t>
            </a:r>
            <a:r>
              <a:rPr sz="1800" spc="1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simple:</a:t>
            </a:r>
            <a:r>
              <a:rPr sz="1800" spc="1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1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1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</a:t>
            </a:r>
            <a:r>
              <a:rPr sz="1800" spc="1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allocation</a:t>
            </a:r>
            <a:r>
              <a:rPr sz="18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would</a:t>
            </a:r>
            <a:r>
              <a:rPr sz="1800" spc="1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cause</a:t>
            </a:r>
            <a:r>
              <a:rPr sz="1800" spc="1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</a:t>
            </a:r>
            <a:r>
              <a:rPr sz="1800" spc="1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unsafe</a:t>
            </a:r>
            <a:r>
              <a:rPr sz="1800" spc="1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state,</a:t>
            </a:r>
            <a:r>
              <a:rPr sz="1800" spc="1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do</a:t>
            </a:r>
            <a:r>
              <a:rPr sz="1800" spc="1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not</a:t>
            </a:r>
            <a:r>
              <a:rPr sz="1800" spc="1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honor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NOTE: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All deadlocks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unsafe, but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all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unsafes are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NOT deadlocks.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97015" y="7096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5" dirty="0"/>
              <a:t>Av</a:t>
            </a:r>
            <a:r>
              <a:rPr spc="-10" dirty="0"/>
              <a:t>o</a:t>
            </a:r>
            <a:r>
              <a:rPr spc="5" dirty="0"/>
              <a:t>i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2236723"/>
            <a:ext cx="7398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NOTE: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554F8C"/>
                </a:solidFill>
                <a:latin typeface="Arial"/>
                <a:cs typeface="Arial"/>
              </a:rPr>
              <a:t>All</a:t>
            </a:r>
            <a:r>
              <a:rPr sz="1800" b="1" spc="-1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deadlocks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unsafe,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but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all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unsafes are</a:t>
            </a:r>
            <a:r>
              <a:rPr sz="1800" b="1" spc="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NOT deadlocks.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600" y="3733800"/>
            <a:ext cx="2819400" cy="1828800"/>
          </a:xfrm>
          <a:prstGeom prst="rect">
            <a:avLst/>
          </a:prstGeom>
          <a:solidFill>
            <a:srgbClr val="C7EAFB"/>
          </a:solidFill>
          <a:ln w="9524">
            <a:solidFill>
              <a:srgbClr val="3737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SAFE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7437" y="3729037"/>
            <a:ext cx="2828925" cy="1838325"/>
            <a:chOff x="2357437" y="3729037"/>
            <a:chExt cx="2828925" cy="1838325"/>
          </a:xfrm>
        </p:grpSpPr>
        <p:sp>
          <p:nvSpPr>
            <p:cNvPr id="5" name="object 5"/>
            <p:cNvSpPr/>
            <p:nvPr/>
          </p:nvSpPr>
          <p:spPr>
            <a:xfrm>
              <a:off x="2362200" y="3733800"/>
              <a:ext cx="2819400" cy="1828800"/>
            </a:xfrm>
            <a:custGeom>
              <a:avLst/>
              <a:gdLst/>
              <a:ahLst/>
              <a:cxnLst/>
              <a:rect l="l" t="t" r="r" b="b"/>
              <a:pathLst>
                <a:path w="2819400" h="1828800">
                  <a:moveTo>
                    <a:pt x="2819399" y="1828799"/>
                  </a:moveTo>
                  <a:lnTo>
                    <a:pt x="2819399" y="0"/>
                  </a:lnTo>
                  <a:lnTo>
                    <a:pt x="0" y="0"/>
                  </a:lnTo>
                  <a:lnTo>
                    <a:pt x="0" y="1828799"/>
                  </a:lnTo>
                  <a:lnTo>
                    <a:pt x="2819399" y="1828799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3733800"/>
              <a:ext cx="2819400" cy="1828800"/>
            </a:xfrm>
            <a:custGeom>
              <a:avLst/>
              <a:gdLst/>
              <a:ahLst/>
              <a:cxnLst/>
              <a:rect l="l" t="t" r="r" b="b"/>
              <a:pathLst>
                <a:path w="2819400" h="1828800">
                  <a:moveTo>
                    <a:pt x="0" y="0"/>
                  </a:moveTo>
                  <a:lnTo>
                    <a:pt x="0" y="1828799"/>
                  </a:lnTo>
                  <a:lnTo>
                    <a:pt x="2819399" y="1828799"/>
                  </a:lnTo>
                  <a:lnTo>
                    <a:pt x="28193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7000" y="4572000"/>
            <a:ext cx="1600200" cy="762000"/>
          </a:xfrm>
          <a:prstGeom prst="rect">
            <a:avLst/>
          </a:prstGeom>
          <a:solidFill>
            <a:srgbClr val="F6ADCD"/>
          </a:solidFill>
          <a:ln w="9524">
            <a:solidFill>
              <a:srgbClr val="373739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0"/>
              </a:spcBef>
            </a:pP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DEADLOCK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299" y="3989323"/>
            <a:ext cx="1073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UN</a:t>
            </a:r>
            <a:r>
              <a:rPr sz="2000" b="1" spc="5" dirty="0">
                <a:solidFill>
                  <a:srgbClr val="363639"/>
                </a:solidFill>
                <a:latin typeface="Arial"/>
                <a:cs typeface="Arial"/>
              </a:rPr>
              <a:t>SA</a:t>
            </a: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FE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5926" y="5642861"/>
            <a:ext cx="201676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1950"/>
              </a:lnSpc>
              <a:spcBef>
                <a:spcPts val="34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Only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luck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800" b="1" spc="-49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processes 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avoid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deadlock.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5472" y="5591806"/>
            <a:ext cx="159829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>
              <a:lnSpc>
                <a:spcPct val="1106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O.S.</a:t>
            </a:r>
            <a:r>
              <a:rPr sz="18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can</a:t>
            </a:r>
            <a:r>
              <a:rPr sz="1800" b="1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avoid </a:t>
            </a:r>
            <a:r>
              <a:rPr sz="1800" b="1" spc="-49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deadlock.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97015" y="7096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5" dirty="0"/>
              <a:t>Av</a:t>
            </a:r>
            <a:r>
              <a:rPr spc="-10" dirty="0"/>
              <a:t>o</a:t>
            </a:r>
            <a:r>
              <a:rPr spc="5" dirty="0"/>
              <a:t>i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1830577"/>
            <a:ext cx="845312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Let's</a:t>
            </a:r>
            <a:r>
              <a:rPr sz="2000" spc="3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assume</a:t>
            </a:r>
            <a:r>
              <a:rPr sz="2000" spc="3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2000" spc="3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very</a:t>
            </a:r>
            <a:r>
              <a:rPr sz="2000" spc="3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simple</a:t>
            </a:r>
            <a:r>
              <a:rPr sz="2000" spc="3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model:</a:t>
            </a:r>
            <a:r>
              <a:rPr sz="2000" spc="3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each</a:t>
            </a:r>
            <a:r>
              <a:rPr sz="2000" spc="3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2000" spc="3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declares</a:t>
            </a:r>
            <a:r>
              <a:rPr sz="2000" spc="3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its</a:t>
            </a:r>
            <a:r>
              <a:rPr sz="2000" spc="3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maximum </a:t>
            </a:r>
            <a:r>
              <a:rPr sz="2000" spc="-5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needs.</a:t>
            </a:r>
            <a:r>
              <a:rPr sz="2000" spc="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2000" spc="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this</a:t>
            </a:r>
            <a:r>
              <a:rPr sz="2000" spc="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case,</a:t>
            </a:r>
            <a:r>
              <a:rPr sz="2000" spc="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algorithms</a:t>
            </a:r>
            <a:r>
              <a:rPr sz="2000" spc="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exist</a:t>
            </a:r>
            <a:r>
              <a:rPr sz="2000" spc="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2000" spc="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will</a:t>
            </a:r>
            <a:r>
              <a:rPr sz="2000" spc="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ensure</a:t>
            </a:r>
            <a:r>
              <a:rPr sz="2000" spc="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2000" spc="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no</a:t>
            </a:r>
            <a:r>
              <a:rPr sz="2000" spc="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unsafe</a:t>
            </a:r>
            <a:r>
              <a:rPr sz="2000" spc="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state</a:t>
            </a:r>
            <a:r>
              <a:rPr sz="2000" spc="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4" y="2379977"/>
            <a:ext cx="10140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reached.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3" y="3049775"/>
            <a:ext cx="13404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EXAMPL</a:t>
            </a:r>
            <a:r>
              <a:rPr sz="2000" b="1" spc="-5" dirty="0">
                <a:solidFill>
                  <a:srgbClr val="363639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36363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3" y="3384293"/>
            <a:ext cx="7821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There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exists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total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12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tape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drives.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current state looks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like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this: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288" y="4675122"/>
            <a:ext cx="3119120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 this example,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&lt;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p1, p0, p2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&gt;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workable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sequence.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Suppose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p2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given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more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tape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drive.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happens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then?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81512" y="3719512"/>
          <a:ext cx="4495800" cy="264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257300"/>
                <a:gridCol w="1123950"/>
                <a:gridCol w="1123950"/>
              </a:tblGrid>
              <a:tr h="660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sz="1600" b="1" spc="-3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Needs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Allocated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187325" indent="-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urren</a:t>
                      </a: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t  </a:t>
                      </a: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Needs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659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660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660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97013" y="7096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5" dirty="0"/>
              <a:t>Av</a:t>
            </a:r>
            <a:r>
              <a:rPr spc="-10" dirty="0"/>
              <a:t>o</a:t>
            </a:r>
            <a:r>
              <a:rPr spc="5" dirty="0"/>
              <a:t>i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43600" y="2590800"/>
            <a:ext cx="3429000" cy="590550"/>
          </a:xfrm>
          <a:prstGeom prst="rect">
            <a:avLst/>
          </a:prstGeom>
          <a:ln w="9524">
            <a:solidFill>
              <a:srgbClr val="ED1951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6520" marR="240029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There are </a:t>
            </a:r>
            <a:r>
              <a:rPr sz="1600" b="1" dirty="0">
                <a:solidFill>
                  <a:srgbClr val="ED1C24"/>
                </a:solidFill>
                <a:latin typeface="Arial"/>
                <a:cs typeface="Arial"/>
              </a:rPr>
              <a:t>multiple </a:t>
            </a: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instances </a:t>
            </a:r>
            <a:r>
              <a:rPr sz="1600" b="1" dirty="0">
                <a:solidFill>
                  <a:srgbClr val="ED1C24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resource </a:t>
            </a:r>
            <a:r>
              <a:rPr sz="1600" b="1" dirty="0">
                <a:solidFill>
                  <a:srgbClr val="ED1C24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 these</a:t>
            </a:r>
            <a:r>
              <a:rPr sz="1600" b="1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D1C24"/>
                </a:solidFill>
                <a:latin typeface="Arial"/>
                <a:cs typeface="Arial"/>
              </a:rPr>
              <a:t>examples.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1" y="2366262"/>
            <a:ext cx="8453120" cy="419089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 algn="just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method used to determine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 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particular state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safe.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It's safe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 exists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sequence of processes such that for all the processes, there’s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way to avoid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uses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these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variables: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Need[I</a:t>
            </a:r>
            <a:r>
              <a:rPr sz="1800" b="1" spc="-5" dirty="0">
                <a:solidFill>
                  <a:srgbClr val="363639"/>
                </a:solidFill>
                <a:latin typeface="Arial MT"/>
                <a:cs typeface="Arial MT"/>
              </a:rPr>
              <a:t>]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the remaining resource needs of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each process.</a:t>
            </a:r>
            <a:endParaRPr sz="1800" dirty="0">
              <a:latin typeface="Arial MT"/>
              <a:cs typeface="Arial MT"/>
            </a:endParaRPr>
          </a:p>
          <a:p>
            <a:pPr marL="755650" marR="5080" indent="-285750">
              <a:lnSpc>
                <a:spcPts val="1950"/>
              </a:lnSpc>
              <a:spcBef>
                <a:spcPts val="465"/>
              </a:spcBef>
              <a:tabLst>
                <a:tab pos="1528445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Work	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-</a:t>
            </a:r>
            <a:r>
              <a:rPr sz="1800" spc="4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Temporary</a:t>
            </a:r>
            <a:r>
              <a:rPr sz="1800" spc="4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variable</a:t>
            </a:r>
            <a:r>
              <a:rPr sz="1800" spc="45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–</a:t>
            </a:r>
            <a:r>
              <a:rPr sz="1800" spc="4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how</a:t>
            </a:r>
            <a:r>
              <a:rPr sz="1800" spc="4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many</a:t>
            </a:r>
            <a:r>
              <a:rPr sz="1800" spc="459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4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4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spc="4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</a:t>
            </a:r>
            <a:r>
              <a:rPr sz="1800" spc="4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currently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available.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–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flag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showing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we’ve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analyzed that 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 &lt;=</a:t>
            </a:r>
            <a:r>
              <a:rPr sz="1800" spc="5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available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+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allocated[0]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..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allocated[I-1]</a:t>
            </a:r>
            <a:r>
              <a:rPr sz="1800" spc="49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&lt;-</a:t>
            </a:r>
            <a:r>
              <a:rPr sz="1800" b="1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Sign</a:t>
            </a:r>
            <a:r>
              <a:rPr sz="1800" b="1" spc="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success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Let</a:t>
            </a:r>
            <a:r>
              <a:rPr sz="1800" spc="50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work</a:t>
            </a:r>
            <a:r>
              <a:rPr sz="1800" b="1" spc="99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800" spc="99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</a:t>
            </a:r>
            <a:r>
              <a:rPr sz="1800" b="1" spc="49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vectors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length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m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respectively.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490283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  <a:p>
            <a:pPr marL="2450465">
              <a:lnSpc>
                <a:spcPct val="100000"/>
              </a:lnSpc>
              <a:spcBef>
                <a:spcPts val="3935"/>
              </a:spcBef>
            </a:pPr>
            <a:r>
              <a:rPr sz="2400" b="1" spc="-5" dirty="0">
                <a:solidFill>
                  <a:srgbClr val="554F8C"/>
                </a:solidFill>
                <a:latin typeface="Arial"/>
                <a:cs typeface="Arial"/>
              </a:rPr>
              <a:t>Safety</a:t>
            </a:r>
            <a:r>
              <a:rPr sz="2400" b="1" spc="-6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4F8C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01813" y="6334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5" dirty="0"/>
              <a:t>Av</a:t>
            </a:r>
            <a:r>
              <a:rPr spc="-10" dirty="0"/>
              <a:t>o</a:t>
            </a:r>
            <a:r>
              <a:rPr spc="5" dirty="0"/>
              <a:t>i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1" y="2366262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901" y="2337306"/>
            <a:ext cx="5333365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755265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Initialize</a:t>
            </a:r>
            <a:r>
              <a:rPr sz="1800" b="1" spc="509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work	=</a:t>
            </a:r>
            <a:r>
              <a:rPr sz="1800" b="1" spc="-4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755265" algn="l"/>
                <a:tab pos="3790315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Initialize</a:t>
            </a:r>
            <a:r>
              <a:rPr sz="1800" b="1" spc="5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finish[i]	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false,	for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8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1,2,3,..n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10" y="327609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911" y="3247134"/>
            <a:ext cx="4229100" cy="12388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Find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an</a:t>
            </a:r>
            <a:r>
              <a:rPr sz="18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such</a:t>
            </a:r>
            <a:r>
              <a:rPr sz="18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that: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942464" algn="l"/>
                <a:tab pos="2539365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8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==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false	and	need[i]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&lt;=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no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such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exists,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go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505" y="479246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905" y="4763512"/>
            <a:ext cx="1245235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work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finish[i]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goto</a:t>
            </a:r>
            <a:r>
              <a:rPr sz="1800" b="1" spc="-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800" b="1" spc="-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706" y="4763512"/>
            <a:ext cx="2552065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32180" algn="l"/>
                <a:tab pos="1256030" algn="l"/>
              </a:tabLst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work	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allocation[i]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b="1" spc="-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510" y="6004812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910" y="6004812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if</a:t>
            </a:r>
            <a:r>
              <a:rPr sz="1800" b="1" spc="-6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348" y="6004812"/>
            <a:ext cx="172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==</a:t>
            </a:r>
            <a:r>
              <a:rPr sz="1800" b="1" spc="46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true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for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all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i,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0402" y="6004812"/>
            <a:ext cx="3659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then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system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is in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safe state.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63639"/>
                </a:solidFill>
              </a:rPr>
              <a:t>DEADLOCKS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6401813" y="7858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Deadlock 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Av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ED1C24"/>
                </a:solidFill>
                <a:latin typeface="Arial"/>
                <a:cs typeface="Arial"/>
              </a:rPr>
              <a:t>i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8698" y="1776475"/>
            <a:ext cx="246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54F8C"/>
                </a:solidFill>
                <a:latin typeface="Arial"/>
                <a:cs typeface="Arial"/>
              </a:rPr>
              <a:t>Safety</a:t>
            </a:r>
            <a:r>
              <a:rPr sz="2400" b="1" spc="-6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54F8C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893" y="4144772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Is</a:t>
            </a:r>
            <a:r>
              <a:rPr sz="1800" b="1" spc="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the</a:t>
            </a:r>
            <a:r>
              <a:rPr sz="1800" b="1" spc="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system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in</a:t>
            </a:r>
            <a:r>
              <a:rPr sz="1800" b="1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safe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state?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63639"/>
                </a:solidFill>
              </a:rPr>
              <a:t>DEADLOCKS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401813" y="7858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Deadlock 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Av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ED1C24"/>
                </a:solidFill>
                <a:latin typeface="Arial"/>
                <a:cs typeface="Arial"/>
              </a:rPr>
              <a:t>i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200" y="6248400"/>
            <a:ext cx="457200" cy="292100"/>
            <a:chOff x="8839200" y="6248400"/>
            <a:chExt cx="457200" cy="292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248400"/>
              <a:ext cx="457199" cy="723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320790"/>
              <a:ext cx="457199" cy="73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393942"/>
              <a:ext cx="457199" cy="73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467094"/>
              <a:ext cx="457199" cy="7315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6540245"/>
            <a:ext cx="609599" cy="73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6467094"/>
            <a:ext cx="520445" cy="731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5073" y="6540245"/>
            <a:ext cx="182879" cy="731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6467094"/>
            <a:ext cx="439673" cy="7315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200400" y="6467094"/>
            <a:ext cx="6096000" cy="146685"/>
            <a:chOff x="3200400" y="6467094"/>
            <a:chExt cx="6096000" cy="14668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0" y="6467094"/>
              <a:ext cx="1219199" cy="1463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6467094"/>
              <a:ext cx="1236725" cy="146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6467094"/>
              <a:ext cx="657605" cy="1463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6467094"/>
              <a:ext cx="744473" cy="1463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8400" y="6467094"/>
              <a:ext cx="1171193" cy="1463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5073" y="6467094"/>
              <a:ext cx="703325" cy="146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3400" y="6467094"/>
              <a:ext cx="1201673" cy="1463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2672" y="6467094"/>
              <a:ext cx="1252727" cy="1463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0554" y="6467094"/>
              <a:ext cx="672845" cy="146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6467094"/>
              <a:ext cx="652271" cy="14630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200400" y="6248400"/>
            <a:ext cx="5638800" cy="219075"/>
            <a:chOff x="3200400" y="6248400"/>
            <a:chExt cx="5638800" cy="21907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6248400"/>
              <a:ext cx="470153" cy="723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6320790"/>
              <a:ext cx="470153" cy="731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6393942"/>
              <a:ext cx="470153" cy="731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6248400"/>
              <a:ext cx="182117" cy="723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6320790"/>
              <a:ext cx="182117" cy="73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6393942"/>
              <a:ext cx="182117" cy="731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6248400"/>
              <a:ext cx="490727" cy="723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6320790"/>
              <a:ext cx="490727" cy="731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6393942"/>
              <a:ext cx="490727" cy="731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6248400"/>
              <a:ext cx="761999" cy="723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6320790"/>
              <a:ext cx="761999" cy="731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6393942"/>
              <a:ext cx="761999" cy="731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6248400"/>
              <a:ext cx="439673" cy="723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6320790"/>
              <a:ext cx="439673" cy="731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6393942"/>
              <a:ext cx="439673" cy="731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6248400"/>
              <a:ext cx="182879" cy="7239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6320790"/>
              <a:ext cx="182879" cy="731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6393942"/>
              <a:ext cx="182879" cy="731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6248400"/>
              <a:ext cx="520445" cy="723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6320790"/>
              <a:ext cx="520445" cy="731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6393942"/>
              <a:ext cx="520445" cy="731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6248400"/>
              <a:ext cx="609599" cy="7239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6320790"/>
              <a:ext cx="609599" cy="7315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6393942"/>
              <a:ext cx="609599" cy="731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6248400"/>
              <a:ext cx="561593" cy="7239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6320790"/>
              <a:ext cx="561593" cy="7315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6393942"/>
              <a:ext cx="561593" cy="7315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6248400"/>
              <a:ext cx="182879" cy="7239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6320790"/>
              <a:ext cx="182879" cy="7315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6393942"/>
              <a:ext cx="182879" cy="731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6248400"/>
              <a:ext cx="474725" cy="7239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6320790"/>
              <a:ext cx="474725" cy="7315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6393942"/>
              <a:ext cx="474725" cy="731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6248400"/>
              <a:ext cx="761999" cy="7239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6320790"/>
              <a:ext cx="761999" cy="7315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6393942"/>
              <a:ext cx="761999" cy="73152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6540245"/>
            <a:ext cx="470153" cy="73151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8839200" y="5883401"/>
            <a:ext cx="457200" cy="292100"/>
            <a:chOff x="8839200" y="5883401"/>
            <a:chExt cx="457200" cy="292100"/>
          </a:xfrm>
        </p:grpSpPr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883401"/>
              <a:ext cx="457199" cy="723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955791"/>
              <a:ext cx="457199" cy="7315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6028943"/>
              <a:ext cx="457199" cy="7315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6102095"/>
              <a:ext cx="457199" cy="73152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7419593" y="5883401"/>
            <a:ext cx="1419860" cy="219075"/>
            <a:chOff x="7419593" y="5883401"/>
            <a:chExt cx="1419860" cy="219075"/>
          </a:xfrm>
        </p:grpSpPr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883401"/>
              <a:ext cx="182879" cy="7239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955791"/>
              <a:ext cx="182879" cy="731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6028943"/>
              <a:ext cx="182879" cy="731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883401"/>
              <a:ext cx="474725" cy="723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955791"/>
              <a:ext cx="474725" cy="7315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6028943"/>
              <a:ext cx="474725" cy="731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883401"/>
              <a:ext cx="761999" cy="7239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955791"/>
              <a:ext cx="761999" cy="731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6028943"/>
              <a:ext cx="761999" cy="73152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58000" y="5883401"/>
            <a:ext cx="561593" cy="72390"/>
          </a:xfrm>
          <a:prstGeom prst="rect">
            <a:avLst/>
          </a:prstGeom>
        </p:spPr>
      </p:pic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186112" y="3678364"/>
          <a:ext cx="6088374" cy="2920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81609"/>
                <a:gridCol w="490220"/>
                <a:gridCol w="761365"/>
                <a:gridCol w="438785"/>
                <a:gridCol w="182244"/>
                <a:gridCol w="520065"/>
                <a:gridCol w="608964"/>
                <a:gridCol w="560704"/>
                <a:gridCol w="182245"/>
                <a:gridCol w="474345"/>
                <a:gridCol w="761364"/>
                <a:gridCol w="456564"/>
              </a:tblGrid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Req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0" name="object 8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5883401"/>
            <a:ext cx="609599" cy="7239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5883401"/>
            <a:ext cx="520445" cy="72390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727953" y="5955791"/>
            <a:ext cx="3568700" cy="292735"/>
            <a:chOff x="5727953" y="5955791"/>
            <a:chExt cx="3568700" cy="292735"/>
          </a:xfrm>
        </p:grpSpPr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77199" y="6102095"/>
              <a:ext cx="1219199" cy="1463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2473" y="6102095"/>
              <a:ext cx="1236725" cy="14630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9594" y="6102095"/>
              <a:ext cx="657605" cy="1463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955791"/>
              <a:ext cx="561593" cy="731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6028943"/>
              <a:ext cx="561593" cy="7315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7999" y="6102095"/>
              <a:ext cx="744473" cy="14630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6175247"/>
              <a:ext cx="561593" cy="7315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955791"/>
              <a:ext cx="609599" cy="731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6028943"/>
              <a:ext cx="609599" cy="7315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6102095"/>
              <a:ext cx="609599" cy="7315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6175247"/>
              <a:ext cx="609599" cy="7315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955791"/>
              <a:ext cx="520445" cy="731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6028943"/>
              <a:ext cx="520445" cy="7315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6102095"/>
              <a:ext cx="520445" cy="7315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6175247"/>
              <a:ext cx="520445" cy="73151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5883401"/>
            <a:ext cx="761999" cy="7239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5883401"/>
            <a:ext cx="490727" cy="72390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3670553" y="5883401"/>
            <a:ext cx="182245" cy="292100"/>
            <a:chOff x="3670553" y="5883401"/>
            <a:chExt cx="182245" cy="292100"/>
          </a:xfrm>
        </p:grpSpPr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883401"/>
              <a:ext cx="182117" cy="7239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955791"/>
              <a:ext cx="182117" cy="73152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6028943"/>
              <a:ext cx="182117" cy="7315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6102095"/>
              <a:ext cx="182117" cy="73152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8839200" y="5518403"/>
            <a:ext cx="457200" cy="292100"/>
            <a:chOff x="8839200" y="5518403"/>
            <a:chExt cx="457200" cy="292100"/>
          </a:xfrm>
        </p:grpSpPr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518403"/>
              <a:ext cx="457199" cy="723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590793"/>
              <a:ext cx="457199" cy="7315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663945"/>
              <a:ext cx="457199" cy="7315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737097"/>
              <a:ext cx="457199" cy="73152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7419593" y="5518403"/>
            <a:ext cx="1419860" cy="219075"/>
            <a:chOff x="7419593" y="5518403"/>
            <a:chExt cx="1419860" cy="219075"/>
          </a:xfrm>
        </p:grpSpPr>
        <p:pic>
          <p:nvPicPr>
            <p:cNvPr id="111" name="object 11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518403"/>
              <a:ext cx="182879" cy="7239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590793"/>
              <a:ext cx="182879" cy="7315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663945"/>
              <a:ext cx="182879" cy="7315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518403"/>
              <a:ext cx="474725" cy="7239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590793"/>
              <a:ext cx="474725" cy="7315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663945"/>
              <a:ext cx="474725" cy="7315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518403"/>
              <a:ext cx="761999" cy="7239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590793"/>
              <a:ext cx="761999" cy="7315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663945"/>
              <a:ext cx="761999" cy="73152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5518403"/>
            <a:ext cx="561593" cy="7239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5518403"/>
            <a:ext cx="609599" cy="72390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5518403"/>
            <a:ext cx="520445" cy="7239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5518403"/>
            <a:ext cx="761999" cy="72390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5518403"/>
            <a:ext cx="490727" cy="72390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3670553" y="5518403"/>
            <a:ext cx="182245" cy="292100"/>
            <a:chOff x="3670553" y="5518403"/>
            <a:chExt cx="182245" cy="292100"/>
          </a:xfrm>
        </p:grpSpPr>
        <p:pic>
          <p:nvPicPr>
            <p:cNvPr id="126" name="object 1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518403"/>
              <a:ext cx="182117" cy="7239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590793"/>
              <a:ext cx="182117" cy="7315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663945"/>
              <a:ext cx="182117" cy="73152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737097"/>
              <a:ext cx="182117" cy="73152"/>
            </a:xfrm>
            <a:prstGeom prst="rect">
              <a:avLst/>
            </a:prstGeom>
          </p:spPr>
        </p:pic>
      </p:grpSp>
      <p:pic>
        <p:nvPicPr>
          <p:cNvPr id="130" name="object 1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5518403"/>
            <a:ext cx="470153" cy="72390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8839200" y="5152644"/>
            <a:ext cx="457200" cy="292735"/>
            <a:chOff x="8839200" y="5152644"/>
            <a:chExt cx="457200" cy="292735"/>
          </a:xfrm>
        </p:grpSpPr>
        <p:pic>
          <p:nvPicPr>
            <p:cNvPr id="132" name="object 1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152644"/>
              <a:ext cx="457199" cy="7315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225796"/>
              <a:ext cx="457199" cy="7315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298948"/>
              <a:ext cx="457199" cy="7315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372100"/>
              <a:ext cx="457199" cy="73152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7419593" y="5152644"/>
            <a:ext cx="1419860" cy="219710"/>
            <a:chOff x="7419593" y="5152644"/>
            <a:chExt cx="1419860" cy="219710"/>
          </a:xfrm>
        </p:grpSpPr>
        <p:pic>
          <p:nvPicPr>
            <p:cNvPr id="137" name="object 1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152644"/>
              <a:ext cx="182879" cy="7315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225796"/>
              <a:ext cx="182879" cy="7315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298948"/>
              <a:ext cx="182879" cy="7315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152644"/>
              <a:ext cx="474725" cy="7315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225796"/>
              <a:ext cx="474725" cy="7315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298948"/>
              <a:ext cx="474725" cy="7315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152644"/>
              <a:ext cx="761999" cy="7315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225796"/>
              <a:ext cx="761999" cy="7315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298948"/>
              <a:ext cx="761999" cy="73152"/>
            </a:xfrm>
            <a:prstGeom prst="rect">
              <a:avLst/>
            </a:prstGeom>
          </p:spPr>
        </p:pic>
      </p:grpSp>
      <p:pic>
        <p:nvPicPr>
          <p:cNvPr id="146" name="object 1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58000" y="5152644"/>
            <a:ext cx="561593" cy="73152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5152644"/>
            <a:ext cx="609599" cy="73152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5152644"/>
            <a:ext cx="520445" cy="73152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5727953" y="5225796"/>
            <a:ext cx="3568700" cy="292735"/>
            <a:chOff x="5727953" y="5225796"/>
            <a:chExt cx="3568700" cy="292735"/>
          </a:xfrm>
        </p:grpSpPr>
        <p:pic>
          <p:nvPicPr>
            <p:cNvPr id="150" name="object 1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77199" y="5372100"/>
              <a:ext cx="1219199" cy="14630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2473" y="5372100"/>
              <a:ext cx="1236725" cy="14630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9594" y="5372100"/>
              <a:ext cx="657605" cy="14630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225796"/>
              <a:ext cx="561593" cy="73152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298948"/>
              <a:ext cx="561593" cy="73152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7999" y="5372100"/>
              <a:ext cx="744473" cy="14630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445252"/>
              <a:ext cx="561593" cy="7315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225796"/>
              <a:ext cx="609599" cy="7315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298948"/>
              <a:ext cx="609599" cy="7315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372100"/>
              <a:ext cx="609599" cy="73152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445252"/>
              <a:ext cx="609599" cy="7315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225796"/>
              <a:ext cx="520445" cy="73152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298948"/>
              <a:ext cx="520445" cy="73152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372100"/>
              <a:ext cx="520445" cy="73152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445252"/>
              <a:ext cx="520445" cy="73151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5152644"/>
            <a:ext cx="761999" cy="73152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5152644"/>
            <a:ext cx="490727" cy="73152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3670553" y="5152644"/>
            <a:ext cx="182245" cy="292735"/>
            <a:chOff x="3670553" y="5152644"/>
            <a:chExt cx="182245" cy="292735"/>
          </a:xfrm>
        </p:grpSpPr>
        <p:pic>
          <p:nvPicPr>
            <p:cNvPr id="168" name="object 1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152644"/>
              <a:ext cx="182117" cy="7315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225796"/>
              <a:ext cx="182117" cy="7315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298948"/>
              <a:ext cx="182117" cy="7315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372100"/>
              <a:ext cx="182117" cy="73152"/>
            </a:xfrm>
            <a:prstGeom prst="rect">
              <a:avLst/>
            </a:prstGeom>
          </p:spPr>
        </p:pic>
      </p:grpSp>
      <p:grpSp>
        <p:nvGrpSpPr>
          <p:cNvPr id="172" name="object 172"/>
          <p:cNvGrpSpPr/>
          <p:nvPr/>
        </p:nvGrpSpPr>
        <p:grpSpPr>
          <a:xfrm>
            <a:off x="7419593" y="4787645"/>
            <a:ext cx="1419860" cy="219075"/>
            <a:chOff x="7419593" y="4787645"/>
            <a:chExt cx="1419860" cy="219075"/>
          </a:xfrm>
        </p:grpSpPr>
        <p:pic>
          <p:nvPicPr>
            <p:cNvPr id="173" name="object 1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787645"/>
              <a:ext cx="182879" cy="72390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860035"/>
              <a:ext cx="182879" cy="73152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933187"/>
              <a:ext cx="182879" cy="73152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787645"/>
              <a:ext cx="474725" cy="7239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860035"/>
              <a:ext cx="474725" cy="7315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933187"/>
              <a:ext cx="474725" cy="73152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787645"/>
              <a:ext cx="761999" cy="7239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860035"/>
              <a:ext cx="761999" cy="7315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933187"/>
              <a:ext cx="761999" cy="73152"/>
            </a:xfrm>
            <a:prstGeom prst="rect">
              <a:avLst/>
            </a:prstGeom>
          </p:spPr>
        </p:pic>
      </p:grpSp>
      <p:pic>
        <p:nvPicPr>
          <p:cNvPr id="182" name="object 18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4787645"/>
            <a:ext cx="561593" cy="72390"/>
          </a:xfrm>
          <a:prstGeom prst="rect">
            <a:avLst/>
          </a:prstGeom>
        </p:spPr>
      </p:pic>
      <p:pic>
        <p:nvPicPr>
          <p:cNvPr id="183" name="object 1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4787645"/>
            <a:ext cx="609599" cy="72390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4787645"/>
            <a:ext cx="520445" cy="72390"/>
          </a:xfrm>
          <a:prstGeom prst="rect">
            <a:avLst/>
          </a:prstGeom>
        </p:spPr>
      </p:pic>
      <p:grpSp>
        <p:nvGrpSpPr>
          <p:cNvPr id="185" name="object 185"/>
          <p:cNvGrpSpPr/>
          <p:nvPr/>
        </p:nvGrpSpPr>
        <p:grpSpPr>
          <a:xfrm>
            <a:off x="5727953" y="4860035"/>
            <a:ext cx="3568700" cy="292735"/>
            <a:chOff x="5727953" y="4860035"/>
            <a:chExt cx="3568700" cy="292735"/>
          </a:xfrm>
        </p:grpSpPr>
        <p:pic>
          <p:nvPicPr>
            <p:cNvPr id="186" name="object 1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199" y="5006339"/>
              <a:ext cx="1219199" cy="146303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5006339"/>
              <a:ext cx="1236725" cy="14630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5006339"/>
              <a:ext cx="657605" cy="14630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860035"/>
              <a:ext cx="561593" cy="7315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933187"/>
              <a:ext cx="561593" cy="73152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99" y="5006339"/>
              <a:ext cx="744473" cy="146303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5079491"/>
              <a:ext cx="561593" cy="7315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860035"/>
              <a:ext cx="609599" cy="7315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933187"/>
              <a:ext cx="609599" cy="7315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5006339"/>
              <a:ext cx="609599" cy="73152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5079491"/>
              <a:ext cx="609599" cy="73151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860035"/>
              <a:ext cx="520445" cy="7315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933187"/>
              <a:ext cx="520445" cy="73152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006339"/>
              <a:ext cx="520445" cy="73152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079491"/>
              <a:ext cx="520445" cy="73151"/>
            </a:xfrm>
            <a:prstGeom prst="rect">
              <a:avLst/>
            </a:prstGeom>
          </p:spPr>
        </p:pic>
      </p:grpSp>
      <p:pic>
        <p:nvPicPr>
          <p:cNvPr id="201" name="object 20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4787645"/>
            <a:ext cx="761999" cy="72390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4787645"/>
            <a:ext cx="490727" cy="72390"/>
          </a:xfrm>
          <a:prstGeom prst="rect">
            <a:avLst/>
          </a:prstGeom>
        </p:spPr>
      </p:pic>
      <p:grpSp>
        <p:nvGrpSpPr>
          <p:cNvPr id="203" name="object 203"/>
          <p:cNvGrpSpPr/>
          <p:nvPr/>
        </p:nvGrpSpPr>
        <p:grpSpPr>
          <a:xfrm>
            <a:off x="3670553" y="4787645"/>
            <a:ext cx="182245" cy="292100"/>
            <a:chOff x="3670553" y="4787645"/>
            <a:chExt cx="182245" cy="292100"/>
          </a:xfrm>
        </p:grpSpPr>
        <p:pic>
          <p:nvPicPr>
            <p:cNvPr id="204" name="object 2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787645"/>
              <a:ext cx="182117" cy="7239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860035"/>
              <a:ext cx="182117" cy="73152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933187"/>
              <a:ext cx="182117" cy="73152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006339"/>
              <a:ext cx="182117" cy="73152"/>
            </a:xfrm>
            <a:prstGeom prst="rect">
              <a:avLst/>
            </a:prstGeom>
          </p:spPr>
        </p:pic>
      </p:grpSp>
      <p:pic>
        <p:nvPicPr>
          <p:cNvPr id="208" name="object 20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4787645"/>
            <a:ext cx="470153" cy="72390"/>
          </a:xfrm>
          <a:prstGeom prst="rect">
            <a:avLst/>
          </a:prstGeom>
        </p:spPr>
      </p:pic>
      <p:pic>
        <p:nvPicPr>
          <p:cNvPr id="209" name="object 20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077200" y="4422647"/>
            <a:ext cx="761999" cy="72390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02473" y="4422647"/>
            <a:ext cx="474725" cy="72390"/>
          </a:xfrm>
          <a:prstGeom prst="rect">
            <a:avLst/>
          </a:prstGeom>
        </p:spPr>
      </p:pic>
      <p:grpSp>
        <p:nvGrpSpPr>
          <p:cNvPr id="211" name="object 211"/>
          <p:cNvGrpSpPr/>
          <p:nvPr/>
        </p:nvGrpSpPr>
        <p:grpSpPr>
          <a:xfrm>
            <a:off x="7419593" y="4422647"/>
            <a:ext cx="182880" cy="292100"/>
            <a:chOff x="7419593" y="4422647"/>
            <a:chExt cx="182880" cy="292100"/>
          </a:xfrm>
        </p:grpSpPr>
        <p:pic>
          <p:nvPicPr>
            <p:cNvPr id="212" name="object 21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422647"/>
              <a:ext cx="182879" cy="72390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495037"/>
              <a:ext cx="182879" cy="7315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568189"/>
              <a:ext cx="182879" cy="7315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641341"/>
              <a:ext cx="182879" cy="73152"/>
            </a:xfrm>
            <a:prstGeom prst="rect">
              <a:avLst/>
            </a:prstGeom>
          </p:spPr>
        </p:pic>
      </p:grpSp>
      <p:pic>
        <p:nvPicPr>
          <p:cNvPr id="216" name="object 21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4422647"/>
            <a:ext cx="609599" cy="72390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4422647"/>
            <a:ext cx="520445" cy="72390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4422647"/>
            <a:ext cx="761999" cy="72390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4422647"/>
            <a:ext cx="490727" cy="72390"/>
          </a:xfrm>
          <a:prstGeom prst="rect">
            <a:avLst/>
          </a:prstGeom>
        </p:spPr>
      </p:pic>
      <p:grpSp>
        <p:nvGrpSpPr>
          <p:cNvPr id="220" name="object 220"/>
          <p:cNvGrpSpPr/>
          <p:nvPr/>
        </p:nvGrpSpPr>
        <p:grpSpPr>
          <a:xfrm>
            <a:off x="3670553" y="4422647"/>
            <a:ext cx="182245" cy="292100"/>
            <a:chOff x="3670553" y="4422647"/>
            <a:chExt cx="182245" cy="292100"/>
          </a:xfrm>
        </p:grpSpPr>
        <p:pic>
          <p:nvPicPr>
            <p:cNvPr id="221" name="object 22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422647"/>
              <a:ext cx="182117" cy="72390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495037"/>
              <a:ext cx="182117" cy="73152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568189"/>
              <a:ext cx="182117" cy="73152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641341"/>
              <a:ext cx="182117" cy="73152"/>
            </a:xfrm>
            <a:prstGeom prst="rect">
              <a:avLst/>
            </a:prstGeom>
          </p:spPr>
        </p:pic>
      </p:grpSp>
      <p:pic>
        <p:nvPicPr>
          <p:cNvPr id="225" name="object 22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00400" y="4422647"/>
            <a:ext cx="470153" cy="72390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7200" y="4057650"/>
            <a:ext cx="761999" cy="72390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4057650"/>
            <a:ext cx="474725" cy="72390"/>
          </a:xfrm>
          <a:prstGeom prst="rect">
            <a:avLst/>
          </a:prstGeom>
        </p:spPr>
      </p:pic>
      <p:grpSp>
        <p:nvGrpSpPr>
          <p:cNvPr id="228" name="object 228"/>
          <p:cNvGrpSpPr/>
          <p:nvPr/>
        </p:nvGrpSpPr>
        <p:grpSpPr>
          <a:xfrm>
            <a:off x="7419593" y="4057650"/>
            <a:ext cx="182880" cy="292100"/>
            <a:chOff x="7419593" y="4057650"/>
            <a:chExt cx="182880" cy="292100"/>
          </a:xfrm>
        </p:grpSpPr>
        <p:pic>
          <p:nvPicPr>
            <p:cNvPr id="229" name="object 2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057650"/>
              <a:ext cx="182879" cy="7239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130040"/>
              <a:ext cx="182879" cy="73152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203192"/>
              <a:ext cx="182879" cy="73152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276344"/>
              <a:ext cx="182879" cy="73152"/>
            </a:xfrm>
            <a:prstGeom prst="rect">
              <a:avLst/>
            </a:prstGeom>
          </p:spPr>
        </p:pic>
      </p:grpSp>
      <p:pic>
        <p:nvPicPr>
          <p:cNvPr id="233" name="object 2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4057650"/>
            <a:ext cx="561593" cy="72390"/>
          </a:xfrm>
          <a:prstGeom prst="rect">
            <a:avLst/>
          </a:prstGeom>
        </p:spPr>
      </p:pic>
      <p:pic>
        <p:nvPicPr>
          <p:cNvPr id="234" name="object 2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4057650"/>
            <a:ext cx="609599" cy="72390"/>
          </a:xfrm>
          <a:prstGeom prst="rect">
            <a:avLst/>
          </a:prstGeom>
        </p:spPr>
      </p:pic>
      <p:pic>
        <p:nvPicPr>
          <p:cNvPr id="235" name="object 2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4057650"/>
            <a:ext cx="520445" cy="72390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4057650"/>
            <a:ext cx="761999" cy="72390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4057650"/>
            <a:ext cx="490727" cy="72390"/>
          </a:xfrm>
          <a:prstGeom prst="rect">
            <a:avLst/>
          </a:prstGeom>
        </p:spPr>
      </p:pic>
      <p:grpSp>
        <p:nvGrpSpPr>
          <p:cNvPr id="238" name="object 238"/>
          <p:cNvGrpSpPr/>
          <p:nvPr/>
        </p:nvGrpSpPr>
        <p:grpSpPr>
          <a:xfrm>
            <a:off x="3670553" y="4057650"/>
            <a:ext cx="182245" cy="292100"/>
            <a:chOff x="3670553" y="4057650"/>
            <a:chExt cx="182245" cy="292100"/>
          </a:xfrm>
        </p:grpSpPr>
        <p:pic>
          <p:nvPicPr>
            <p:cNvPr id="239" name="object 2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057650"/>
              <a:ext cx="182117" cy="72390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130040"/>
              <a:ext cx="182117" cy="73152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203192"/>
              <a:ext cx="182117" cy="73152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276344"/>
              <a:ext cx="182117" cy="73152"/>
            </a:xfrm>
            <a:prstGeom prst="rect">
              <a:avLst/>
            </a:prstGeom>
          </p:spPr>
        </p:pic>
      </p:grpSp>
      <p:grpSp>
        <p:nvGrpSpPr>
          <p:cNvPr id="243" name="object 243"/>
          <p:cNvGrpSpPr/>
          <p:nvPr/>
        </p:nvGrpSpPr>
        <p:grpSpPr>
          <a:xfrm>
            <a:off x="3200400" y="4057650"/>
            <a:ext cx="470534" cy="219075"/>
            <a:chOff x="3200400" y="4057650"/>
            <a:chExt cx="470534" cy="219075"/>
          </a:xfrm>
        </p:grpSpPr>
        <p:pic>
          <p:nvPicPr>
            <p:cNvPr id="244" name="object 2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057650"/>
              <a:ext cx="470153" cy="72390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130040"/>
              <a:ext cx="470153" cy="73152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203192"/>
              <a:ext cx="470153" cy="73152"/>
            </a:xfrm>
            <a:prstGeom prst="rect">
              <a:avLst/>
            </a:prstGeom>
          </p:spPr>
        </p:pic>
      </p:grpSp>
      <p:pic>
        <p:nvPicPr>
          <p:cNvPr id="247" name="object 24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00400" y="4349496"/>
            <a:ext cx="470153" cy="73151"/>
          </a:xfrm>
          <a:prstGeom prst="rect">
            <a:avLst/>
          </a:prstGeom>
        </p:spPr>
      </p:pic>
      <p:pic>
        <p:nvPicPr>
          <p:cNvPr id="248" name="object 2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7200" y="3692651"/>
            <a:ext cx="761999" cy="72390"/>
          </a:xfrm>
          <a:prstGeom prst="rect">
            <a:avLst/>
          </a:prstGeom>
        </p:spPr>
      </p:pic>
      <p:pic>
        <p:nvPicPr>
          <p:cNvPr id="249" name="object 2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3692651"/>
            <a:ext cx="474725" cy="72390"/>
          </a:xfrm>
          <a:prstGeom prst="rect">
            <a:avLst/>
          </a:prstGeom>
        </p:spPr>
      </p:pic>
      <p:pic>
        <p:nvPicPr>
          <p:cNvPr id="250" name="object 2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3984497"/>
            <a:ext cx="474725" cy="73151"/>
          </a:xfrm>
          <a:prstGeom prst="rect">
            <a:avLst/>
          </a:prstGeom>
        </p:spPr>
      </p:pic>
      <p:grpSp>
        <p:nvGrpSpPr>
          <p:cNvPr id="251" name="object 251"/>
          <p:cNvGrpSpPr/>
          <p:nvPr/>
        </p:nvGrpSpPr>
        <p:grpSpPr>
          <a:xfrm>
            <a:off x="7419593" y="3692651"/>
            <a:ext cx="182880" cy="292100"/>
            <a:chOff x="7419593" y="3692651"/>
            <a:chExt cx="182880" cy="292100"/>
          </a:xfrm>
        </p:grpSpPr>
        <p:pic>
          <p:nvPicPr>
            <p:cNvPr id="252" name="object 2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692651"/>
              <a:ext cx="182879" cy="7239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765041"/>
              <a:ext cx="182879" cy="73152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838193"/>
              <a:ext cx="182879" cy="73152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911345"/>
              <a:ext cx="182879" cy="73152"/>
            </a:xfrm>
            <a:prstGeom prst="rect">
              <a:avLst/>
            </a:prstGeom>
          </p:spPr>
        </p:pic>
      </p:grpSp>
      <p:pic>
        <p:nvPicPr>
          <p:cNvPr id="256" name="object 25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3692651"/>
            <a:ext cx="561593" cy="72390"/>
          </a:xfrm>
          <a:prstGeom prst="rect">
            <a:avLst/>
          </a:prstGeom>
        </p:spPr>
      </p:pic>
      <p:pic>
        <p:nvPicPr>
          <p:cNvPr id="257" name="object 2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3984497"/>
            <a:ext cx="561593" cy="73151"/>
          </a:xfrm>
          <a:prstGeom prst="rect">
            <a:avLst/>
          </a:prstGeom>
        </p:spPr>
      </p:pic>
      <p:pic>
        <p:nvPicPr>
          <p:cNvPr id="258" name="object 2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692651"/>
            <a:ext cx="609599" cy="72390"/>
          </a:xfrm>
          <a:prstGeom prst="rect">
            <a:avLst/>
          </a:prstGeom>
        </p:spPr>
      </p:pic>
      <p:pic>
        <p:nvPicPr>
          <p:cNvPr id="259" name="object 2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984497"/>
            <a:ext cx="609599" cy="73151"/>
          </a:xfrm>
          <a:prstGeom prst="rect">
            <a:avLst/>
          </a:prstGeom>
        </p:spPr>
      </p:pic>
      <p:pic>
        <p:nvPicPr>
          <p:cNvPr id="260" name="object 2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3692651"/>
            <a:ext cx="520445" cy="72390"/>
          </a:xfrm>
          <a:prstGeom prst="rect">
            <a:avLst/>
          </a:prstGeom>
        </p:spPr>
      </p:pic>
      <p:pic>
        <p:nvPicPr>
          <p:cNvPr id="261" name="object 26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3984497"/>
            <a:ext cx="520445" cy="73151"/>
          </a:xfrm>
          <a:prstGeom prst="rect">
            <a:avLst/>
          </a:prstGeom>
        </p:spPr>
      </p:pic>
      <p:grpSp>
        <p:nvGrpSpPr>
          <p:cNvPr id="262" name="object 262"/>
          <p:cNvGrpSpPr/>
          <p:nvPr/>
        </p:nvGrpSpPr>
        <p:grpSpPr>
          <a:xfrm>
            <a:off x="5545073" y="3692651"/>
            <a:ext cx="182880" cy="2190750"/>
            <a:chOff x="5545073" y="3692651"/>
            <a:chExt cx="182880" cy="2190750"/>
          </a:xfrm>
        </p:grpSpPr>
        <p:pic>
          <p:nvPicPr>
            <p:cNvPr id="263" name="object 2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692651"/>
              <a:ext cx="182879" cy="72390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765041"/>
              <a:ext cx="182879" cy="73152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838193"/>
              <a:ext cx="182879" cy="73152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911345"/>
              <a:ext cx="182879" cy="7315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984497"/>
              <a:ext cx="182879" cy="7315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057649"/>
              <a:ext cx="182879" cy="72390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130039"/>
              <a:ext cx="182879" cy="73152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203191"/>
              <a:ext cx="182879" cy="73152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276343"/>
              <a:ext cx="182879" cy="73152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349495"/>
              <a:ext cx="182879" cy="73151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422647"/>
              <a:ext cx="182879" cy="72390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495037"/>
              <a:ext cx="182879" cy="73152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568189"/>
              <a:ext cx="182879" cy="7315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641341"/>
              <a:ext cx="182879" cy="73152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714493"/>
              <a:ext cx="182879" cy="73151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787645"/>
              <a:ext cx="182879" cy="72390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860035"/>
              <a:ext cx="182879" cy="73152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933187"/>
              <a:ext cx="182879" cy="73152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006339"/>
              <a:ext cx="182879" cy="73152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079491"/>
              <a:ext cx="182879" cy="73151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152643"/>
              <a:ext cx="182879" cy="7315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225795"/>
              <a:ext cx="182879" cy="7315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298947"/>
              <a:ext cx="182879" cy="73152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372099"/>
              <a:ext cx="182879" cy="73152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445251"/>
              <a:ext cx="182879" cy="73151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518403"/>
              <a:ext cx="182879" cy="72390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590793"/>
              <a:ext cx="182879" cy="73152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663945"/>
              <a:ext cx="182879" cy="73152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737097"/>
              <a:ext cx="182879" cy="73152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810249"/>
              <a:ext cx="182879" cy="73151"/>
            </a:xfrm>
            <a:prstGeom prst="rect">
              <a:avLst/>
            </a:prstGeom>
          </p:spPr>
        </p:pic>
      </p:grpSp>
      <p:pic>
        <p:nvPicPr>
          <p:cNvPr id="293" name="object 29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3692651"/>
            <a:ext cx="761999" cy="72390"/>
          </a:xfrm>
          <a:prstGeom prst="rect">
            <a:avLst/>
          </a:prstGeom>
        </p:spPr>
      </p:pic>
      <p:pic>
        <p:nvPicPr>
          <p:cNvPr id="294" name="object 29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3692651"/>
            <a:ext cx="490727" cy="72390"/>
          </a:xfrm>
          <a:prstGeom prst="rect">
            <a:avLst/>
          </a:prstGeom>
        </p:spPr>
      </p:pic>
      <p:grpSp>
        <p:nvGrpSpPr>
          <p:cNvPr id="295" name="object 295"/>
          <p:cNvGrpSpPr/>
          <p:nvPr/>
        </p:nvGrpSpPr>
        <p:grpSpPr>
          <a:xfrm>
            <a:off x="3200400" y="3692651"/>
            <a:ext cx="6096000" cy="2555875"/>
            <a:chOff x="3200400" y="3692651"/>
            <a:chExt cx="6096000" cy="2555875"/>
          </a:xfrm>
        </p:grpSpPr>
        <p:pic>
          <p:nvPicPr>
            <p:cNvPr id="296" name="object 29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225795"/>
              <a:ext cx="439673" cy="73152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298947"/>
              <a:ext cx="439673" cy="73152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152643"/>
              <a:ext cx="439673" cy="73152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372099"/>
              <a:ext cx="439673" cy="73152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445251"/>
              <a:ext cx="439673" cy="73151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518403"/>
              <a:ext cx="439673" cy="72390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225795"/>
              <a:ext cx="761999" cy="7315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298947"/>
              <a:ext cx="761999" cy="73152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372099"/>
              <a:ext cx="761999" cy="73152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445251"/>
              <a:ext cx="761999" cy="73151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225795"/>
              <a:ext cx="490727" cy="73152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298947"/>
              <a:ext cx="490727" cy="73152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372099"/>
              <a:ext cx="490727" cy="73152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445251"/>
              <a:ext cx="490727" cy="73151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225795"/>
              <a:ext cx="470153" cy="73152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298947"/>
              <a:ext cx="470153" cy="73152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152643"/>
              <a:ext cx="470153" cy="73152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5372099"/>
              <a:ext cx="652271" cy="146303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445251"/>
              <a:ext cx="470153" cy="73151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860035"/>
              <a:ext cx="439673" cy="73152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933187"/>
              <a:ext cx="439673" cy="73152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787645"/>
              <a:ext cx="439673" cy="72390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006339"/>
              <a:ext cx="439673" cy="73152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079491"/>
              <a:ext cx="439673" cy="73151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860035"/>
              <a:ext cx="761999" cy="73152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933187"/>
              <a:ext cx="761999" cy="73152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006339"/>
              <a:ext cx="761999" cy="73152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079491"/>
              <a:ext cx="761999" cy="73151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860035"/>
              <a:ext cx="490727" cy="73152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933187"/>
              <a:ext cx="490727" cy="7315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006339"/>
              <a:ext cx="490727" cy="73152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079491"/>
              <a:ext cx="490727" cy="73151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4860035"/>
              <a:ext cx="470153" cy="73152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4933187"/>
              <a:ext cx="470153" cy="73152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5006339"/>
              <a:ext cx="652271" cy="146303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079491"/>
              <a:ext cx="470153" cy="73151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4495037"/>
              <a:ext cx="439673" cy="73152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4568189"/>
              <a:ext cx="439673" cy="73152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4422647"/>
              <a:ext cx="439673" cy="72390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4641341"/>
              <a:ext cx="439673" cy="73152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4714493"/>
              <a:ext cx="439673" cy="73151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495037"/>
              <a:ext cx="761999" cy="73152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568189"/>
              <a:ext cx="761999" cy="73152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641341"/>
              <a:ext cx="761999" cy="73152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714493"/>
              <a:ext cx="761999" cy="73151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495037"/>
              <a:ext cx="490727" cy="73152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568189"/>
              <a:ext cx="490727" cy="73152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641341"/>
              <a:ext cx="490727" cy="73152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714493"/>
              <a:ext cx="490727" cy="73151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495037"/>
              <a:ext cx="470153" cy="73152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568189"/>
              <a:ext cx="470153" cy="73152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4641341"/>
              <a:ext cx="652271" cy="146303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4714493"/>
              <a:ext cx="470153" cy="73151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130039"/>
              <a:ext cx="439673" cy="73152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203191"/>
              <a:ext cx="439673" cy="7315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057649"/>
              <a:ext cx="439673" cy="72390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276343"/>
              <a:ext cx="439673" cy="73152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349495"/>
              <a:ext cx="439673" cy="73151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130039"/>
              <a:ext cx="761999" cy="73152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203191"/>
              <a:ext cx="761999" cy="7315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276343"/>
              <a:ext cx="761999" cy="73152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349495"/>
              <a:ext cx="761999" cy="73151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130039"/>
              <a:ext cx="490727" cy="73152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203191"/>
              <a:ext cx="490727" cy="73152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276343"/>
              <a:ext cx="490727" cy="73152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349495"/>
              <a:ext cx="490727" cy="73151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4276343"/>
              <a:ext cx="652271" cy="14630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765041"/>
              <a:ext cx="439673" cy="73152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838193"/>
              <a:ext cx="439673" cy="73152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692651"/>
              <a:ext cx="439673" cy="72390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911345"/>
              <a:ext cx="439673" cy="73152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984497"/>
              <a:ext cx="439673" cy="73151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765041"/>
              <a:ext cx="761999" cy="73152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838193"/>
              <a:ext cx="761999" cy="73152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911345"/>
              <a:ext cx="761999" cy="73152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984497"/>
              <a:ext cx="761999" cy="73151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765041"/>
              <a:ext cx="490727" cy="7315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838193"/>
              <a:ext cx="490727" cy="73152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911345"/>
              <a:ext cx="490727" cy="73152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495037"/>
              <a:ext cx="457199" cy="73152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568189"/>
              <a:ext cx="457199" cy="73152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422647"/>
              <a:ext cx="457199" cy="72390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641341"/>
              <a:ext cx="457199" cy="7315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714493"/>
              <a:ext cx="457199" cy="73151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787645"/>
              <a:ext cx="457199" cy="72390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860035"/>
              <a:ext cx="457199" cy="73152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933187"/>
              <a:ext cx="457199" cy="73152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006339"/>
              <a:ext cx="457199" cy="7315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200" y="4495037"/>
              <a:ext cx="761999" cy="73152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200" y="4568189"/>
              <a:ext cx="761999" cy="7315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200" y="4641341"/>
              <a:ext cx="761999" cy="7315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200" y="4714493"/>
              <a:ext cx="761999" cy="73151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495037"/>
              <a:ext cx="474725" cy="73152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568189"/>
              <a:ext cx="474725" cy="7315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641341"/>
              <a:ext cx="474725" cy="73152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714493"/>
              <a:ext cx="474725" cy="73151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8000" y="4495037"/>
              <a:ext cx="561593" cy="73152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8000" y="4568189"/>
              <a:ext cx="561593" cy="73152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8000" y="4422647"/>
              <a:ext cx="561593" cy="72390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8000" y="4641341"/>
              <a:ext cx="744473" cy="146303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8000" y="4714493"/>
              <a:ext cx="561593" cy="73151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400" y="4495037"/>
              <a:ext cx="609599" cy="73152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400" y="4568189"/>
              <a:ext cx="609599" cy="73152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400" y="4641341"/>
              <a:ext cx="609599" cy="73152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400" y="4714493"/>
              <a:ext cx="609599" cy="73151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495037"/>
              <a:ext cx="520445" cy="7315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568189"/>
              <a:ext cx="520445" cy="73152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641341"/>
              <a:ext cx="520445" cy="73152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714493"/>
              <a:ext cx="520445" cy="73151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130039"/>
              <a:ext cx="457199" cy="73152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203191"/>
              <a:ext cx="457199" cy="73152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057649"/>
              <a:ext cx="457199" cy="72390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276343"/>
              <a:ext cx="457199" cy="73152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4349495"/>
              <a:ext cx="457199" cy="73151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4130039"/>
              <a:ext cx="761999" cy="73152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4203191"/>
              <a:ext cx="761999" cy="73152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4276343"/>
              <a:ext cx="761999" cy="73152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4349495"/>
              <a:ext cx="761999" cy="73151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130039"/>
              <a:ext cx="474725" cy="73152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203191"/>
              <a:ext cx="474725" cy="73152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276343"/>
              <a:ext cx="474725" cy="73152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349495"/>
              <a:ext cx="474725" cy="73151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4130039"/>
              <a:ext cx="561593" cy="73152"/>
            </a:xfrm>
            <a:prstGeom prst="rect">
              <a:avLst/>
            </a:prstGeom>
          </p:spPr>
        </p:pic>
        <p:pic>
          <p:nvPicPr>
            <p:cNvPr id="419" name="object 41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4203191"/>
              <a:ext cx="561593" cy="73152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4276343"/>
              <a:ext cx="744473" cy="146303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4349495"/>
              <a:ext cx="561593" cy="73151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130039"/>
              <a:ext cx="609599" cy="73152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203191"/>
              <a:ext cx="609599" cy="73152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276343"/>
              <a:ext cx="609599" cy="73152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349495"/>
              <a:ext cx="609599" cy="73151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130039"/>
              <a:ext cx="520445" cy="73152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203191"/>
              <a:ext cx="520445" cy="73152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276343"/>
              <a:ext cx="520445" cy="73152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349495"/>
              <a:ext cx="520445" cy="73151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765041"/>
              <a:ext cx="457199" cy="73152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838193"/>
              <a:ext cx="457199" cy="73152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692651"/>
              <a:ext cx="457199" cy="72390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911345"/>
              <a:ext cx="457199" cy="73152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984497"/>
              <a:ext cx="457199" cy="73151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3765041"/>
              <a:ext cx="761999" cy="73152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3838193"/>
              <a:ext cx="761999" cy="73152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3911345"/>
              <a:ext cx="761999" cy="73152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3984497"/>
              <a:ext cx="761999" cy="73151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765041"/>
              <a:ext cx="474725" cy="73152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838193"/>
              <a:ext cx="474725" cy="73152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911345"/>
              <a:ext cx="474725" cy="73152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3765041"/>
              <a:ext cx="561593" cy="73152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3838193"/>
              <a:ext cx="561593" cy="73152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3911345"/>
              <a:ext cx="744473" cy="146303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765041"/>
              <a:ext cx="609599" cy="73152"/>
            </a:xfrm>
            <a:prstGeom prst="rect">
              <a:avLst/>
            </a:prstGeom>
          </p:spPr>
        </p:pic>
        <p:pic>
          <p:nvPicPr>
            <p:cNvPr id="446" name="object 4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838193"/>
              <a:ext cx="609599" cy="73152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911345"/>
              <a:ext cx="609599" cy="73152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765041"/>
              <a:ext cx="520445" cy="73152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838193"/>
              <a:ext cx="520445" cy="73152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911345"/>
              <a:ext cx="520445" cy="73152"/>
            </a:xfrm>
            <a:prstGeom prst="rect">
              <a:avLst/>
            </a:prstGeom>
          </p:spPr>
        </p:pic>
        <p:pic>
          <p:nvPicPr>
            <p:cNvPr id="451" name="object 4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955791"/>
              <a:ext cx="439673" cy="73152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6028943"/>
              <a:ext cx="439673" cy="73152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5883401"/>
              <a:ext cx="439673" cy="72390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6102095"/>
              <a:ext cx="439673" cy="73152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5400" y="6175247"/>
              <a:ext cx="439673" cy="73151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883401"/>
              <a:ext cx="182879" cy="72390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955791"/>
              <a:ext cx="182879" cy="73152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6028943"/>
              <a:ext cx="182879" cy="73152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6102095"/>
              <a:ext cx="182879" cy="73152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6175247"/>
              <a:ext cx="182879" cy="73151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955791"/>
              <a:ext cx="761999" cy="73152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6028943"/>
              <a:ext cx="761999" cy="73152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6102095"/>
              <a:ext cx="761999" cy="73152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6175247"/>
              <a:ext cx="761999" cy="73151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955791"/>
              <a:ext cx="490727" cy="73152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6028943"/>
              <a:ext cx="490727" cy="73152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6102095"/>
              <a:ext cx="490727" cy="73152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6175247"/>
              <a:ext cx="490727" cy="73151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955791"/>
              <a:ext cx="470153" cy="73152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6028943"/>
              <a:ext cx="470153" cy="73152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5883401"/>
              <a:ext cx="470153" cy="72390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6102095"/>
              <a:ext cx="652271" cy="146303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00400" y="6175247"/>
              <a:ext cx="470153" cy="73151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0" y="5737097"/>
              <a:ext cx="1219199" cy="146303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5737097"/>
              <a:ext cx="1236725" cy="146303"/>
            </a:xfrm>
            <a:prstGeom prst="rect">
              <a:avLst/>
            </a:prstGeom>
          </p:spPr>
        </p:pic>
        <p:pic>
          <p:nvPicPr>
            <p:cNvPr id="476" name="object 4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5737097"/>
              <a:ext cx="657605" cy="146303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590793"/>
              <a:ext cx="561593" cy="73152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663945"/>
              <a:ext cx="561593" cy="73152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5737097"/>
              <a:ext cx="744473" cy="146303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810249"/>
              <a:ext cx="561593" cy="73151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590793"/>
              <a:ext cx="609599" cy="73152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663945"/>
              <a:ext cx="609599" cy="73152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737097"/>
              <a:ext cx="609599" cy="7315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810249"/>
              <a:ext cx="609599" cy="73151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590793"/>
              <a:ext cx="520445" cy="73152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663945"/>
              <a:ext cx="520445" cy="73152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737097"/>
              <a:ext cx="520445" cy="73152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810249"/>
              <a:ext cx="520445" cy="73151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590793"/>
              <a:ext cx="439673" cy="73152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663945"/>
              <a:ext cx="439673" cy="73152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737097"/>
              <a:ext cx="439673" cy="73152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810249"/>
              <a:ext cx="439673" cy="73151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590793"/>
              <a:ext cx="761999" cy="73152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663945"/>
              <a:ext cx="761999" cy="73152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737097"/>
              <a:ext cx="761999" cy="73152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810249"/>
              <a:ext cx="761999" cy="73151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590793"/>
              <a:ext cx="490727" cy="7315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663945"/>
              <a:ext cx="490727" cy="73152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737097"/>
              <a:ext cx="490727" cy="73152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810249"/>
              <a:ext cx="490727" cy="73151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590793"/>
              <a:ext cx="470153" cy="73152"/>
            </a:xfrm>
            <a:prstGeom prst="rect">
              <a:avLst/>
            </a:prstGeom>
          </p:spPr>
        </p:pic>
        <p:pic>
          <p:nvPicPr>
            <p:cNvPr id="502" name="object 50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663945"/>
              <a:ext cx="470153" cy="73152"/>
            </a:xfrm>
            <a:prstGeom prst="rect">
              <a:avLst/>
            </a:prstGeom>
          </p:spPr>
        </p:pic>
        <p:pic>
          <p:nvPicPr>
            <p:cNvPr id="503" name="object 5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5737097"/>
              <a:ext cx="652271" cy="146303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810249"/>
              <a:ext cx="470153" cy="73151"/>
            </a:xfrm>
            <a:prstGeom prst="rect">
              <a:avLst/>
            </a:prstGeom>
          </p:spPr>
        </p:pic>
      </p:grpSp>
      <p:pic>
        <p:nvPicPr>
          <p:cNvPr id="505" name="object 50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3984497"/>
            <a:ext cx="490727" cy="73151"/>
          </a:xfrm>
          <a:prstGeom prst="rect">
            <a:avLst/>
          </a:prstGeom>
        </p:spPr>
      </p:pic>
      <p:grpSp>
        <p:nvGrpSpPr>
          <p:cNvPr id="506" name="object 506"/>
          <p:cNvGrpSpPr/>
          <p:nvPr/>
        </p:nvGrpSpPr>
        <p:grpSpPr>
          <a:xfrm>
            <a:off x="3670553" y="3692651"/>
            <a:ext cx="182245" cy="292100"/>
            <a:chOff x="3670553" y="3692651"/>
            <a:chExt cx="182245" cy="292100"/>
          </a:xfrm>
        </p:grpSpPr>
        <p:pic>
          <p:nvPicPr>
            <p:cNvPr id="507" name="object 5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692651"/>
              <a:ext cx="182117" cy="72390"/>
            </a:xfrm>
            <a:prstGeom prst="rect">
              <a:avLst/>
            </a:prstGeom>
          </p:spPr>
        </p:pic>
        <p:pic>
          <p:nvPicPr>
            <p:cNvPr id="508" name="object 50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765041"/>
              <a:ext cx="182117" cy="73152"/>
            </a:xfrm>
            <a:prstGeom prst="rect">
              <a:avLst/>
            </a:prstGeom>
          </p:spPr>
        </p:pic>
        <p:pic>
          <p:nvPicPr>
            <p:cNvPr id="509" name="object 5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838193"/>
              <a:ext cx="182117" cy="73152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911345"/>
              <a:ext cx="182117" cy="73152"/>
            </a:xfrm>
            <a:prstGeom prst="rect">
              <a:avLst/>
            </a:prstGeom>
          </p:spPr>
        </p:pic>
      </p:grpSp>
      <p:pic>
        <p:nvPicPr>
          <p:cNvPr id="511" name="object 51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00400" y="3911346"/>
            <a:ext cx="652271" cy="146303"/>
          </a:xfrm>
          <a:prstGeom prst="rect">
            <a:avLst/>
          </a:prstGeom>
        </p:spPr>
      </p:pic>
      <p:grpSp>
        <p:nvGrpSpPr>
          <p:cNvPr id="512" name="object 512"/>
          <p:cNvGrpSpPr/>
          <p:nvPr/>
        </p:nvGrpSpPr>
        <p:grpSpPr>
          <a:xfrm>
            <a:off x="3200400" y="3692651"/>
            <a:ext cx="470534" cy="219075"/>
            <a:chOff x="3200400" y="3692651"/>
            <a:chExt cx="470534" cy="219075"/>
          </a:xfrm>
        </p:grpSpPr>
        <p:pic>
          <p:nvPicPr>
            <p:cNvPr id="513" name="object 51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692651"/>
              <a:ext cx="470153" cy="72390"/>
            </a:xfrm>
            <a:prstGeom prst="rect">
              <a:avLst/>
            </a:prstGeom>
          </p:spPr>
        </p:pic>
        <p:pic>
          <p:nvPicPr>
            <p:cNvPr id="514" name="object 51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765041"/>
              <a:ext cx="470153" cy="73152"/>
            </a:xfrm>
            <a:prstGeom prst="rect">
              <a:avLst/>
            </a:prstGeom>
          </p:spPr>
        </p:pic>
        <p:pic>
          <p:nvPicPr>
            <p:cNvPr id="515" name="object 51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838193"/>
              <a:ext cx="470153" cy="73152"/>
            </a:xfrm>
            <a:prstGeom prst="rect">
              <a:avLst/>
            </a:prstGeom>
          </p:spPr>
        </p:pic>
      </p:grpSp>
      <p:pic>
        <p:nvPicPr>
          <p:cNvPr id="516" name="object 51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3984497"/>
            <a:ext cx="470153" cy="73151"/>
          </a:xfrm>
          <a:prstGeom prst="rect">
            <a:avLst/>
          </a:prstGeom>
        </p:spPr>
      </p:pic>
      <p:sp>
        <p:nvSpPr>
          <p:cNvPr id="517" name="object 517"/>
          <p:cNvSpPr txBox="1"/>
          <p:nvPr/>
        </p:nvSpPr>
        <p:spPr>
          <a:xfrm>
            <a:off x="689090" y="1398523"/>
            <a:ext cx="8522335" cy="1981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982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554F8C"/>
                </a:solidFill>
                <a:latin typeface="Arial"/>
                <a:cs typeface="Arial"/>
              </a:rPr>
              <a:t>Safety</a:t>
            </a:r>
            <a:r>
              <a:rPr sz="2000" b="1" spc="-3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4F8C"/>
                </a:solidFill>
                <a:latin typeface="Arial"/>
                <a:cs typeface="Arial"/>
              </a:rPr>
              <a:t>Algorithm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Do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these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examples:</a:t>
            </a:r>
            <a:endParaRPr sz="1800" dirty="0">
              <a:latin typeface="Arial"/>
              <a:cs typeface="Arial"/>
            </a:endParaRPr>
          </a:p>
          <a:p>
            <a:pPr marL="12700" marR="326390">
              <a:lnSpc>
                <a:spcPct val="1106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Consider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system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with: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five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processes, P0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lang="en-IN" sz="1800" dirty="0" smtClean="0">
                <a:solidFill>
                  <a:srgbClr val="363639"/>
                </a:solidFill>
                <a:latin typeface="Arial MT"/>
                <a:cs typeface="Arial MT"/>
              </a:rPr>
              <a:t>to P4</a:t>
            </a:r>
            <a:r>
              <a:rPr sz="1800" spc="-5" dirty="0" smtClean="0">
                <a:solidFill>
                  <a:srgbClr val="363639"/>
                </a:solidFill>
                <a:latin typeface="Arial MT"/>
                <a:cs typeface="Arial MT"/>
              </a:rPr>
              <a:t>,</a:t>
            </a:r>
            <a:r>
              <a:rPr sz="1800" dirty="0" smtClean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three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types,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A,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B,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C.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has 10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instances,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B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5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instances,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has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7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instances.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time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T0 the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following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snapshot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 the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system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taken.</a:t>
            </a:r>
            <a:endParaRPr sz="1800" dirty="0">
              <a:latin typeface="Arial MT"/>
              <a:cs typeface="Arial MT"/>
            </a:endParaRPr>
          </a:p>
          <a:p>
            <a:pPr marL="3898900">
              <a:lnSpc>
                <a:spcPts val="2090"/>
              </a:lnSpc>
            </a:pPr>
            <a:r>
              <a:rPr lang="en-IN" b="1" spc="-5" dirty="0" smtClean="0">
                <a:solidFill>
                  <a:srgbClr val="ED1C24"/>
                </a:solidFill>
                <a:latin typeface="Arial"/>
                <a:cs typeface="Arial"/>
              </a:rPr>
              <a:t>Current</a:t>
            </a:r>
            <a:r>
              <a:rPr sz="1800" b="1" spc="-10" dirty="0" smtClean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Needs</a:t>
            </a:r>
            <a:r>
              <a:rPr sz="1800" b="1" spc="-10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D1C24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lang="en-IN" sz="1800" b="1" spc="-5" dirty="0" smtClean="0">
                <a:solidFill>
                  <a:srgbClr val="ED1C24"/>
                </a:solidFill>
                <a:latin typeface="Arial"/>
                <a:cs typeface="Arial"/>
              </a:rPr>
              <a:t>Requested</a:t>
            </a:r>
            <a:r>
              <a:rPr sz="1800" b="1" spc="-10" dirty="0" smtClean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lang="en-IN" b="1" dirty="0">
                <a:solidFill>
                  <a:srgbClr val="ED1C24"/>
                </a:solidFill>
                <a:latin typeface="Arial"/>
                <a:cs typeface="Arial"/>
              </a:rPr>
              <a:t>-</a:t>
            </a:r>
            <a:r>
              <a:rPr sz="1800" b="1" spc="-15" dirty="0" smtClean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lang="en-IN" sz="1800" b="1" spc="-5" dirty="0" smtClean="0">
                <a:solidFill>
                  <a:srgbClr val="ED1C24"/>
                </a:solidFill>
                <a:latin typeface="Arial"/>
                <a:cs typeface="Arial"/>
              </a:rPr>
              <a:t>Allocated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4953000" y="3325380"/>
            <a:ext cx="2302510" cy="408940"/>
          </a:xfrm>
          <a:custGeom>
            <a:avLst/>
            <a:gdLst/>
            <a:ahLst/>
            <a:cxnLst/>
            <a:rect l="l" t="t" r="r" b="b"/>
            <a:pathLst>
              <a:path w="2302509" h="408939">
                <a:moveTo>
                  <a:pt x="1150620" y="54864"/>
                </a:moveTo>
                <a:lnTo>
                  <a:pt x="1135380" y="0"/>
                </a:lnTo>
                <a:lnTo>
                  <a:pt x="157924" y="260108"/>
                </a:lnTo>
                <a:lnTo>
                  <a:pt x="143256" y="204978"/>
                </a:lnTo>
                <a:lnTo>
                  <a:pt x="0" y="332232"/>
                </a:lnTo>
                <a:lnTo>
                  <a:pt x="130302" y="359244"/>
                </a:lnTo>
                <a:lnTo>
                  <a:pt x="187452" y="371094"/>
                </a:lnTo>
                <a:lnTo>
                  <a:pt x="172745" y="315823"/>
                </a:lnTo>
                <a:lnTo>
                  <a:pt x="1150620" y="54864"/>
                </a:lnTo>
                <a:close/>
              </a:path>
              <a:path w="2302509" h="408939">
                <a:moveTo>
                  <a:pt x="2302002" y="127254"/>
                </a:moveTo>
                <a:lnTo>
                  <a:pt x="2269998" y="80010"/>
                </a:lnTo>
                <a:lnTo>
                  <a:pt x="1955634" y="289572"/>
                </a:lnTo>
                <a:lnTo>
                  <a:pt x="1924050" y="242316"/>
                </a:lnTo>
                <a:lnTo>
                  <a:pt x="1828800" y="408432"/>
                </a:lnTo>
                <a:lnTo>
                  <a:pt x="1931670" y="395668"/>
                </a:lnTo>
                <a:lnTo>
                  <a:pt x="2019300" y="384810"/>
                </a:lnTo>
                <a:lnTo>
                  <a:pt x="1987346" y="337007"/>
                </a:lnTo>
                <a:lnTo>
                  <a:pt x="2302002" y="127254"/>
                </a:lnTo>
                <a:close/>
              </a:path>
            </a:pathLst>
          </a:custGeom>
          <a:solidFill>
            <a:srgbClr val="ED19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0" y="5984747"/>
            <a:ext cx="457200" cy="292100"/>
            <a:chOff x="8763000" y="5984747"/>
            <a:chExt cx="457200" cy="292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5984747"/>
              <a:ext cx="457199" cy="723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6057138"/>
              <a:ext cx="457199" cy="731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6130290"/>
              <a:ext cx="457199" cy="73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6203442"/>
              <a:ext cx="457199" cy="7315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124200" y="5984747"/>
            <a:ext cx="5638800" cy="219075"/>
            <a:chOff x="3124200" y="5984747"/>
            <a:chExt cx="5638800" cy="219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5984747"/>
              <a:ext cx="470153" cy="723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6057138"/>
              <a:ext cx="470153" cy="73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6130290"/>
              <a:ext cx="470153" cy="731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4" y="5984747"/>
              <a:ext cx="182117" cy="723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4" y="6057138"/>
              <a:ext cx="182117" cy="73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4" y="6130290"/>
              <a:ext cx="182117" cy="73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984747"/>
              <a:ext cx="490727" cy="72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6057138"/>
              <a:ext cx="490727" cy="731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6130290"/>
              <a:ext cx="490727" cy="731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5984747"/>
              <a:ext cx="761999" cy="72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6057138"/>
              <a:ext cx="761999" cy="731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6130290"/>
              <a:ext cx="761999" cy="731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984747"/>
              <a:ext cx="439673" cy="723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6057138"/>
              <a:ext cx="439673" cy="731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6130290"/>
              <a:ext cx="439673" cy="731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984747"/>
              <a:ext cx="182879" cy="723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6057138"/>
              <a:ext cx="182879" cy="731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6130290"/>
              <a:ext cx="182879" cy="7315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5984747"/>
              <a:ext cx="520445" cy="723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6057138"/>
              <a:ext cx="520445" cy="731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6130290"/>
              <a:ext cx="520445" cy="731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5984747"/>
              <a:ext cx="609599" cy="723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6057138"/>
              <a:ext cx="609599" cy="73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6130290"/>
              <a:ext cx="609599" cy="731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5984747"/>
              <a:ext cx="561593" cy="723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6057138"/>
              <a:ext cx="561593" cy="731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6130290"/>
              <a:ext cx="561593" cy="731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4" y="5984747"/>
              <a:ext cx="182879" cy="723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4" y="6057138"/>
              <a:ext cx="182879" cy="731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4" y="6130290"/>
              <a:ext cx="182879" cy="731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5984747"/>
              <a:ext cx="474725" cy="723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6057138"/>
              <a:ext cx="474725" cy="731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6130290"/>
              <a:ext cx="474725" cy="731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5984747"/>
              <a:ext cx="761999" cy="7239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6057138"/>
              <a:ext cx="761999" cy="731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6130290"/>
              <a:ext cx="761999" cy="7315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124200" y="6203441"/>
            <a:ext cx="6096000" cy="146685"/>
            <a:chOff x="3124200" y="6203441"/>
            <a:chExt cx="6096000" cy="14668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1000" y="6203441"/>
              <a:ext cx="1219199" cy="14630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6273" y="6203441"/>
              <a:ext cx="1236725" cy="1463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3394" y="6203441"/>
              <a:ext cx="657605" cy="1463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1800" y="6203441"/>
              <a:ext cx="744473" cy="1463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72200" y="6203441"/>
              <a:ext cx="1171193" cy="1463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68873" y="6203441"/>
              <a:ext cx="703325" cy="1463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67200" y="6203441"/>
              <a:ext cx="1201673" cy="1463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76472" y="6203441"/>
              <a:ext cx="1252727" cy="1463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94354" y="6203441"/>
              <a:ext cx="672845" cy="1463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24200" y="6203441"/>
              <a:ext cx="652271" cy="146303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200" y="6276594"/>
            <a:ext cx="609599" cy="7315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1753" y="6203441"/>
            <a:ext cx="520445" cy="7315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68873" y="6276594"/>
            <a:ext cx="182879" cy="7315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200" y="6203441"/>
            <a:ext cx="439673" cy="7315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6276594"/>
            <a:ext cx="470153" cy="7315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8763000" y="5619750"/>
            <a:ext cx="457200" cy="292100"/>
            <a:chOff x="8763000" y="5619750"/>
            <a:chExt cx="457200" cy="292100"/>
          </a:xfrm>
        </p:grpSpPr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619750"/>
              <a:ext cx="457199" cy="7239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692140"/>
              <a:ext cx="457199" cy="7315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765292"/>
              <a:ext cx="457199" cy="7315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838444"/>
              <a:ext cx="457199" cy="73152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7343393" y="5619750"/>
            <a:ext cx="1419860" cy="219075"/>
            <a:chOff x="7343393" y="5619750"/>
            <a:chExt cx="1419860" cy="219075"/>
          </a:xfrm>
        </p:grpSpPr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5619750"/>
              <a:ext cx="182879" cy="7239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5692140"/>
              <a:ext cx="182879" cy="731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5765292"/>
              <a:ext cx="182879" cy="7315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5619750"/>
              <a:ext cx="474725" cy="7239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5692140"/>
              <a:ext cx="474725" cy="731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5765292"/>
              <a:ext cx="474725" cy="731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5619750"/>
              <a:ext cx="761999" cy="723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5692140"/>
              <a:ext cx="761999" cy="7315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5765292"/>
              <a:ext cx="761999" cy="73152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81800" y="5619750"/>
            <a:ext cx="561593" cy="72390"/>
          </a:xfrm>
          <a:prstGeom prst="rect">
            <a:avLst/>
          </a:prstGeom>
        </p:spPr>
      </p:pic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3109912" y="3414712"/>
          <a:ext cx="6088374" cy="2920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81609"/>
                <a:gridCol w="490220"/>
                <a:gridCol w="761365"/>
                <a:gridCol w="438785"/>
                <a:gridCol w="182244"/>
                <a:gridCol w="520065"/>
                <a:gridCol w="608964"/>
                <a:gridCol w="560704"/>
                <a:gridCol w="182245"/>
                <a:gridCol w="474345"/>
                <a:gridCol w="761364"/>
                <a:gridCol w="456564"/>
              </a:tblGrid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Req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7" name="object 7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172200" y="5619750"/>
            <a:ext cx="609599" cy="72390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51753" y="5619750"/>
            <a:ext cx="520445" cy="72390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5651753" y="5692140"/>
            <a:ext cx="3568700" cy="292735"/>
            <a:chOff x="5651753" y="5692140"/>
            <a:chExt cx="3568700" cy="292735"/>
          </a:xfrm>
        </p:grpSpPr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00999" y="5838444"/>
              <a:ext cx="1219199" cy="14630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26273" y="5838444"/>
              <a:ext cx="1236725" cy="1463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3394" y="5838444"/>
              <a:ext cx="657605" cy="1463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5692140"/>
              <a:ext cx="561593" cy="7315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5765292"/>
              <a:ext cx="561593" cy="7315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1799" y="5838444"/>
              <a:ext cx="744473" cy="1463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5911596"/>
              <a:ext cx="561593" cy="7315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692140"/>
              <a:ext cx="609599" cy="7315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765292"/>
              <a:ext cx="609599" cy="7315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838444"/>
              <a:ext cx="609599" cy="7315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911596"/>
              <a:ext cx="609599" cy="7315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692140"/>
              <a:ext cx="520445" cy="7315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765292"/>
              <a:ext cx="520445" cy="7315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838444"/>
              <a:ext cx="520445" cy="7315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911596"/>
              <a:ext cx="520445" cy="73151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67200" y="5619750"/>
            <a:ext cx="761999" cy="72390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76471" y="5619750"/>
            <a:ext cx="490727" cy="72390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3594353" y="5619750"/>
            <a:ext cx="182245" cy="292100"/>
            <a:chOff x="3594353" y="5619750"/>
            <a:chExt cx="182245" cy="292100"/>
          </a:xfrm>
        </p:grpSpPr>
        <p:pic>
          <p:nvPicPr>
            <p:cNvPr id="98" name="object 9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619750"/>
              <a:ext cx="182117" cy="7239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692140"/>
              <a:ext cx="182117" cy="7315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765292"/>
              <a:ext cx="182117" cy="7315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838444"/>
              <a:ext cx="182117" cy="73152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8763000" y="5254751"/>
            <a:ext cx="457200" cy="292100"/>
            <a:chOff x="8763000" y="5254751"/>
            <a:chExt cx="457200" cy="292100"/>
          </a:xfrm>
        </p:grpSpPr>
        <p:pic>
          <p:nvPicPr>
            <p:cNvPr id="103" name="object 1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5254751"/>
              <a:ext cx="457199" cy="7239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5327141"/>
              <a:ext cx="457199" cy="7315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5400293"/>
              <a:ext cx="457199" cy="7315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5473445"/>
              <a:ext cx="457199" cy="73152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7343393" y="5254751"/>
            <a:ext cx="1419860" cy="219075"/>
            <a:chOff x="7343393" y="5254751"/>
            <a:chExt cx="1419860" cy="219075"/>
          </a:xfrm>
        </p:grpSpPr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5254751"/>
              <a:ext cx="182879" cy="7239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5327141"/>
              <a:ext cx="182879" cy="7315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5400293"/>
              <a:ext cx="182879" cy="7315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5254751"/>
              <a:ext cx="474725" cy="7239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5327141"/>
              <a:ext cx="474725" cy="7315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5400293"/>
              <a:ext cx="474725" cy="7315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5254751"/>
              <a:ext cx="761999" cy="7239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5327141"/>
              <a:ext cx="761999" cy="7315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5400293"/>
              <a:ext cx="761999" cy="73152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1800" y="5254751"/>
            <a:ext cx="561593" cy="72390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200" y="5254751"/>
            <a:ext cx="609599" cy="7239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1753" y="5254751"/>
            <a:ext cx="520445" cy="72390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5254751"/>
            <a:ext cx="761999" cy="7239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471" y="5254751"/>
            <a:ext cx="490727" cy="72390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3594353" y="5254751"/>
            <a:ext cx="182245" cy="292100"/>
            <a:chOff x="3594353" y="5254751"/>
            <a:chExt cx="182245" cy="292100"/>
          </a:xfrm>
        </p:grpSpPr>
        <p:pic>
          <p:nvPicPr>
            <p:cNvPr id="123" name="object 1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5254751"/>
              <a:ext cx="182117" cy="7239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5327141"/>
              <a:ext cx="182117" cy="7315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5400293"/>
              <a:ext cx="182117" cy="7315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5473445"/>
              <a:ext cx="182117" cy="73152"/>
            </a:xfrm>
            <a:prstGeom prst="rect">
              <a:avLst/>
            </a:prstGeom>
          </p:spPr>
        </p:pic>
      </p:grpSp>
      <p:pic>
        <p:nvPicPr>
          <p:cNvPr id="127" name="object 1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5254751"/>
            <a:ext cx="470153" cy="72390"/>
          </a:xfrm>
          <a:prstGeom prst="rect">
            <a:avLst/>
          </a:prstGeom>
        </p:spPr>
      </p:pic>
      <p:grpSp>
        <p:nvGrpSpPr>
          <p:cNvPr id="128" name="object 128"/>
          <p:cNvGrpSpPr/>
          <p:nvPr/>
        </p:nvGrpSpPr>
        <p:grpSpPr>
          <a:xfrm>
            <a:off x="3124200" y="5327141"/>
            <a:ext cx="6096000" cy="657860"/>
            <a:chOff x="3124200" y="5327141"/>
            <a:chExt cx="6096000" cy="657860"/>
          </a:xfrm>
        </p:grpSpPr>
        <p:pic>
          <p:nvPicPr>
            <p:cNvPr id="129" name="object 1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692139"/>
              <a:ext cx="439673" cy="7315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765291"/>
              <a:ext cx="439673" cy="7315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619749"/>
              <a:ext cx="439673" cy="7239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838443"/>
              <a:ext cx="439673" cy="7315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911595"/>
              <a:ext cx="439673" cy="7315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619749"/>
              <a:ext cx="182879" cy="7239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692139"/>
              <a:ext cx="182879" cy="73152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765291"/>
              <a:ext cx="182879" cy="7315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838443"/>
              <a:ext cx="182879" cy="7315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911595"/>
              <a:ext cx="182879" cy="7315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692139"/>
              <a:ext cx="761999" cy="7315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765291"/>
              <a:ext cx="761999" cy="7315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838443"/>
              <a:ext cx="761999" cy="7315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911595"/>
              <a:ext cx="761999" cy="7315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692139"/>
              <a:ext cx="490727" cy="7315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765291"/>
              <a:ext cx="490727" cy="7315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838443"/>
              <a:ext cx="490727" cy="7315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911595"/>
              <a:ext cx="490727" cy="7315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692139"/>
              <a:ext cx="470153" cy="73152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765291"/>
              <a:ext cx="470153" cy="7315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619749"/>
              <a:ext cx="470153" cy="7239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24200" y="5838443"/>
              <a:ext cx="652271" cy="14630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911595"/>
              <a:ext cx="470153" cy="7315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1000" y="5473445"/>
              <a:ext cx="1219199" cy="14630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6273" y="5473445"/>
              <a:ext cx="1236725" cy="146303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3394" y="5473445"/>
              <a:ext cx="657605" cy="14630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5327141"/>
              <a:ext cx="561593" cy="73152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5400293"/>
              <a:ext cx="561593" cy="73152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1800" y="5473445"/>
              <a:ext cx="744473" cy="14630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800" y="5546597"/>
              <a:ext cx="561593" cy="7315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5327141"/>
              <a:ext cx="609599" cy="73152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5400293"/>
              <a:ext cx="609599" cy="73152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5473445"/>
              <a:ext cx="609599" cy="73152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200" y="5546597"/>
              <a:ext cx="609599" cy="7315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5327141"/>
              <a:ext cx="520445" cy="73152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5400293"/>
              <a:ext cx="520445" cy="73152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5473445"/>
              <a:ext cx="520445" cy="7315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5546597"/>
              <a:ext cx="520445" cy="7315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327141"/>
              <a:ext cx="439673" cy="7315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400293"/>
              <a:ext cx="439673" cy="7315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473445"/>
              <a:ext cx="439673" cy="7315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546597"/>
              <a:ext cx="439673" cy="7315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5327141"/>
              <a:ext cx="761999" cy="7315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5400293"/>
              <a:ext cx="761999" cy="7315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5473445"/>
              <a:ext cx="761999" cy="73152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5546597"/>
              <a:ext cx="761999" cy="7315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327141"/>
              <a:ext cx="490727" cy="73152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400293"/>
              <a:ext cx="490727" cy="73152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473445"/>
              <a:ext cx="490727" cy="7315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5546597"/>
              <a:ext cx="490727" cy="73151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5327141"/>
              <a:ext cx="470153" cy="73152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5400293"/>
              <a:ext cx="470153" cy="7315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24200" y="5473445"/>
              <a:ext cx="652271" cy="14630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5546597"/>
              <a:ext cx="470153" cy="73151"/>
            </a:xfrm>
            <a:prstGeom prst="rect">
              <a:avLst/>
            </a:prstGeom>
          </p:spPr>
        </p:pic>
      </p:grpSp>
      <p:grpSp>
        <p:nvGrpSpPr>
          <p:cNvPr id="183" name="object 183"/>
          <p:cNvGrpSpPr/>
          <p:nvPr/>
        </p:nvGrpSpPr>
        <p:grpSpPr>
          <a:xfrm>
            <a:off x="8763000" y="4889753"/>
            <a:ext cx="457200" cy="292100"/>
            <a:chOff x="8763000" y="4889753"/>
            <a:chExt cx="457200" cy="292100"/>
          </a:xfrm>
        </p:grpSpPr>
        <p:pic>
          <p:nvPicPr>
            <p:cNvPr id="184" name="object 1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4889753"/>
              <a:ext cx="457199" cy="72390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4962143"/>
              <a:ext cx="457199" cy="73152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035295"/>
              <a:ext cx="457199" cy="73152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0" y="5108447"/>
              <a:ext cx="457199" cy="73152"/>
            </a:xfrm>
            <a:prstGeom prst="rect">
              <a:avLst/>
            </a:prstGeom>
          </p:spPr>
        </p:pic>
      </p:grpSp>
      <p:grpSp>
        <p:nvGrpSpPr>
          <p:cNvPr id="188" name="object 188"/>
          <p:cNvGrpSpPr/>
          <p:nvPr/>
        </p:nvGrpSpPr>
        <p:grpSpPr>
          <a:xfrm>
            <a:off x="7343393" y="4889753"/>
            <a:ext cx="1419860" cy="219075"/>
            <a:chOff x="7343393" y="4889753"/>
            <a:chExt cx="1419860" cy="219075"/>
          </a:xfrm>
        </p:grpSpPr>
        <p:pic>
          <p:nvPicPr>
            <p:cNvPr id="189" name="object 1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889753"/>
              <a:ext cx="182879" cy="72390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962143"/>
              <a:ext cx="182879" cy="73152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5035295"/>
              <a:ext cx="182879" cy="73152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889753"/>
              <a:ext cx="474725" cy="7239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962143"/>
              <a:ext cx="474725" cy="7315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5035295"/>
              <a:ext cx="474725" cy="7315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889753"/>
              <a:ext cx="761999" cy="72390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962143"/>
              <a:ext cx="761999" cy="73152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5035295"/>
              <a:ext cx="761999" cy="73152"/>
            </a:xfrm>
            <a:prstGeom prst="rect">
              <a:avLst/>
            </a:prstGeom>
          </p:spPr>
        </p:pic>
      </p:grpSp>
      <p:pic>
        <p:nvPicPr>
          <p:cNvPr id="198" name="object 19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81800" y="4889753"/>
            <a:ext cx="561593" cy="72390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172200" y="4889753"/>
            <a:ext cx="609599" cy="72390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51753" y="4889753"/>
            <a:ext cx="520445" cy="72390"/>
          </a:xfrm>
          <a:prstGeom prst="rect">
            <a:avLst/>
          </a:prstGeom>
        </p:spPr>
      </p:pic>
      <p:grpSp>
        <p:nvGrpSpPr>
          <p:cNvPr id="201" name="object 201"/>
          <p:cNvGrpSpPr/>
          <p:nvPr/>
        </p:nvGrpSpPr>
        <p:grpSpPr>
          <a:xfrm>
            <a:off x="5651753" y="4962144"/>
            <a:ext cx="3568700" cy="292735"/>
            <a:chOff x="5651753" y="4962144"/>
            <a:chExt cx="3568700" cy="292735"/>
          </a:xfrm>
        </p:grpSpPr>
        <p:pic>
          <p:nvPicPr>
            <p:cNvPr id="202" name="object 2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00999" y="5108448"/>
              <a:ext cx="1219199" cy="14630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26273" y="5108448"/>
              <a:ext cx="1236725" cy="14630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3394" y="5108448"/>
              <a:ext cx="657605" cy="14630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962144"/>
              <a:ext cx="561593" cy="73152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5035296"/>
              <a:ext cx="561593" cy="73152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1799" y="5108448"/>
              <a:ext cx="744473" cy="146303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5181600"/>
              <a:ext cx="561593" cy="73151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962144"/>
              <a:ext cx="609599" cy="73152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035296"/>
              <a:ext cx="609599" cy="73152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108448"/>
              <a:ext cx="609599" cy="73152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5181600"/>
              <a:ext cx="609599" cy="73151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962144"/>
              <a:ext cx="520445" cy="7315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035296"/>
              <a:ext cx="520445" cy="7315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108448"/>
              <a:ext cx="520445" cy="7315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5181600"/>
              <a:ext cx="520445" cy="73151"/>
            </a:xfrm>
            <a:prstGeom prst="rect">
              <a:avLst/>
            </a:prstGeom>
          </p:spPr>
        </p:pic>
      </p:grpSp>
      <p:pic>
        <p:nvPicPr>
          <p:cNvPr id="217" name="object 21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67200" y="4889753"/>
            <a:ext cx="761999" cy="72390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76471" y="4889753"/>
            <a:ext cx="490727" cy="72390"/>
          </a:xfrm>
          <a:prstGeom prst="rect">
            <a:avLst/>
          </a:prstGeom>
        </p:spPr>
      </p:pic>
      <p:grpSp>
        <p:nvGrpSpPr>
          <p:cNvPr id="219" name="object 219"/>
          <p:cNvGrpSpPr/>
          <p:nvPr/>
        </p:nvGrpSpPr>
        <p:grpSpPr>
          <a:xfrm>
            <a:off x="3594353" y="4889753"/>
            <a:ext cx="182245" cy="292100"/>
            <a:chOff x="3594353" y="4889753"/>
            <a:chExt cx="182245" cy="292100"/>
          </a:xfrm>
        </p:grpSpPr>
        <p:pic>
          <p:nvPicPr>
            <p:cNvPr id="220" name="object 2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889753"/>
              <a:ext cx="182117" cy="7239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962143"/>
              <a:ext cx="182117" cy="73152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035295"/>
              <a:ext cx="182117" cy="73152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5108447"/>
              <a:ext cx="182117" cy="73152"/>
            </a:xfrm>
            <a:prstGeom prst="rect">
              <a:avLst/>
            </a:prstGeom>
          </p:spPr>
        </p:pic>
      </p:grpSp>
      <p:grpSp>
        <p:nvGrpSpPr>
          <p:cNvPr id="224" name="object 224"/>
          <p:cNvGrpSpPr/>
          <p:nvPr/>
        </p:nvGrpSpPr>
        <p:grpSpPr>
          <a:xfrm>
            <a:off x="7343393" y="4523994"/>
            <a:ext cx="1419860" cy="219710"/>
            <a:chOff x="7343393" y="4523994"/>
            <a:chExt cx="1419860" cy="219710"/>
          </a:xfrm>
        </p:grpSpPr>
        <p:pic>
          <p:nvPicPr>
            <p:cNvPr id="225" name="object 2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4523994"/>
              <a:ext cx="182879" cy="7315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4597146"/>
              <a:ext cx="182879" cy="73152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4670298"/>
              <a:ext cx="182879" cy="7315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4523994"/>
              <a:ext cx="474725" cy="7315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4597146"/>
              <a:ext cx="474725" cy="73152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4670298"/>
              <a:ext cx="474725" cy="73152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4523994"/>
              <a:ext cx="761999" cy="73152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4597146"/>
              <a:ext cx="761999" cy="73152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4670298"/>
              <a:ext cx="761999" cy="73152"/>
            </a:xfrm>
            <a:prstGeom prst="rect">
              <a:avLst/>
            </a:prstGeom>
          </p:spPr>
        </p:pic>
      </p:grpSp>
      <p:pic>
        <p:nvPicPr>
          <p:cNvPr id="234" name="object 2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1800" y="4523994"/>
            <a:ext cx="561593" cy="73152"/>
          </a:xfrm>
          <a:prstGeom prst="rect">
            <a:avLst/>
          </a:prstGeom>
        </p:spPr>
      </p:pic>
      <p:pic>
        <p:nvPicPr>
          <p:cNvPr id="235" name="object 2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200" y="4523994"/>
            <a:ext cx="609599" cy="73152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1753" y="4523994"/>
            <a:ext cx="520445" cy="73152"/>
          </a:xfrm>
          <a:prstGeom prst="rect">
            <a:avLst/>
          </a:prstGeom>
        </p:spPr>
      </p:pic>
      <p:grpSp>
        <p:nvGrpSpPr>
          <p:cNvPr id="237" name="object 237"/>
          <p:cNvGrpSpPr/>
          <p:nvPr/>
        </p:nvGrpSpPr>
        <p:grpSpPr>
          <a:xfrm>
            <a:off x="5651753" y="4597146"/>
            <a:ext cx="3568700" cy="292735"/>
            <a:chOff x="5651753" y="4597146"/>
            <a:chExt cx="3568700" cy="292735"/>
          </a:xfrm>
        </p:grpSpPr>
        <p:pic>
          <p:nvPicPr>
            <p:cNvPr id="238" name="object 2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0999" y="4743450"/>
              <a:ext cx="1219199" cy="146303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6273" y="4743450"/>
              <a:ext cx="1236725" cy="146303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3394" y="4743450"/>
              <a:ext cx="657605" cy="146303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4597146"/>
              <a:ext cx="561593" cy="73152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4670298"/>
              <a:ext cx="561593" cy="73152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1799" y="4743450"/>
              <a:ext cx="744473" cy="146303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4816602"/>
              <a:ext cx="561593" cy="7315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4597146"/>
              <a:ext cx="609599" cy="73152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4670298"/>
              <a:ext cx="609599" cy="7315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4743450"/>
              <a:ext cx="609599" cy="73152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4816602"/>
              <a:ext cx="609599" cy="73151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4597146"/>
              <a:ext cx="520445" cy="73152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4670298"/>
              <a:ext cx="520445" cy="73152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4743450"/>
              <a:ext cx="520445" cy="73152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4816602"/>
              <a:ext cx="520445" cy="73151"/>
            </a:xfrm>
            <a:prstGeom prst="rect">
              <a:avLst/>
            </a:prstGeom>
          </p:spPr>
        </p:pic>
      </p:grpSp>
      <p:pic>
        <p:nvPicPr>
          <p:cNvPr id="253" name="object 2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4523994"/>
            <a:ext cx="761999" cy="73152"/>
          </a:xfrm>
          <a:prstGeom prst="rect">
            <a:avLst/>
          </a:prstGeom>
        </p:spPr>
      </p:pic>
      <p:pic>
        <p:nvPicPr>
          <p:cNvPr id="254" name="object 2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471" y="4523994"/>
            <a:ext cx="490727" cy="73152"/>
          </a:xfrm>
          <a:prstGeom prst="rect">
            <a:avLst/>
          </a:prstGeom>
        </p:spPr>
      </p:pic>
      <p:grpSp>
        <p:nvGrpSpPr>
          <p:cNvPr id="255" name="object 255"/>
          <p:cNvGrpSpPr/>
          <p:nvPr/>
        </p:nvGrpSpPr>
        <p:grpSpPr>
          <a:xfrm>
            <a:off x="3594353" y="4523994"/>
            <a:ext cx="182245" cy="292735"/>
            <a:chOff x="3594353" y="4523994"/>
            <a:chExt cx="182245" cy="292735"/>
          </a:xfrm>
        </p:grpSpPr>
        <p:pic>
          <p:nvPicPr>
            <p:cNvPr id="256" name="object 2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4523994"/>
              <a:ext cx="182117" cy="73152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4597146"/>
              <a:ext cx="182117" cy="73152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4670298"/>
              <a:ext cx="182117" cy="73152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4743450"/>
              <a:ext cx="182117" cy="73152"/>
            </a:xfrm>
            <a:prstGeom prst="rect">
              <a:avLst/>
            </a:prstGeom>
          </p:spPr>
        </p:pic>
      </p:grpSp>
      <p:pic>
        <p:nvPicPr>
          <p:cNvPr id="260" name="object 2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4523994"/>
            <a:ext cx="470153" cy="73152"/>
          </a:xfrm>
          <a:prstGeom prst="rect">
            <a:avLst/>
          </a:prstGeom>
        </p:spPr>
      </p:pic>
      <p:pic>
        <p:nvPicPr>
          <p:cNvPr id="261" name="object 2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001000" y="4158995"/>
            <a:ext cx="761999" cy="72390"/>
          </a:xfrm>
          <a:prstGeom prst="rect">
            <a:avLst/>
          </a:prstGeom>
        </p:spPr>
      </p:pic>
      <p:pic>
        <p:nvPicPr>
          <p:cNvPr id="262" name="object 26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526273" y="4158995"/>
            <a:ext cx="474725" cy="72390"/>
          </a:xfrm>
          <a:prstGeom prst="rect">
            <a:avLst/>
          </a:prstGeom>
        </p:spPr>
      </p:pic>
      <p:grpSp>
        <p:nvGrpSpPr>
          <p:cNvPr id="263" name="object 263"/>
          <p:cNvGrpSpPr/>
          <p:nvPr/>
        </p:nvGrpSpPr>
        <p:grpSpPr>
          <a:xfrm>
            <a:off x="7343393" y="4158995"/>
            <a:ext cx="182880" cy="292100"/>
            <a:chOff x="7343393" y="4158995"/>
            <a:chExt cx="182880" cy="292100"/>
          </a:xfrm>
        </p:grpSpPr>
        <p:pic>
          <p:nvPicPr>
            <p:cNvPr id="264" name="object 2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158995"/>
              <a:ext cx="182879" cy="72390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231385"/>
              <a:ext cx="182879" cy="73152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304537"/>
              <a:ext cx="182879" cy="7315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377689"/>
              <a:ext cx="182879" cy="73152"/>
            </a:xfrm>
            <a:prstGeom prst="rect">
              <a:avLst/>
            </a:prstGeom>
          </p:spPr>
        </p:pic>
      </p:grpSp>
      <p:pic>
        <p:nvPicPr>
          <p:cNvPr id="268" name="object 26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172200" y="4158995"/>
            <a:ext cx="609599" cy="72390"/>
          </a:xfrm>
          <a:prstGeom prst="rect">
            <a:avLst/>
          </a:prstGeom>
        </p:spPr>
      </p:pic>
      <p:pic>
        <p:nvPicPr>
          <p:cNvPr id="269" name="object 26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51753" y="4158995"/>
            <a:ext cx="520445" cy="72390"/>
          </a:xfrm>
          <a:prstGeom prst="rect">
            <a:avLst/>
          </a:prstGeom>
        </p:spPr>
      </p:pic>
      <p:pic>
        <p:nvPicPr>
          <p:cNvPr id="270" name="object 27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67200" y="4158995"/>
            <a:ext cx="761999" cy="72390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76471" y="4158995"/>
            <a:ext cx="490727" cy="72390"/>
          </a:xfrm>
          <a:prstGeom prst="rect">
            <a:avLst/>
          </a:prstGeom>
        </p:spPr>
      </p:pic>
      <p:grpSp>
        <p:nvGrpSpPr>
          <p:cNvPr id="272" name="object 272"/>
          <p:cNvGrpSpPr/>
          <p:nvPr/>
        </p:nvGrpSpPr>
        <p:grpSpPr>
          <a:xfrm>
            <a:off x="3594353" y="4158995"/>
            <a:ext cx="182245" cy="292100"/>
            <a:chOff x="3594353" y="4158995"/>
            <a:chExt cx="182245" cy="292100"/>
          </a:xfrm>
        </p:grpSpPr>
        <p:pic>
          <p:nvPicPr>
            <p:cNvPr id="273" name="object 2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158995"/>
              <a:ext cx="182117" cy="72390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231385"/>
              <a:ext cx="182117" cy="73152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304537"/>
              <a:ext cx="182117" cy="7315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377689"/>
              <a:ext cx="182117" cy="73152"/>
            </a:xfrm>
            <a:prstGeom prst="rect">
              <a:avLst/>
            </a:prstGeom>
          </p:spPr>
        </p:pic>
      </p:grpSp>
      <p:pic>
        <p:nvPicPr>
          <p:cNvPr id="277" name="object 27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124200" y="4158995"/>
            <a:ext cx="470153" cy="72390"/>
          </a:xfrm>
          <a:prstGeom prst="rect">
            <a:avLst/>
          </a:prstGeom>
        </p:spPr>
      </p:pic>
      <p:pic>
        <p:nvPicPr>
          <p:cNvPr id="278" name="object 2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00" y="3793997"/>
            <a:ext cx="761999" cy="72390"/>
          </a:xfrm>
          <a:prstGeom prst="rect">
            <a:avLst/>
          </a:prstGeom>
        </p:spPr>
      </p:pic>
      <p:pic>
        <p:nvPicPr>
          <p:cNvPr id="279" name="object 27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526273" y="3793997"/>
            <a:ext cx="474725" cy="72390"/>
          </a:xfrm>
          <a:prstGeom prst="rect">
            <a:avLst/>
          </a:prstGeom>
        </p:spPr>
      </p:pic>
      <p:grpSp>
        <p:nvGrpSpPr>
          <p:cNvPr id="280" name="object 280"/>
          <p:cNvGrpSpPr/>
          <p:nvPr/>
        </p:nvGrpSpPr>
        <p:grpSpPr>
          <a:xfrm>
            <a:off x="7343393" y="3793997"/>
            <a:ext cx="182880" cy="292100"/>
            <a:chOff x="7343393" y="3793997"/>
            <a:chExt cx="182880" cy="292100"/>
          </a:xfrm>
        </p:grpSpPr>
        <p:pic>
          <p:nvPicPr>
            <p:cNvPr id="281" name="object 2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3793997"/>
              <a:ext cx="182879" cy="723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3866387"/>
              <a:ext cx="182879" cy="73152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3939539"/>
              <a:ext cx="182879" cy="7315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3393" y="4012691"/>
              <a:ext cx="182879" cy="73152"/>
            </a:xfrm>
            <a:prstGeom prst="rect">
              <a:avLst/>
            </a:prstGeom>
          </p:spPr>
        </p:pic>
      </p:grpSp>
      <p:pic>
        <p:nvPicPr>
          <p:cNvPr id="285" name="object 28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81800" y="3793997"/>
            <a:ext cx="561593" cy="72390"/>
          </a:xfrm>
          <a:prstGeom prst="rect">
            <a:avLst/>
          </a:prstGeom>
        </p:spPr>
      </p:pic>
      <p:pic>
        <p:nvPicPr>
          <p:cNvPr id="286" name="object 28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172200" y="3793997"/>
            <a:ext cx="609599" cy="72390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51753" y="3793997"/>
            <a:ext cx="520445" cy="72390"/>
          </a:xfrm>
          <a:prstGeom prst="rect">
            <a:avLst/>
          </a:prstGeom>
        </p:spPr>
      </p:pic>
      <p:pic>
        <p:nvPicPr>
          <p:cNvPr id="288" name="object 28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67200" y="3793997"/>
            <a:ext cx="761999" cy="72390"/>
          </a:xfrm>
          <a:prstGeom prst="rect">
            <a:avLst/>
          </a:prstGeom>
        </p:spPr>
      </p:pic>
      <p:pic>
        <p:nvPicPr>
          <p:cNvPr id="289" name="object 28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76471" y="3793997"/>
            <a:ext cx="490727" cy="72390"/>
          </a:xfrm>
          <a:prstGeom prst="rect">
            <a:avLst/>
          </a:prstGeom>
        </p:spPr>
      </p:pic>
      <p:grpSp>
        <p:nvGrpSpPr>
          <p:cNvPr id="290" name="object 290"/>
          <p:cNvGrpSpPr/>
          <p:nvPr/>
        </p:nvGrpSpPr>
        <p:grpSpPr>
          <a:xfrm>
            <a:off x="3594353" y="3793997"/>
            <a:ext cx="182245" cy="292100"/>
            <a:chOff x="3594353" y="3793997"/>
            <a:chExt cx="182245" cy="292100"/>
          </a:xfrm>
        </p:grpSpPr>
        <p:pic>
          <p:nvPicPr>
            <p:cNvPr id="291" name="object 2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3793997"/>
              <a:ext cx="182117" cy="72390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3866387"/>
              <a:ext cx="182117" cy="73152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3939539"/>
              <a:ext cx="182117" cy="73152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94353" y="4012691"/>
              <a:ext cx="182117" cy="73152"/>
            </a:xfrm>
            <a:prstGeom prst="rect">
              <a:avLst/>
            </a:prstGeom>
          </p:spPr>
        </p:pic>
      </p:grpSp>
      <p:grpSp>
        <p:nvGrpSpPr>
          <p:cNvPr id="295" name="object 295"/>
          <p:cNvGrpSpPr/>
          <p:nvPr/>
        </p:nvGrpSpPr>
        <p:grpSpPr>
          <a:xfrm>
            <a:off x="3124200" y="3793997"/>
            <a:ext cx="470534" cy="219075"/>
            <a:chOff x="3124200" y="3793997"/>
            <a:chExt cx="470534" cy="219075"/>
          </a:xfrm>
        </p:grpSpPr>
        <p:pic>
          <p:nvPicPr>
            <p:cNvPr id="296" name="object 29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3793997"/>
              <a:ext cx="470153" cy="72390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3866387"/>
              <a:ext cx="470153" cy="73152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3939539"/>
              <a:ext cx="470153" cy="73152"/>
            </a:xfrm>
            <a:prstGeom prst="rect">
              <a:avLst/>
            </a:prstGeom>
          </p:spPr>
        </p:pic>
      </p:grpSp>
      <p:pic>
        <p:nvPicPr>
          <p:cNvPr id="299" name="object 29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124200" y="4085844"/>
            <a:ext cx="470153" cy="73151"/>
          </a:xfrm>
          <a:prstGeom prst="rect">
            <a:avLst/>
          </a:prstGeom>
        </p:spPr>
      </p:pic>
      <p:pic>
        <p:nvPicPr>
          <p:cNvPr id="300" name="object 30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00" y="3429000"/>
            <a:ext cx="761999" cy="72390"/>
          </a:xfrm>
          <a:prstGeom prst="rect">
            <a:avLst/>
          </a:prstGeom>
        </p:spPr>
      </p:pic>
      <p:pic>
        <p:nvPicPr>
          <p:cNvPr id="301" name="object 30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26273" y="3429000"/>
            <a:ext cx="474725" cy="72390"/>
          </a:xfrm>
          <a:prstGeom prst="rect">
            <a:avLst/>
          </a:prstGeom>
        </p:spPr>
      </p:pic>
      <p:pic>
        <p:nvPicPr>
          <p:cNvPr id="302" name="object 30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26273" y="3720846"/>
            <a:ext cx="474725" cy="73151"/>
          </a:xfrm>
          <a:prstGeom prst="rect">
            <a:avLst/>
          </a:prstGeom>
        </p:spPr>
      </p:pic>
      <p:grpSp>
        <p:nvGrpSpPr>
          <p:cNvPr id="303" name="object 303"/>
          <p:cNvGrpSpPr/>
          <p:nvPr/>
        </p:nvGrpSpPr>
        <p:grpSpPr>
          <a:xfrm>
            <a:off x="7343393" y="3429000"/>
            <a:ext cx="182880" cy="292100"/>
            <a:chOff x="7343393" y="3429000"/>
            <a:chExt cx="182880" cy="292100"/>
          </a:xfrm>
        </p:grpSpPr>
        <p:pic>
          <p:nvPicPr>
            <p:cNvPr id="304" name="object 3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3429000"/>
              <a:ext cx="182879" cy="72390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3501390"/>
              <a:ext cx="182879" cy="73152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3574542"/>
              <a:ext cx="182879" cy="73152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3393" y="3647694"/>
              <a:ext cx="182879" cy="73152"/>
            </a:xfrm>
            <a:prstGeom prst="rect">
              <a:avLst/>
            </a:prstGeom>
          </p:spPr>
        </p:pic>
      </p:grpSp>
      <p:pic>
        <p:nvPicPr>
          <p:cNvPr id="308" name="object 30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1800" y="3429000"/>
            <a:ext cx="561593" cy="72390"/>
          </a:xfrm>
          <a:prstGeom prst="rect">
            <a:avLst/>
          </a:prstGeom>
        </p:spPr>
      </p:pic>
      <p:pic>
        <p:nvPicPr>
          <p:cNvPr id="309" name="object 30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1800" y="3720846"/>
            <a:ext cx="561593" cy="73151"/>
          </a:xfrm>
          <a:prstGeom prst="rect">
            <a:avLst/>
          </a:prstGeom>
        </p:spPr>
      </p:pic>
      <p:pic>
        <p:nvPicPr>
          <p:cNvPr id="310" name="object 3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200" y="3429000"/>
            <a:ext cx="609599" cy="72390"/>
          </a:xfrm>
          <a:prstGeom prst="rect">
            <a:avLst/>
          </a:prstGeom>
        </p:spPr>
      </p:pic>
      <p:pic>
        <p:nvPicPr>
          <p:cNvPr id="311" name="object 3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200" y="3720846"/>
            <a:ext cx="609599" cy="73151"/>
          </a:xfrm>
          <a:prstGeom prst="rect">
            <a:avLst/>
          </a:prstGeom>
        </p:spPr>
      </p:pic>
      <p:pic>
        <p:nvPicPr>
          <p:cNvPr id="312" name="object 3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1753" y="3429000"/>
            <a:ext cx="520445" cy="72390"/>
          </a:xfrm>
          <a:prstGeom prst="rect">
            <a:avLst/>
          </a:prstGeom>
        </p:spPr>
      </p:pic>
      <p:grpSp>
        <p:nvGrpSpPr>
          <p:cNvPr id="313" name="object 313"/>
          <p:cNvGrpSpPr/>
          <p:nvPr/>
        </p:nvGrpSpPr>
        <p:grpSpPr>
          <a:xfrm>
            <a:off x="5651753" y="3429000"/>
            <a:ext cx="3568700" cy="1388110"/>
            <a:chOff x="5651753" y="3429000"/>
            <a:chExt cx="3568700" cy="1388110"/>
          </a:xfrm>
        </p:grpSpPr>
        <p:pic>
          <p:nvPicPr>
            <p:cNvPr id="314" name="object 31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2999" y="4231386"/>
              <a:ext cx="457199" cy="73152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2999" y="4304538"/>
              <a:ext cx="457199" cy="73152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2999" y="4158995"/>
              <a:ext cx="457199" cy="72390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2999" y="4377690"/>
              <a:ext cx="457199" cy="73152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2999" y="4450842"/>
              <a:ext cx="457199" cy="73151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523994"/>
              <a:ext cx="457199" cy="73152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597146"/>
              <a:ext cx="457199" cy="73152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670298"/>
              <a:ext cx="457199" cy="73152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743450"/>
              <a:ext cx="457199" cy="73152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231386"/>
              <a:ext cx="761999" cy="73152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304538"/>
              <a:ext cx="761999" cy="73152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377690"/>
              <a:ext cx="761999" cy="7315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0999" y="4450842"/>
              <a:ext cx="761999" cy="73151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231386"/>
              <a:ext cx="474725" cy="73152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304538"/>
              <a:ext cx="474725" cy="73152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377690"/>
              <a:ext cx="474725" cy="73152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450842"/>
              <a:ext cx="474725" cy="73151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231386"/>
              <a:ext cx="561593" cy="73152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304538"/>
              <a:ext cx="561593" cy="73152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158995"/>
              <a:ext cx="561593" cy="72390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1799" y="4377690"/>
              <a:ext cx="744473" cy="146303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450842"/>
              <a:ext cx="561593" cy="73151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231386"/>
              <a:ext cx="609599" cy="73152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304538"/>
              <a:ext cx="609599" cy="73152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377690"/>
              <a:ext cx="609599" cy="73152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450842"/>
              <a:ext cx="609599" cy="73151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231386"/>
              <a:ext cx="520445" cy="73152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304538"/>
              <a:ext cx="520445" cy="73152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377690"/>
              <a:ext cx="520445" cy="73152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450842"/>
              <a:ext cx="520445" cy="73151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866388"/>
              <a:ext cx="457199" cy="73152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939540"/>
              <a:ext cx="457199" cy="73152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793997"/>
              <a:ext cx="457199" cy="72390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012692"/>
              <a:ext cx="457199" cy="73152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085844"/>
              <a:ext cx="457199" cy="73151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866388"/>
              <a:ext cx="761999" cy="73152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939540"/>
              <a:ext cx="761999" cy="7315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4012692"/>
              <a:ext cx="761999" cy="73152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4085844"/>
              <a:ext cx="761999" cy="73151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3866388"/>
              <a:ext cx="474725" cy="7315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3939540"/>
              <a:ext cx="474725" cy="73152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012692"/>
              <a:ext cx="474725" cy="7315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6273" y="4085844"/>
              <a:ext cx="474725" cy="73151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3866388"/>
              <a:ext cx="561593" cy="73152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3939540"/>
              <a:ext cx="561593" cy="73152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1799" y="4012692"/>
              <a:ext cx="744473" cy="14630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81799" y="4085844"/>
              <a:ext cx="561593" cy="73151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3866388"/>
              <a:ext cx="609599" cy="73152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3939540"/>
              <a:ext cx="609599" cy="73152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012692"/>
              <a:ext cx="609599" cy="73152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2199" y="4085844"/>
              <a:ext cx="609599" cy="73151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3866388"/>
              <a:ext cx="520445" cy="73152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3939540"/>
              <a:ext cx="520445" cy="73152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012692"/>
              <a:ext cx="520445" cy="73152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1753" y="4085844"/>
              <a:ext cx="520445" cy="73151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501390"/>
              <a:ext cx="457199" cy="73152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574542"/>
              <a:ext cx="457199" cy="73152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429000"/>
              <a:ext cx="457199" cy="72390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647694"/>
              <a:ext cx="457199" cy="7315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3720846"/>
              <a:ext cx="457199" cy="73151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501390"/>
              <a:ext cx="761999" cy="73152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574542"/>
              <a:ext cx="761999" cy="73152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647694"/>
              <a:ext cx="761999" cy="73152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9" y="3720846"/>
              <a:ext cx="761999" cy="73151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3501390"/>
              <a:ext cx="474725" cy="7315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3574542"/>
              <a:ext cx="474725" cy="73152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6273" y="3647694"/>
              <a:ext cx="474725" cy="73152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3501390"/>
              <a:ext cx="561593" cy="73152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3574542"/>
              <a:ext cx="561593" cy="73152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1799" y="3647694"/>
              <a:ext cx="744473" cy="146303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3501390"/>
              <a:ext cx="609599" cy="73152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3574542"/>
              <a:ext cx="609599" cy="7315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3647694"/>
              <a:ext cx="609599" cy="7315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3501390"/>
              <a:ext cx="520445" cy="7315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3574542"/>
              <a:ext cx="520445" cy="73152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753" y="3647694"/>
              <a:ext cx="520445" cy="73152"/>
            </a:xfrm>
            <a:prstGeom prst="rect">
              <a:avLst/>
            </a:prstGeom>
          </p:spPr>
        </p:pic>
      </p:grpSp>
      <p:pic>
        <p:nvPicPr>
          <p:cNvPr id="390" name="object 39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1753" y="3720846"/>
            <a:ext cx="520445" cy="73151"/>
          </a:xfrm>
          <a:prstGeom prst="rect">
            <a:avLst/>
          </a:prstGeom>
        </p:spPr>
      </p:pic>
      <p:grpSp>
        <p:nvGrpSpPr>
          <p:cNvPr id="391" name="object 391"/>
          <p:cNvGrpSpPr/>
          <p:nvPr/>
        </p:nvGrpSpPr>
        <p:grpSpPr>
          <a:xfrm>
            <a:off x="5468873" y="3429000"/>
            <a:ext cx="182880" cy="2190750"/>
            <a:chOff x="5468873" y="3429000"/>
            <a:chExt cx="182880" cy="2190750"/>
          </a:xfrm>
        </p:grpSpPr>
        <p:pic>
          <p:nvPicPr>
            <p:cNvPr id="392" name="object 3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3429000"/>
              <a:ext cx="182879" cy="72390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3501390"/>
              <a:ext cx="182879" cy="73152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3574542"/>
              <a:ext cx="182879" cy="73152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3647694"/>
              <a:ext cx="182879" cy="73152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3720846"/>
              <a:ext cx="182879" cy="73151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3793997"/>
              <a:ext cx="182879" cy="72390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3866388"/>
              <a:ext cx="182879" cy="73152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3939540"/>
              <a:ext cx="182879" cy="73152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012692"/>
              <a:ext cx="182879" cy="73152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085844"/>
              <a:ext cx="182879" cy="73151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158995"/>
              <a:ext cx="182879" cy="72390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231386"/>
              <a:ext cx="182879" cy="73152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304538"/>
              <a:ext cx="182879" cy="73152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377690"/>
              <a:ext cx="182879" cy="73152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450842"/>
              <a:ext cx="182879" cy="73151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4523994"/>
              <a:ext cx="182879" cy="73152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4597146"/>
              <a:ext cx="182879" cy="73152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4670298"/>
              <a:ext cx="182879" cy="73152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4743450"/>
              <a:ext cx="182879" cy="73152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4816602"/>
              <a:ext cx="182879" cy="73151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889753"/>
              <a:ext cx="182879" cy="72390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4962144"/>
              <a:ext cx="182879" cy="73152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035296"/>
              <a:ext cx="182879" cy="73152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108448"/>
              <a:ext cx="182879" cy="73152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68873" y="5181600"/>
              <a:ext cx="182879" cy="73151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254751"/>
              <a:ext cx="182879" cy="72390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327142"/>
              <a:ext cx="182879" cy="73152"/>
            </a:xfrm>
            <a:prstGeom prst="rect">
              <a:avLst/>
            </a:prstGeom>
          </p:spPr>
        </p:pic>
        <p:pic>
          <p:nvPicPr>
            <p:cNvPr id="419" name="object 4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400294"/>
              <a:ext cx="182879" cy="73152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473446"/>
              <a:ext cx="182879" cy="73152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873" y="5546598"/>
              <a:ext cx="182879" cy="73151"/>
            </a:xfrm>
            <a:prstGeom prst="rect">
              <a:avLst/>
            </a:prstGeom>
          </p:spPr>
        </p:pic>
      </p:grpSp>
      <p:pic>
        <p:nvPicPr>
          <p:cNvPr id="422" name="object 4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3429000"/>
            <a:ext cx="761999" cy="72390"/>
          </a:xfrm>
          <a:prstGeom prst="rect">
            <a:avLst/>
          </a:prstGeom>
        </p:spPr>
      </p:pic>
      <p:pic>
        <p:nvPicPr>
          <p:cNvPr id="423" name="object 4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471" y="3429000"/>
            <a:ext cx="490727" cy="72390"/>
          </a:xfrm>
          <a:prstGeom prst="rect">
            <a:avLst/>
          </a:prstGeom>
        </p:spPr>
      </p:pic>
      <p:grpSp>
        <p:nvGrpSpPr>
          <p:cNvPr id="424" name="object 424"/>
          <p:cNvGrpSpPr/>
          <p:nvPr/>
        </p:nvGrpSpPr>
        <p:grpSpPr>
          <a:xfrm>
            <a:off x="3124200" y="3429000"/>
            <a:ext cx="2345055" cy="1898650"/>
            <a:chOff x="3124200" y="3429000"/>
            <a:chExt cx="2345055" cy="1898650"/>
          </a:xfrm>
        </p:grpSpPr>
        <p:pic>
          <p:nvPicPr>
            <p:cNvPr id="425" name="object 42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962144"/>
              <a:ext cx="439673" cy="73152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035296"/>
              <a:ext cx="439673" cy="73152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889753"/>
              <a:ext cx="439673" cy="72390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108448"/>
              <a:ext cx="439673" cy="73152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5181600"/>
              <a:ext cx="439673" cy="73151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5254751"/>
              <a:ext cx="439673" cy="72390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962144"/>
              <a:ext cx="761999" cy="73152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035296"/>
              <a:ext cx="761999" cy="7315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108448"/>
              <a:ext cx="761999" cy="73152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5181600"/>
              <a:ext cx="761999" cy="73151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962144"/>
              <a:ext cx="490727" cy="73152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035296"/>
              <a:ext cx="490727" cy="73152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108448"/>
              <a:ext cx="490727" cy="73152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5181600"/>
              <a:ext cx="490727" cy="73151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4962144"/>
              <a:ext cx="470153" cy="73152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035296"/>
              <a:ext cx="470153" cy="73152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4889753"/>
              <a:ext cx="470153" cy="72390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24200" y="5108448"/>
              <a:ext cx="652271" cy="146303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5181600"/>
              <a:ext cx="470153" cy="73151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4597146"/>
              <a:ext cx="439673" cy="73152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4670298"/>
              <a:ext cx="439673" cy="73152"/>
            </a:xfrm>
            <a:prstGeom prst="rect">
              <a:avLst/>
            </a:prstGeom>
          </p:spPr>
        </p:pic>
        <p:pic>
          <p:nvPicPr>
            <p:cNvPr id="446" name="object 4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4523994"/>
              <a:ext cx="439673" cy="73152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4743450"/>
              <a:ext cx="439673" cy="73152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4816602"/>
              <a:ext cx="439673" cy="73151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4597146"/>
              <a:ext cx="761999" cy="73152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4670298"/>
              <a:ext cx="761999" cy="73152"/>
            </a:xfrm>
            <a:prstGeom prst="rect">
              <a:avLst/>
            </a:prstGeom>
          </p:spPr>
        </p:pic>
        <p:pic>
          <p:nvPicPr>
            <p:cNvPr id="451" name="object 4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4743450"/>
              <a:ext cx="761999" cy="73152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4816602"/>
              <a:ext cx="761999" cy="73151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4597146"/>
              <a:ext cx="490727" cy="73152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4670298"/>
              <a:ext cx="490727" cy="73152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4743450"/>
              <a:ext cx="490727" cy="73152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4816602"/>
              <a:ext cx="490727" cy="73151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4597146"/>
              <a:ext cx="470153" cy="73152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4670298"/>
              <a:ext cx="470153" cy="73152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24200" y="4743450"/>
              <a:ext cx="652271" cy="146303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4816602"/>
              <a:ext cx="470153" cy="73151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231386"/>
              <a:ext cx="439673" cy="73152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304538"/>
              <a:ext cx="439673" cy="73152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158995"/>
              <a:ext cx="439673" cy="72390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377690"/>
              <a:ext cx="439673" cy="73152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450842"/>
              <a:ext cx="439673" cy="73151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231386"/>
              <a:ext cx="761999" cy="73152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304538"/>
              <a:ext cx="761999" cy="73152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377690"/>
              <a:ext cx="761999" cy="7315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450842"/>
              <a:ext cx="761999" cy="73151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231386"/>
              <a:ext cx="490727" cy="73152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304538"/>
              <a:ext cx="490727" cy="73152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377690"/>
              <a:ext cx="490727" cy="73152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450842"/>
              <a:ext cx="490727" cy="73151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4231386"/>
              <a:ext cx="470153" cy="73152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4304538"/>
              <a:ext cx="470153" cy="73152"/>
            </a:xfrm>
            <a:prstGeom prst="rect">
              <a:avLst/>
            </a:prstGeom>
          </p:spPr>
        </p:pic>
        <p:pic>
          <p:nvPicPr>
            <p:cNvPr id="476" name="object 4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24200" y="4377690"/>
              <a:ext cx="652271" cy="146303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200" y="4450842"/>
              <a:ext cx="470153" cy="73151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3866388"/>
              <a:ext cx="439673" cy="73152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3939540"/>
              <a:ext cx="439673" cy="73152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3793997"/>
              <a:ext cx="439673" cy="72390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012692"/>
              <a:ext cx="439673" cy="73152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9200" y="4085844"/>
              <a:ext cx="439673" cy="73151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3866388"/>
              <a:ext cx="761999" cy="7315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3939540"/>
              <a:ext cx="761999" cy="73152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012692"/>
              <a:ext cx="761999" cy="73152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7200" y="4085844"/>
              <a:ext cx="761999" cy="73151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3866388"/>
              <a:ext cx="490727" cy="73152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3939540"/>
              <a:ext cx="490727" cy="73152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012692"/>
              <a:ext cx="490727" cy="73152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6472" y="4085844"/>
              <a:ext cx="490727" cy="73151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24200" y="4012692"/>
              <a:ext cx="652271" cy="146303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501390"/>
              <a:ext cx="439673" cy="73152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574542"/>
              <a:ext cx="439673" cy="73152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429000"/>
              <a:ext cx="439673" cy="72390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647694"/>
              <a:ext cx="439673" cy="73152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200" y="3720846"/>
              <a:ext cx="439673" cy="73151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3501390"/>
              <a:ext cx="761999" cy="7315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3574542"/>
              <a:ext cx="761999" cy="73152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3647694"/>
              <a:ext cx="761999" cy="73152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3720846"/>
              <a:ext cx="761999" cy="73151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3501390"/>
              <a:ext cx="490727" cy="73152"/>
            </a:xfrm>
            <a:prstGeom prst="rect">
              <a:avLst/>
            </a:prstGeom>
          </p:spPr>
        </p:pic>
        <p:pic>
          <p:nvPicPr>
            <p:cNvPr id="502" name="object 5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3574542"/>
              <a:ext cx="490727" cy="73152"/>
            </a:xfrm>
            <a:prstGeom prst="rect">
              <a:avLst/>
            </a:prstGeom>
          </p:spPr>
        </p:pic>
        <p:pic>
          <p:nvPicPr>
            <p:cNvPr id="503" name="object 5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2" y="3647694"/>
              <a:ext cx="490727" cy="73152"/>
            </a:xfrm>
            <a:prstGeom prst="rect">
              <a:avLst/>
            </a:prstGeom>
          </p:spPr>
        </p:pic>
      </p:grpSp>
      <p:pic>
        <p:nvPicPr>
          <p:cNvPr id="504" name="object 50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471" y="3720846"/>
            <a:ext cx="490727" cy="73151"/>
          </a:xfrm>
          <a:prstGeom prst="rect">
            <a:avLst/>
          </a:prstGeom>
        </p:spPr>
      </p:pic>
      <p:grpSp>
        <p:nvGrpSpPr>
          <p:cNvPr id="505" name="object 505"/>
          <p:cNvGrpSpPr/>
          <p:nvPr/>
        </p:nvGrpSpPr>
        <p:grpSpPr>
          <a:xfrm>
            <a:off x="3594353" y="3429000"/>
            <a:ext cx="182245" cy="292100"/>
            <a:chOff x="3594353" y="3429000"/>
            <a:chExt cx="182245" cy="292100"/>
          </a:xfrm>
        </p:grpSpPr>
        <p:pic>
          <p:nvPicPr>
            <p:cNvPr id="506" name="object 5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3429000"/>
              <a:ext cx="182117" cy="72390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3501390"/>
              <a:ext cx="182117" cy="73152"/>
            </a:xfrm>
            <a:prstGeom prst="rect">
              <a:avLst/>
            </a:prstGeom>
          </p:spPr>
        </p:pic>
        <p:pic>
          <p:nvPicPr>
            <p:cNvPr id="508" name="object 5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3574542"/>
              <a:ext cx="182117" cy="73152"/>
            </a:xfrm>
            <a:prstGeom prst="rect">
              <a:avLst/>
            </a:prstGeom>
          </p:spPr>
        </p:pic>
        <p:pic>
          <p:nvPicPr>
            <p:cNvPr id="509" name="object 5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353" y="3647694"/>
              <a:ext cx="182117" cy="73152"/>
            </a:xfrm>
            <a:prstGeom prst="rect">
              <a:avLst/>
            </a:prstGeom>
          </p:spPr>
        </p:pic>
      </p:grpSp>
      <p:pic>
        <p:nvPicPr>
          <p:cNvPr id="510" name="object 51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24200" y="3647694"/>
            <a:ext cx="652271" cy="146303"/>
          </a:xfrm>
          <a:prstGeom prst="rect">
            <a:avLst/>
          </a:prstGeom>
        </p:spPr>
      </p:pic>
      <p:grpSp>
        <p:nvGrpSpPr>
          <p:cNvPr id="511" name="object 511"/>
          <p:cNvGrpSpPr/>
          <p:nvPr/>
        </p:nvGrpSpPr>
        <p:grpSpPr>
          <a:xfrm>
            <a:off x="3124200" y="3429000"/>
            <a:ext cx="470534" cy="219075"/>
            <a:chOff x="3124200" y="3429000"/>
            <a:chExt cx="470534" cy="219075"/>
          </a:xfrm>
        </p:grpSpPr>
        <p:pic>
          <p:nvPicPr>
            <p:cNvPr id="512" name="object 5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3429000"/>
              <a:ext cx="470153" cy="72390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3501390"/>
              <a:ext cx="470153" cy="73152"/>
            </a:xfrm>
            <a:prstGeom prst="rect">
              <a:avLst/>
            </a:prstGeom>
          </p:spPr>
        </p:pic>
        <p:pic>
          <p:nvPicPr>
            <p:cNvPr id="514" name="object 5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3574542"/>
              <a:ext cx="470153" cy="73152"/>
            </a:xfrm>
            <a:prstGeom prst="rect">
              <a:avLst/>
            </a:prstGeom>
          </p:spPr>
        </p:pic>
      </p:grpSp>
      <p:pic>
        <p:nvPicPr>
          <p:cNvPr id="515" name="object 5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3720846"/>
            <a:ext cx="470153" cy="73151"/>
          </a:xfrm>
          <a:prstGeom prst="rect">
            <a:avLst/>
          </a:prstGeom>
        </p:spPr>
      </p:pic>
      <p:sp>
        <p:nvSpPr>
          <p:cNvPr id="516" name="object 516"/>
          <p:cNvSpPr txBox="1"/>
          <p:nvPr/>
        </p:nvSpPr>
        <p:spPr>
          <a:xfrm>
            <a:off x="762000" y="3657600"/>
            <a:ext cx="2133600" cy="1645920"/>
          </a:xfrm>
          <a:prstGeom prst="rect">
            <a:avLst/>
          </a:prstGeom>
          <a:ln w="9524">
            <a:solidFill>
              <a:srgbClr val="ED1951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39065" marR="131445" indent="-635" algn="ctr">
              <a:lnSpc>
                <a:spcPct val="905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Produce the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state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chart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as if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request is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Granted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and see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if it’s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safe.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(We’ve drawn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chart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as if it’s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granted.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7" name="object 517"/>
          <p:cNvSpPr txBox="1">
            <a:spLocks noGrp="1"/>
          </p:cNvSpPr>
          <p:nvPr>
            <p:ph type="title"/>
          </p:nvPr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63639"/>
                </a:solidFill>
              </a:rPr>
              <a:t>DEADLOCKS</a:t>
            </a:r>
            <a:endParaRPr sz="3600"/>
          </a:p>
        </p:txBody>
      </p:sp>
      <p:sp>
        <p:nvSpPr>
          <p:cNvPr id="518" name="object 518"/>
          <p:cNvSpPr txBox="1"/>
          <p:nvPr/>
        </p:nvSpPr>
        <p:spPr>
          <a:xfrm>
            <a:off x="6401813" y="785875"/>
            <a:ext cx="1826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Deadlock 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Av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ED1C24"/>
                </a:solidFill>
                <a:latin typeface="Arial"/>
                <a:cs typeface="Arial"/>
              </a:rPr>
              <a:t>i</a:t>
            </a:r>
            <a:r>
              <a:rPr sz="2800" b="1" spc="-10" dirty="0">
                <a:solidFill>
                  <a:srgbClr val="ED1C24"/>
                </a:solidFill>
                <a:latin typeface="Arial"/>
                <a:cs typeface="Arial"/>
              </a:rPr>
              <a:t>d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ED1C24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ED1C2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765301" y="1415177"/>
            <a:ext cx="7200900" cy="19310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257425">
              <a:lnSpc>
                <a:spcPct val="100000"/>
              </a:lnSpc>
              <a:spcBef>
                <a:spcPts val="565"/>
              </a:spcBef>
            </a:pPr>
            <a:r>
              <a:rPr sz="2000" b="1" spc="-5" dirty="0">
                <a:solidFill>
                  <a:srgbClr val="554F8C"/>
                </a:solidFill>
                <a:latin typeface="Arial"/>
                <a:cs typeface="Arial"/>
              </a:rPr>
              <a:t>Safety</a:t>
            </a:r>
            <a:r>
              <a:rPr sz="2000" b="1" spc="-3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4F8C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Do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these</a:t>
            </a:r>
            <a:r>
              <a:rPr sz="18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examples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Now try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it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again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 only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slight change in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 request by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P1.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06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P1 requests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one additional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A, and two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more of type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C.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Request1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(1,0,2).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Request1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&lt;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available?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762000" y="5562600"/>
            <a:ext cx="2057400" cy="650875"/>
          </a:xfrm>
          <a:prstGeom prst="rect">
            <a:avLst/>
          </a:prstGeom>
          <a:ln w="9524">
            <a:solidFill>
              <a:srgbClr val="ED195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74650" marR="157480" indent="-210820"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Can</a:t>
            </a:r>
            <a:r>
              <a:rPr sz="1800" b="1" spc="-40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request </a:t>
            </a:r>
            <a:r>
              <a:rPr sz="1800" b="1" spc="-484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be</a:t>
            </a:r>
            <a:r>
              <a:rPr sz="1800" b="1" spc="-2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granted?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701" y="529843"/>
            <a:ext cx="3576320" cy="139319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532765" algn="ctr">
              <a:lnSpc>
                <a:spcPct val="100000"/>
              </a:lnSpc>
              <a:spcBef>
                <a:spcPts val="166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  <a:p>
            <a:pPr marL="355600" marR="5080" indent="-343535">
              <a:lnSpc>
                <a:spcPts val="1950"/>
              </a:lnSpc>
              <a:spcBef>
                <a:spcPts val="1019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</a:t>
            </a:r>
            <a:r>
              <a:rPr sz="1800" spc="7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</a:t>
            </a:r>
            <a:r>
              <a:rPr sz="1800" spc="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algorithm</a:t>
            </a:r>
            <a:r>
              <a:rPr sz="1800" spc="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800" spc="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determines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occurred.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758" y="2229863"/>
            <a:ext cx="3576954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3535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Also</a:t>
            </a:r>
            <a:r>
              <a:rPr sz="1800" spc="3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</a:t>
            </a:r>
            <a:r>
              <a:rPr sz="1800" spc="3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3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means</a:t>
            </a:r>
            <a:r>
              <a:rPr sz="1800" spc="3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3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recovering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0" dirty="0"/>
              <a:t> </a:t>
            </a:r>
            <a:r>
              <a:rPr dirty="0"/>
              <a:t>Detection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124200"/>
            <a:ext cx="6629400" cy="33543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99093" y="1375663"/>
            <a:ext cx="4871720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SINGLE INSTANCE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RESOURCE TYPE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355600" marR="5080" indent="-342900">
              <a:lnSpc>
                <a:spcPts val="1950"/>
              </a:lnSpc>
              <a:buChar char="•"/>
              <a:tabLst>
                <a:tab pos="354965" algn="l"/>
                <a:tab pos="355600" algn="l"/>
                <a:tab pos="1309370" algn="l"/>
                <a:tab pos="2047875" algn="l"/>
                <a:tab pos="2468245" algn="l"/>
                <a:tab pos="3383915" algn="l"/>
                <a:tab pos="385445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t-fo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r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gra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h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=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=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remov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s 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 usual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graph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 collapse edges.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ts val="1950"/>
              </a:lnSpc>
              <a:spcBef>
                <a:spcPts val="440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edge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from</a:t>
            </a:r>
            <a:r>
              <a:rPr sz="1800" spc="2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p(j)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800" spc="2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p(i)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implies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800" spc="2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p(j)</a:t>
            </a:r>
            <a:r>
              <a:rPr sz="1800" spc="2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waiting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 p(i) to release.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72317" y="6744421"/>
            <a:ext cx="189865" cy="281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690" y="2649727"/>
            <a:ext cx="7842884" cy="318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76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554F8C"/>
                </a:solidFill>
                <a:latin typeface="Arial"/>
                <a:cs typeface="Arial"/>
              </a:rPr>
              <a:t>What</a:t>
            </a:r>
            <a:r>
              <a:rPr sz="3200" b="1" spc="-2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54F8C"/>
                </a:solidFill>
                <a:latin typeface="Arial"/>
                <a:cs typeface="Arial"/>
              </a:rPr>
              <a:t>Is</a:t>
            </a:r>
            <a:r>
              <a:rPr sz="3200" b="1" spc="-2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54F8C"/>
                </a:solidFill>
                <a:latin typeface="Arial"/>
                <a:cs typeface="Arial"/>
              </a:rPr>
              <a:t>In</a:t>
            </a:r>
            <a:r>
              <a:rPr sz="3200" b="1" spc="-2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54F8C"/>
                </a:solidFill>
                <a:latin typeface="Arial"/>
                <a:cs typeface="Arial"/>
              </a:rPr>
              <a:t>This</a:t>
            </a:r>
            <a:r>
              <a:rPr sz="3200" b="1" spc="-2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54F8C"/>
                </a:solidFill>
                <a:latin typeface="Arial"/>
                <a:cs typeface="Arial"/>
              </a:rPr>
              <a:t>Chapter?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What</a:t>
            </a:r>
            <a:r>
              <a:rPr sz="24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is</a:t>
            </a:r>
            <a:r>
              <a:rPr sz="24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deadlock?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3639"/>
              </a:buClr>
              <a:buFont typeface="Arial MT"/>
              <a:buChar char="•"/>
            </a:pPr>
            <a:endParaRPr sz="29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  <a:tab pos="2449195" algn="l"/>
              </a:tabLst>
            </a:pPr>
            <a:r>
              <a:rPr sz="2400" b="1" spc="-10" dirty="0">
                <a:solidFill>
                  <a:srgbClr val="363639"/>
                </a:solidFill>
                <a:latin typeface="Arial"/>
                <a:cs typeface="Arial"/>
              </a:rPr>
              <a:t>Staying</a:t>
            </a:r>
            <a:r>
              <a:rPr sz="2400" b="1" spc="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Safe:	Preventing</a:t>
            </a:r>
            <a:r>
              <a:rPr sz="24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Avoiding</a:t>
            </a:r>
            <a:r>
              <a:rPr sz="24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63639"/>
              </a:buClr>
              <a:buFont typeface="Arial MT"/>
              <a:buChar char="•"/>
            </a:pPr>
            <a:endParaRPr sz="325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buFont typeface="Arial MT"/>
              <a:buChar char="•"/>
              <a:tabLst>
                <a:tab pos="354965" algn="l"/>
                <a:tab pos="356235" algn="l"/>
                <a:tab pos="3447415" algn="l"/>
              </a:tabLst>
            </a:pP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Living Dangerously:	Let</a:t>
            </a:r>
            <a:r>
              <a:rPr sz="24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63639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deadlock</a:t>
            </a:r>
            <a:r>
              <a:rPr sz="24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happen,</a:t>
            </a:r>
            <a:r>
              <a:rPr sz="24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then </a:t>
            </a:r>
            <a:r>
              <a:rPr sz="2400" b="1" spc="-6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detect</a:t>
            </a:r>
            <a:r>
              <a:rPr sz="24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it and</a:t>
            </a:r>
            <a:r>
              <a:rPr sz="24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63639"/>
                </a:solidFill>
                <a:latin typeface="Arial"/>
                <a:cs typeface="Arial"/>
              </a:rPr>
              <a:t>recover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63639"/>
                </a:solidFill>
                <a:latin typeface="Arial"/>
                <a:cs typeface="Arial"/>
              </a:rPr>
              <a:t>from</a:t>
            </a:r>
            <a:r>
              <a:rPr sz="2400" b="1" spc="-5" dirty="0">
                <a:solidFill>
                  <a:srgbClr val="363639"/>
                </a:solidFill>
                <a:latin typeface="Arial"/>
                <a:cs typeface="Arial"/>
              </a:rPr>
              <a:t> 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157" y="825499"/>
            <a:ext cx="580390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275"/>
              </a:lnSpc>
              <a:spcBef>
                <a:spcPts val="95"/>
              </a:spcBef>
            </a:pPr>
            <a:r>
              <a:rPr sz="4400" spc="-5" dirty="0">
                <a:solidFill>
                  <a:srgbClr val="363639"/>
                </a:solidFill>
              </a:rPr>
              <a:t>OPERATING</a:t>
            </a:r>
            <a:r>
              <a:rPr sz="4400" spc="-50" dirty="0">
                <a:solidFill>
                  <a:srgbClr val="363639"/>
                </a:solidFill>
              </a:rPr>
              <a:t> </a:t>
            </a:r>
            <a:r>
              <a:rPr sz="4400" dirty="0">
                <a:solidFill>
                  <a:srgbClr val="363639"/>
                </a:solidFill>
              </a:rPr>
              <a:t>SYSTEM</a:t>
            </a:r>
            <a:endParaRPr sz="4400"/>
          </a:p>
          <a:p>
            <a:pPr algn="ctr">
              <a:lnSpc>
                <a:spcPts val="5275"/>
              </a:lnSpc>
            </a:pPr>
            <a:r>
              <a:rPr sz="4400" spc="-5" dirty="0">
                <a:solidFill>
                  <a:srgbClr val="363639"/>
                </a:solidFill>
              </a:rPr>
              <a:t>Deadlocks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5" y="2219199"/>
            <a:ext cx="4544060" cy="134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363639"/>
                </a:solidFill>
                <a:latin typeface="Arial"/>
                <a:cs typeface="Arial"/>
              </a:rPr>
              <a:t>SEVERAL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INSTANCES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RESOURCE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12700" marR="1660525">
              <a:lnSpc>
                <a:spcPts val="4250"/>
              </a:lnSpc>
              <a:spcBef>
                <a:spcPts val="330"/>
              </a:spcBef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Complexity is of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order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m * n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*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n. </a:t>
            </a:r>
            <a:r>
              <a:rPr sz="1600" spc="-4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We</a:t>
            </a:r>
            <a:r>
              <a:rPr sz="16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need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to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keep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track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of: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289" y="3812848"/>
            <a:ext cx="1464310" cy="137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560">
              <a:lnSpc>
                <a:spcPct val="1106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available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loca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n 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5455" algn="l"/>
                <a:tab pos="11118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Le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	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k	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4091" y="3812848"/>
            <a:ext cx="6053455" cy="835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300"/>
              </a:spcBef>
              <a:buChar char="-"/>
              <a:tabLst>
                <a:tab pos="13779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records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many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each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type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are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available.</a:t>
            </a:r>
            <a:endParaRPr sz="1600">
              <a:latin typeface="Arial MT"/>
              <a:cs typeface="Arial MT"/>
            </a:endParaRPr>
          </a:p>
          <a:p>
            <a:pPr marL="137160" indent="-125095">
              <a:lnSpc>
                <a:spcPct val="100000"/>
              </a:lnSpc>
              <a:spcBef>
                <a:spcPts val="204"/>
              </a:spcBef>
              <a:buChar char="-"/>
              <a:tabLst>
                <a:tab pos="13779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number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type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m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allocated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n.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-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number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type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m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requested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by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391" y="4918202"/>
            <a:ext cx="44577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finish</a:t>
            </a:r>
            <a:r>
              <a:rPr sz="1600" b="1" spc="459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be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vectors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length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respectively.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0" dirty="0"/>
              <a:t> </a:t>
            </a:r>
            <a:r>
              <a:rPr dirty="0"/>
              <a:t>Detection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14" y="2219199"/>
            <a:ext cx="11741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.	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al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111" y="2219199"/>
            <a:ext cx="1864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work[]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=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available[]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56" y="2488946"/>
            <a:ext cx="3590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1722755" algn="l"/>
                <a:tab pos="2018664" algn="l"/>
              </a:tabLst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For	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 =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1,2,...n,	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if	allocation[i]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!=</a:t>
            </a:r>
            <a:r>
              <a:rPr sz="16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3535" y="2488946"/>
            <a:ext cx="455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24" y="2758694"/>
            <a:ext cx="6956425" cy="350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0"/>
              </a:spcBef>
              <a:tabLst>
                <a:tab pos="1720214" algn="l"/>
                <a:tab pos="2010410" algn="l"/>
                <a:tab pos="2712720" algn="l"/>
                <a:tab pos="3892550" algn="l"/>
              </a:tabLst>
            </a:pP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finish[i]	=	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false;	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otherwise,	finish[i]</a:t>
            </a:r>
            <a:r>
              <a:rPr sz="1600" b="1" spc="4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600" b="1" spc="4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true;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buAutoNum type="arabicPeriod" startAt="2"/>
              <a:tabLst>
                <a:tab pos="296545" algn="l"/>
              </a:tabLst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Find</a:t>
            </a:r>
            <a:r>
              <a:rPr sz="16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an</a:t>
            </a:r>
            <a:r>
              <a:rPr sz="16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such</a:t>
            </a:r>
            <a:r>
              <a:rPr sz="16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that: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600" b="1" spc="459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==</a:t>
            </a:r>
            <a:r>
              <a:rPr sz="1600" b="1" spc="46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false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request[i]</a:t>
            </a:r>
            <a:r>
              <a:rPr sz="1600" b="1" spc="459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&lt;=</a:t>
            </a:r>
            <a:r>
              <a:rPr sz="1600" b="1" spc="45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If no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such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exists,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go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6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412750" marR="3633470" indent="-400050">
              <a:lnSpc>
                <a:spcPct val="110600"/>
              </a:lnSpc>
              <a:buAutoNum type="arabicPeriod" startAt="3"/>
              <a:tabLst>
                <a:tab pos="411480" algn="l"/>
                <a:tab pos="412115" algn="l"/>
                <a:tab pos="1058545" algn="l"/>
                <a:tab pos="1348740" algn="l"/>
              </a:tabLst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work	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	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work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+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allocation[i]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600" b="1" spc="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600" b="1" spc="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204"/>
              </a:spcBef>
            </a:pP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goto</a:t>
            </a:r>
            <a:r>
              <a:rPr sz="16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step</a:t>
            </a:r>
            <a:r>
              <a:rPr sz="16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10600"/>
              </a:lnSpc>
              <a:buAutoNum type="arabicPeriod" startAt="4"/>
              <a:tabLst>
                <a:tab pos="353695" algn="l"/>
                <a:tab pos="354330" algn="l"/>
                <a:tab pos="2974975" algn="l"/>
              </a:tabLst>
            </a:pP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600" b="1" spc="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==</a:t>
            </a:r>
            <a:r>
              <a:rPr sz="1600" b="1" spc="45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false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for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some i,</a:t>
            </a:r>
            <a:r>
              <a:rPr sz="1600" b="1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then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the system</a:t>
            </a:r>
            <a:r>
              <a:rPr sz="1600" b="1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is in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 deadlock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state.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IF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finish[i]</a:t>
            </a:r>
            <a:r>
              <a:rPr sz="1600" b="1" spc="47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==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false,</a:t>
            </a:r>
            <a:r>
              <a:rPr sz="1600" b="1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then	process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p[i]</a:t>
            </a:r>
            <a:r>
              <a:rPr sz="1600" b="1" spc="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is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deadlocked.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0" dirty="0"/>
              <a:t> </a:t>
            </a:r>
            <a:r>
              <a:rPr dirty="0"/>
              <a:t>Detection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14" y="1888802"/>
            <a:ext cx="8529320" cy="786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  <a:p>
            <a:pPr marL="12700" marR="5080" indent="-635">
              <a:lnSpc>
                <a:spcPts val="1739"/>
              </a:lnSpc>
              <a:spcBef>
                <a:spcPts val="415"/>
              </a:spcBef>
              <a:tabLst>
                <a:tab pos="3809365" algn="l"/>
              </a:tabLst>
            </a:pP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We</a:t>
            </a:r>
            <a:r>
              <a:rPr sz="1600" spc="1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have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three</a:t>
            </a:r>
            <a:r>
              <a:rPr sz="16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resources,</a:t>
            </a:r>
            <a:r>
              <a:rPr sz="1600" spc="1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A,</a:t>
            </a:r>
            <a:r>
              <a:rPr sz="1600" spc="1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B,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600" spc="11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C.	A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6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7</a:t>
            </a:r>
            <a:r>
              <a:rPr sz="16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instances,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6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2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instances,</a:t>
            </a:r>
            <a:r>
              <a:rPr sz="1600" spc="1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600" spc="1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C</a:t>
            </a:r>
            <a:r>
              <a:rPr sz="1600" spc="1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600" spc="1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6 </a:t>
            </a:r>
            <a:r>
              <a:rPr sz="1600" spc="-4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instances.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At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time,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allocation,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etc.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looks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like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17" y="3546607"/>
            <a:ext cx="1847214" cy="18141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74930">
              <a:lnSpc>
                <a:spcPct val="90400"/>
              </a:lnSpc>
              <a:spcBef>
                <a:spcPts val="285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there</a:t>
            </a:r>
            <a:r>
              <a:rPr sz="16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sequence</a:t>
            </a:r>
            <a:r>
              <a:rPr sz="16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that</a:t>
            </a:r>
            <a:r>
              <a:rPr sz="1600" b="1" spc="-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600" b="1" spc="-42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allow deadlock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to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be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avoided?</a:t>
            </a:r>
            <a:endParaRPr sz="1600">
              <a:latin typeface="Arial"/>
              <a:cs typeface="Arial"/>
            </a:endParaRPr>
          </a:p>
          <a:p>
            <a:pPr marL="12700" marR="5080" indent="57150" algn="just">
              <a:lnSpc>
                <a:spcPct val="90500"/>
              </a:lnSpc>
              <a:spcBef>
                <a:spcPts val="1739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Is there more than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one sequence that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work?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10600" y="5984747"/>
            <a:ext cx="457200" cy="292100"/>
            <a:chOff x="8610600" y="5984747"/>
            <a:chExt cx="457200" cy="29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5984747"/>
              <a:ext cx="457199" cy="72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6057138"/>
              <a:ext cx="457199" cy="731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6130290"/>
              <a:ext cx="457199" cy="73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6203442"/>
              <a:ext cx="457199" cy="731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971800" y="5984747"/>
            <a:ext cx="5638800" cy="219075"/>
            <a:chOff x="2971800" y="5984747"/>
            <a:chExt cx="5638800" cy="2190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5984747"/>
              <a:ext cx="470153" cy="723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6057138"/>
              <a:ext cx="470153" cy="731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6130290"/>
              <a:ext cx="470153" cy="73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4" y="5984747"/>
              <a:ext cx="182117" cy="723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4" y="6057138"/>
              <a:ext cx="182117" cy="731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4" y="6130290"/>
              <a:ext cx="182117" cy="731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5984747"/>
              <a:ext cx="490727" cy="723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6057138"/>
              <a:ext cx="490727" cy="731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6130290"/>
              <a:ext cx="490727" cy="731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984747"/>
              <a:ext cx="761999" cy="723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6057138"/>
              <a:ext cx="761999" cy="731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6130290"/>
              <a:ext cx="761999" cy="731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984747"/>
              <a:ext cx="439673" cy="723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6057138"/>
              <a:ext cx="439673" cy="731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6130290"/>
              <a:ext cx="439673" cy="731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984747"/>
              <a:ext cx="182879" cy="723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6057138"/>
              <a:ext cx="182879" cy="731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6130290"/>
              <a:ext cx="182879" cy="731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5984747"/>
              <a:ext cx="520445" cy="723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6057138"/>
              <a:ext cx="520445" cy="731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6130290"/>
              <a:ext cx="520445" cy="73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5984747"/>
              <a:ext cx="609599" cy="723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6057138"/>
              <a:ext cx="609599" cy="7315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6130290"/>
              <a:ext cx="609599" cy="731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5984747"/>
              <a:ext cx="561593" cy="723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6057138"/>
              <a:ext cx="561593" cy="731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6130290"/>
              <a:ext cx="561593" cy="731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4" y="5984747"/>
              <a:ext cx="182879" cy="723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4" y="6057138"/>
              <a:ext cx="182879" cy="731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4" y="6130290"/>
              <a:ext cx="182879" cy="731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5984747"/>
              <a:ext cx="474725" cy="723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6057138"/>
              <a:ext cx="474725" cy="731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6130290"/>
              <a:ext cx="474725" cy="731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5984747"/>
              <a:ext cx="761999" cy="723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6057138"/>
              <a:ext cx="761999" cy="731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6130290"/>
              <a:ext cx="761999" cy="7315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971800" y="6203441"/>
            <a:ext cx="6096000" cy="146685"/>
            <a:chOff x="2971800" y="6203441"/>
            <a:chExt cx="6096000" cy="146685"/>
          </a:xfrm>
        </p:grpSpPr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600" y="6203441"/>
              <a:ext cx="1219199" cy="1463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3873" y="6203441"/>
              <a:ext cx="1236725" cy="1463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0994" y="6203441"/>
              <a:ext cx="657605" cy="1463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9400" y="6203441"/>
              <a:ext cx="744473" cy="1463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19800" y="6203441"/>
              <a:ext cx="1171193" cy="1463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16473" y="6203441"/>
              <a:ext cx="703325" cy="1463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14800" y="6203441"/>
              <a:ext cx="1201673" cy="1463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24072" y="6203441"/>
              <a:ext cx="1252727" cy="1463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41954" y="6203441"/>
              <a:ext cx="672845" cy="1463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1800" y="6203441"/>
              <a:ext cx="652271" cy="14630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9800" y="6276594"/>
            <a:ext cx="609599" cy="7315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9353" y="6203441"/>
            <a:ext cx="520445" cy="7315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16473" y="6276594"/>
            <a:ext cx="182879" cy="7315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6203441"/>
            <a:ext cx="439673" cy="73152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6276594"/>
            <a:ext cx="470153" cy="73151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8610600" y="5619750"/>
            <a:ext cx="457200" cy="292100"/>
            <a:chOff x="8610600" y="5619750"/>
            <a:chExt cx="457200" cy="292100"/>
          </a:xfrm>
        </p:grpSpPr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619750"/>
              <a:ext cx="457199" cy="7239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692140"/>
              <a:ext cx="457199" cy="7315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765292"/>
              <a:ext cx="457199" cy="7315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838444"/>
              <a:ext cx="457199" cy="73152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7190993" y="5619750"/>
            <a:ext cx="1419860" cy="219075"/>
            <a:chOff x="7190993" y="5619750"/>
            <a:chExt cx="1419860" cy="219075"/>
          </a:xfrm>
        </p:grpSpPr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5619750"/>
              <a:ext cx="182879" cy="7239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5692140"/>
              <a:ext cx="182879" cy="731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5765292"/>
              <a:ext cx="182879" cy="731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5619750"/>
              <a:ext cx="474725" cy="7239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5692140"/>
              <a:ext cx="474725" cy="731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5765292"/>
              <a:ext cx="474725" cy="7315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5619750"/>
              <a:ext cx="761999" cy="7239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5692140"/>
              <a:ext cx="761999" cy="7315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5765292"/>
              <a:ext cx="761999" cy="73152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29400" y="5619750"/>
            <a:ext cx="561593" cy="72390"/>
          </a:xfrm>
          <a:prstGeom prst="rect">
            <a:avLst/>
          </a:prstGeom>
        </p:spPr>
      </p:pic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2957512" y="3414712"/>
          <a:ext cx="6088374" cy="2920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81609"/>
                <a:gridCol w="490220"/>
                <a:gridCol w="761365"/>
                <a:gridCol w="438785"/>
                <a:gridCol w="182244"/>
                <a:gridCol w="520065"/>
                <a:gridCol w="608964"/>
                <a:gridCol w="560704"/>
                <a:gridCol w="182245"/>
                <a:gridCol w="474345"/>
                <a:gridCol w="761364"/>
                <a:gridCol w="456564"/>
              </a:tblGrid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Req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9" name="object 7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9800" y="5619750"/>
            <a:ext cx="609599" cy="7239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499353" y="5619750"/>
            <a:ext cx="520445" cy="72390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5499353" y="5692140"/>
            <a:ext cx="3568700" cy="292735"/>
            <a:chOff x="5499353" y="5692140"/>
            <a:chExt cx="3568700" cy="292735"/>
          </a:xfrm>
        </p:grpSpPr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48599" y="5838444"/>
              <a:ext cx="1219199" cy="1463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73873" y="5838444"/>
              <a:ext cx="1236725" cy="1463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90994" y="5838444"/>
              <a:ext cx="657605" cy="14630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5692140"/>
              <a:ext cx="561593" cy="7315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5765292"/>
              <a:ext cx="561593" cy="731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29399" y="5838444"/>
              <a:ext cx="744473" cy="14630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5911596"/>
              <a:ext cx="561593" cy="7315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692140"/>
              <a:ext cx="609599" cy="7315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765292"/>
              <a:ext cx="609599" cy="731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838444"/>
              <a:ext cx="609599" cy="7315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911596"/>
              <a:ext cx="609599" cy="7315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692140"/>
              <a:ext cx="520445" cy="7315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765292"/>
              <a:ext cx="520445" cy="731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838444"/>
              <a:ext cx="520445" cy="7315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911596"/>
              <a:ext cx="520445" cy="73151"/>
            </a:xfrm>
            <a:prstGeom prst="rect">
              <a:avLst/>
            </a:prstGeom>
          </p:spPr>
        </p:pic>
      </p:grpSp>
      <p:pic>
        <p:nvPicPr>
          <p:cNvPr id="97" name="object 9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4800" y="5619750"/>
            <a:ext cx="761999" cy="72390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24071" y="5619750"/>
            <a:ext cx="490727" cy="72390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3441953" y="5619750"/>
            <a:ext cx="182245" cy="292100"/>
            <a:chOff x="3441953" y="5619750"/>
            <a:chExt cx="182245" cy="292100"/>
          </a:xfrm>
        </p:grpSpPr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619750"/>
              <a:ext cx="182117" cy="7239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692140"/>
              <a:ext cx="182117" cy="7315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765292"/>
              <a:ext cx="182117" cy="73152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838444"/>
              <a:ext cx="182117" cy="73152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8610600" y="5254751"/>
            <a:ext cx="457200" cy="292100"/>
            <a:chOff x="8610600" y="5254751"/>
            <a:chExt cx="457200" cy="292100"/>
          </a:xfrm>
        </p:grpSpPr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5254751"/>
              <a:ext cx="457199" cy="7239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5327141"/>
              <a:ext cx="457199" cy="7315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5400293"/>
              <a:ext cx="457199" cy="7315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0" y="5473445"/>
              <a:ext cx="457199" cy="73152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7190993" y="5254751"/>
            <a:ext cx="1419860" cy="219075"/>
            <a:chOff x="7190993" y="5254751"/>
            <a:chExt cx="1419860" cy="219075"/>
          </a:xfrm>
        </p:grpSpPr>
        <p:pic>
          <p:nvPicPr>
            <p:cNvPr id="110" name="object 1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5254751"/>
              <a:ext cx="182879" cy="7239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5327141"/>
              <a:ext cx="182879" cy="7315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5400293"/>
              <a:ext cx="182879" cy="7315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5254751"/>
              <a:ext cx="474725" cy="7239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5327141"/>
              <a:ext cx="474725" cy="7315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5400293"/>
              <a:ext cx="474725" cy="7315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5254751"/>
              <a:ext cx="761999" cy="7239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5327141"/>
              <a:ext cx="761999" cy="7315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5400293"/>
              <a:ext cx="761999" cy="73152"/>
            </a:xfrm>
            <a:prstGeom prst="rect">
              <a:avLst/>
            </a:prstGeom>
          </p:spPr>
        </p:pic>
      </p:grpSp>
      <p:pic>
        <p:nvPicPr>
          <p:cNvPr id="119" name="object 1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9400" y="5254751"/>
            <a:ext cx="561593" cy="72390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9800" y="5254751"/>
            <a:ext cx="609599" cy="7239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9353" y="5254751"/>
            <a:ext cx="520445" cy="72390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5254751"/>
            <a:ext cx="761999" cy="7239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5254751"/>
            <a:ext cx="490727" cy="72390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3441953" y="5254751"/>
            <a:ext cx="182245" cy="292100"/>
            <a:chOff x="3441953" y="5254751"/>
            <a:chExt cx="182245" cy="292100"/>
          </a:xfrm>
        </p:grpSpPr>
        <p:pic>
          <p:nvPicPr>
            <p:cNvPr id="125" name="object 1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5254751"/>
              <a:ext cx="182117" cy="7239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5327141"/>
              <a:ext cx="182117" cy="7315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5400293"/>
              <a:ext cx="182117" cy="7315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5473445"/>
              <a:ext cx="182117" cy="73152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5254751"/>
            <a:ext cx="470153" cy="72390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2971800" y="5327141"/>
            <a:ext cx="6096000" cy="657860"/>
            <a:chOff x="2971800" y="5327141"/>
            <a:chExt cx="6096000" cy="657860"/>
          </a:xfrm>
        </p:grpSpPr>
        <p:pic>
          <p:nvPicPr>
            <p:cNvPr id="131" name="object 13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692139"/>
              <a:ext cx="439673" cy="7315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765291"/>
              <a:ext cx="439673" cy="7315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619749"/>
              <a:ext cx="439673" cy="7239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838443"/>
              <a:ext cx="439673" cy="7315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911595"/>
              <a:ext cx="439673" cy="7315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619749"/>
              <a:ext cx="182879" cy="7239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692139"/>
              <a:ext cx="182879" cy="7315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765291"/>
              <a:ext cx="182879" cy="7315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838443"/>
              <a:ext cx="182879" cy="7315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911595"/>
              <a:ext cx="182879" cy="7315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692139"/>
              <a:ext cx="761999" cy="7315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765291"/>
              <a:ext cx="761999" cy="7315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838443"/>
              <a:ext cx="761999" cy="7315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911595"/>
              <a:ext cx="761999" cy="7315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692139"/>
              <a:ext cx="490727" cy="7315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765291"/>
              <a:ext cx="490727" cy="7315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838443"/>
              <a:ext cx="490727" cy="73152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911595"/>
              <a:ext cx="490727" cy="7315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692139"/>
              <a:ext cx="470153" cy="73152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765291"/>
              <a:ext cx="470153" cy="73152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619749"/>
              <a:ext cx="470153" cy="7239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71800" y="5838443"/>
              <a:ext cx="652271" cy="14630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911595"/>
              <a:ext cx="470153" cy="73151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600" y="5473445"/>
              <a:ext cx="1219199" cy="14630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3873" y="5473445"/>
              <a:ext cx="1236725" cy="14630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0994" y="5473445"/>
              <a:ext cx="657605" cy="14630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5327141"/>
              <a:ext cx="561593" cy="7315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5400293"/>
              <a:ext cx="561593" cy="7315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9400" y="5473445"/>
              <a:ext cx="744473" cy="14630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400" y="5546597"/>
              <a:ext cx="561593" cy="7315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5327141"/>
              <a:ext cx="609599" cy="73152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5400293"/>
              <a:ext cx="609599" cy="73152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5473445"/>
              <a:ext cx="609599" cy="73152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0" y="5546597"/>
              <a:ext cx="609599" cy="7315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5327141"/>
              <a:ext cx="520445" cy="7315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5400293"/>
              <a:ext cx="520445" cy="73152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5473445"/>
              <a:ext cx="520445" cy="7315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5546597"/>
              <a:ext cx="520445" cy="7315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327141"/>
              <a:ext cx="439673" cy="7315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400293"/>
              <a:ext cx="439673" cy="7315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473445"/>
              <a:ext cx="439673" cy="7315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546597"/>
              <a:ext cx="439673" cy="73151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327141"/>
              <a:ext cx="761999" cy="73152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400293"/>
              <a:ext cx="761999" cy="73152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473445"/>
              <a:ext cx="761999" cy="73152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546597"/>
              <a:ext cx="761999" cy="73151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5327141"/>
              <a:ext cx="490727" cy="7315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5400293"/>
              <a:ext cx="490727" cy="73152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5473445"/>
              <a:ext cx="490727" cy="73152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5546597"/>
              <a:ext cx="490727" cy="73151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5327141"/>
              <a:ext cx="470153" cy="73152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5400293"/>
              <a:ext cx="470153" cy="73152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1800" y="5473445"/>
              <a:ext cx="652271" cy="14630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5546597"/>
              <a:ext cx="470153" cy="73151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8610600" y="4889753"/>
            <a:ext cx="457200" cy="292100"/>
            <a:chOff x="8610600" y="4889753"/>
            <a:chExt cx="457200" cy="292100"/>
          </a:xfrm>
        </p:grpSpPr>
        <p:pic>
          <p:nvPicPr>
            <p:cNvPr id="186" name="object 1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4889753"/>
              <a:ext cx="457199" cy="72390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4962143"/>
              <a:ext cx="457199" cy="73152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035295"/>
              <a:ext cx="457199" cy="7315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600" y="5108447"/>
              <a:ext cx="457199" cy="73152"/>
            </a:xfrm>
            <a:prstGeom prst="rect">
              <a:avLst/>
            </a:prstGeom>
          </p:spPr>
        </p:pic>
      </p:grpSp>
      <p:grpSp>
        <p:nvGrpSpPr>
          <p:cNvPr id="190" name="object 190"/>
          <p:cNvGrpSpPr/>
          <p:nvPr/>
        </p:nvGrpSpPr>
        <p:grpSpPr>
          <a:xfrm>
            <a:off x="7190993" y="4889753"/>
            <a:ext cx="1419860" cy="219075"/>
            <a:chOff x="7190993" y="4889753"/>
            <a:chExt cx="1419860" cy="219075"/>
          </a:xfrm>
        </p:grpSpPr>
        <p:pic>
          <p:nvPicPr>
            <p:cNvPr id="191" name="object 1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889753"/>
              <a:ext cx="182879" cy="7239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962143"/>
              <a:ext cx="182879" cy="7315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5035295"/>
              <a:ext cx="182879" cy="7315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889753"/>
              <a:ext cx="474725" cy="72390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962143"/>
              <a:ext cx="474725" cy="73152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5035295"/>
              <a:ext cx="474725" cy="73152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889753"/>
              <a:ext cx="761999" cy="72390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962143"/>
              <a:ext cx="761999" cy="73152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5035295"/>
              <a:ext cx="761999" cy="73152"/>
            </a:xfrm>
            <a:prstGeom prst="rect">
              <a:avLst/>
            </a:prstGeom>
          </p:spPr>
        </p:pic>
      </p:grpSp>
      <p:pic>
        <p:nvPicPr>
          <p:cNvPr id="200" name="object 20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29400" y="4889753"/>
            <a:ext cx="561593" cy="72390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9800" y="4889753"/>
            <a:ext cx="609599" cy="72390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499353" y="4889753"/>
            <a:ext cx="520445" cy="72390"/>
          </a:xfrm>
          <a:prstGeom prst="rect">
            <a:avLst/>
          </a:prstGeom>
        </p:spPr>
      </p:pic>
      <p:grpSp>
        <p:nvGrpSpPr>
          <p:cNvPr id="203" name="object 203"/>
          <p:cNvGrpSpPr/>
          <p:nvPr/>
        </p:nvGrpSpPr>
        <p:grpSpPr>
          <a:xfrm>
            <a:off x="5499353" y="4962144"/>
            <a:ext cx="3568700" cy="292735"/>
            <a:chOff x="5499353" y="4962144"/>
            <a:chExt cx="3568700" cy="292735"/>
          </a:xfrm>
        </p:grpSpPr>
        <p:pic>
          <p:nvPicPr>
            <p:cNvPr id="204" name="object 20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48599" y="5108448"/>
              <a:ext cx="1219199" cy="14630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73873" y="5108448"/>
              <a:ext cx="1236725" cy="146303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90994" y="5108448"/>
              <a:ext cx="657605" cy="14630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962144"/>
              <a:ext cx="561593" cy="73152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5035296"/>
              <a:ext cx="561593" cy="73152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29399" y="5108448"/>
              <a:ext cx="744473" cy="14630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5181600"/>
              <a:ext cx="561593" cy="73151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962144"/>
              <a:ext cx="609599" cy="73152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035296"/>
              <a:ext cx="609599" cy="73152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108448"/>
              <a:ext cx="609599" cy="7315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5181600"/>
              <a:ext cx="609599" cy="7315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962144"/>
              <a:ext cx="520445" cy="7315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035296"/>
              <a:ext cx="520445" cy="7315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108448"/>
              <a:ext cx="520445" cy="73152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5181600"/>
              <a:ext cx="520445" cy="73151"/>
            </a:xfrm>
            <a:prstGeom prst="rect">
              <a:avLst/>
            </a:prstGeom>
          </p:spPr>
        </p:pic>
      </p:grpSp>
      <p:pic>
        <p:nvPicPr>
          <p:cNvPr id="219" name="object 21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4800" y="4889753"/>
            <a:ext cx="761999" cy="72390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24071" y="4889753"/>
            <a:ext cx="490727" cy="72390"/>
          </a:xfrm>
          <a:prstGeom prst="rect">
            <a:avLst/>
          </a:prstGeom>
        </p:spPr>
      </p:pic>
      <p:grpSp>
        <p:nvGrpSpPr>
          <p:cNvPr id="221" name="object 221"/>
          <p:cNvGrpSpPr/>
          <p:nvPr/>
        </p:nvGrpSpPr>
        <p:grpSpPr>
          <a:xfrm>
            <a:off x="3441953" y="4889753"/>
            <a:ext cx="182245" cy="292100"/>
            <a:chOff x="3441953" y="4889753"/>
            <a:chExt cx="182245" cy="292100"/>
          </a:xfrm>
        </p:grpSpPr>
        <p:pic>
          <p:nvPicPr>
            <p:cNvPr id="222" name="object 2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4889753"/>
              <a:ext cx="182117" cy="72390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4962143"/>
              <a:ext cx="182117" cy="73152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035295"/>
              <a:ext cx="182117" cy="7315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5108447"/>
              <a:ext cx="182117" cy="73152"/>
            </a:xfrm>
            <a:prstGeom prst="rect">
              <a:avLst/>
            </a:prstGeom>
          </p:spPr>
        </p:pic>
      </p:grpSp>
      <p:grpSp>
        <p:nvGrpSpPr>
          <p:cNvPr id="226" name="object 226"/>
          <p:cNvGrpSpPr/>
          <p:nvPr/>
        </p:nvGrpSpPr>
        <p:grpSpPr>
          <a:xfrm>
            <a:off x="7190993" y="4523994"/>
            <a:ext cx="1419860" cy="219710"/>
            <a:chOff x="7190993" y="4523994"/>
            <a:chExt cx="1419860" cy="219710"/>
          </a:xfrm>
        </p:grpSpPr>
        <p:pic>
          <p:nvPicPr>
            <p:cNvPr id="227" name="object 2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4523994"/>
              <a:ext cx="182879" cy="7315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4597146"/>
              <a:ext cx="182879" cy="7315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4670298"/>
              <a:ext cx="182879" cy="73152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4523994"/>
              <a:ext cx="474725" cy="73152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4597146"/>
              <a:ext cx="474725" cy="73152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4670298"/>
              <a:ext cx="474725" cy="73152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4523994"/>
              <a:ext cx="761999" cy="73152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4597146"/>
              <a:ext cx="761999" cy="73152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4670298"/>
              <a:ext cx="761999" cy="73152"/>
            </a:xfrm>
            <a:prstGeom prst="rect">
              <a:avLst/>
            </a:prstGeom>
          </p:spPr>
        </p:pic>
      </p:grpSp>
      <p:pic>
        <p:nvPicPr>
          <p:cNvPr id="236" name="object 2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9400" y="4523994"/>
            <a:ext cx="561593" cy="73152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9800" y="4523994"/>
            <a:ext cx="609599" cy="73152"/>
          </a:xfrm>
          <a:prstGeom prst="rect">
            <a:avLst/>
          </a:prstGeom>
        </p:spPr>
      </p:pic>
      <p:pic>
        <p:nvPicPr>
          <p:cNvPr id="238" name="object 2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9353" y="4523994"/>
            <a:ext cx="520445" cy="73152"/>
          </a:xfrm>
          <a:prstGeom prst="rect">
            <a:avLst/>
          </a:prstGeom>
        </p:spPr>
      </p:pic>
      <p:grpSp>
        <p:nvGrpSpPr>
          <p:cNvPr id="239" name="object 239"/>
          <p:cNvGrpSpPr/>
          <p:nvPr/>
        </p:nvGrpSpPr>
        <p:grpSpPr>
          <a:xfrm>
            <a:off x="5499353" y="4597146"/>
            <a:ext cx="3568700" cy="292735"/>
            <a:chOff x="5499353" y="4597146"/>
            <a:chExt cx="3568700" cy="292735"/>
          </a:xfrm>
        </p:grpSpPr>
        <p:pic>
          <p:nvPicPr>
            <p:cNvPr id="240" name="object 2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599" y="4743450"/>
              <a:ext cx="1219199" cy="146303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3873" y="4743450"/>
              <a:ext cx="1236725" cy="146303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0994" y="4743450"/>
              <a:ext cx="657605" cy="14630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9" y="4597146"/>
              <a:ext cx="561593" cy="73152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9" y="4670298"/>
              <a:ext cx="561593" cy="73152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9399" y="4743450"/>
              <a:ext cx="744473" cy="14630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9" y="4816602"/>
              <a:ext cx="561593" cy="73151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4597146"/>
              <a:ext cx="609599" cy="73152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4670298"/>
              <a:ext cx="609599" cy="73152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4743450"/>
              <a:ext cx="609599" cy="73152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4816602"/>
              <a:ext cx="609599" cy="73151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4597146"/>
              <a:ext cx="520445" cy="73152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4670298"/>
              <a:ext cx="520445" cy="73152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4743450"/>
              <a:ext cx="520445" cy="73152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4816602"/>
              <a:ext cx="520445" cy="73151"/>
            </a:xfrm>
            <a:prstGeom prst="rect">
              <a:avLst/>
            </a:prstGeom>
          </p:spPr>
        </p:pic>
      </p:grpSp>
      <p:pic>
        <p:nvPicPr>
          <p:cNvPr id="255" name="object 2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4523994"/>
            <a:ext cx="761999" cy="73152"/>
          </a:xfrm>
          <a:prstGeom prst="rect">
            <a:avLst/>
          </a:prstGeom>
        </p:spPr>
      </p:pic>
      <p:pic>
        <p:nvPicPr>
          <p:cNvPr id="256" name="object 2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4523994"/>
            <a:ext cx="490727" cy="73152"/>
          </a:xfrm>
          <a:prstGeom prst="rect">
            <a:avLst/>
          </a:prstGeom>
        </p:spPr>
      </p:pic>
      <p:grpSp>
        <p:nvGrpSpPr>
          <p:cNvPr id="257" name="object 257"/>
          <p:cNvGrpSpPr/>
          <p:nvPr/>
        </p:nvGrpSpPr>
        <p:grpSpPr>
          <a:xfrm>
            <a:off x="3441953" y="4523994"/>
            <a:ext cx="182245" cy="292735"/>
            <a:chOff x="3441953" y="4523994"/>
            <a:chExt cx="182245" cy="292735"/>
          </a:xfrm>
        </p:grpSpPr>
        <p:pic>
          <p:nvPicPr>
            <p:cNvPr id="258" name="object 2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523994"/>
              <a:ext cx="182117" cy="73152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597146"/>
              <a:ext cx="182117" cy="73152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670298"/>
              <a:ext cx="182117" cy="73152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743450"/>
              <a:ext cx="182117" cy="73152"/>
            </a:xfrm>
            <a:prstGeom prst="rect">
              <a:avLst/>
            </a:prstGeom>
          </p:spPr>
        </p:pic>
      </p:grpSp>
      <p:pic>
        <p:nvPicPr>
          <p:cNvPr id="262" name="object 26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4523994"/>
            <a:ext cx="470153" cy="73152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848600" y="4158995"/>
            <a:ext cx="761999" cy="72390"/>
          </a:xfrm>
          <a:prstGeom prst="rect">
            <a:avLst/>
          </a:prstGeom>
        </p:spPr>
      </p:pic>
      <p:pic>
        <p:nvPicPr>
          <p:cNvPr id="264" name="object 26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373873" y="4158995"/>
            <a:ext cx="474725" cy="72390"/>
          </a:xfrm>
          <a:prstGeom prst="rect">
            <a:avLst/>
          </a:prstGeom>
        </p:spPr>
      </p:pic>
      <p:grpSp>
        <p:nvGrpSpPr>
          <p:cNvPr id="265" name="object 265"/>
          <p:cNvGrpSpPr/>
          <p:nvPr/>
        </p:nvGrpSpPr>
        <p:grpSpPr>
          <a:xfrm>
            <a:off x="7190993" y="4158995"/>
            <a:ext cx="182880" cy="292100"/>
            <a:chOff x="7190993" y="4158995"/>
            <a:chExt cx="182880" cy="292100"/>
          </a:xfrm>
        </p:grpSpPr>
        <p:pic>
          <p:nvPicPr>
            <p:cNvPr id="266" name="object 2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158995"/>
              <a:ext cx="182879" cy="72390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231385"/>
              <a:ext cx="182879" cy="73152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304537"/>
              <a:ext cx="182879" cy="73152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377689"/>
              <a:ext cx="182879" cy="73152"/>
            </a:xfrm>
            <a:prstGeom prst="rect">
              <a:avLst/>
            </a:prstGeom>
          </p:spPr>
        </p:pic>
      </p:grpSp>
      <p:pic>
        <p:nvPicPr>
          <p:cNvPr id="270" name="object 2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9800" y="4158995"/>
            <a:ext cx="609599" cy="72390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499353" y="4158995"/>
            <a:ext cx="520445" cy="72390"/>
          </a:xfrm>
          <a:prstGeom prst="rect">
            <a:avLst/>
          </a:prstGeom>
        </p:spPr>
      </p:pic>
      <p:pic>
        <p:nvPicPr>
          <p:cNvPr id="272" name="object 27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4158995"/>
            <a:ext cx="761999" cy="72390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4158995"/>
            <a:ext cx="490727" cy="72390"/>
          </a:xfrm>
          <a:prstGeom prst="rect">
            <a:avLst/>
          </a:prstGeom>
        </p:spPr>
      </p:pic>
      <p:grpSp>
        <p:nvGrpSpPr>
          <p:cNvPr id="274" name="object 274"/>
          <p:cNvGrpSpPr/>
          <p:nvPr/>
        </p:nvGrpSpPr>
        <p:grpSpPr>
          <a:xfrm>
            <a:off x="3441953" y="4158995"/>
            <a:ext cx="182245" cy="292100"/>
            <a:chOff x="3441953" y="4158995"/>
            <a:chExt cx="182245" cy="292100"/>
          </a:xfrm>
        </p:grpSpPr>
        <p:pic>
          <p:nvPicPr>
            <p:cNvPr id="275" name="object 2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158995"/>
              <a:ext cx="182117" cy="72390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231385"/>
              <a:ext cx="182117" cy="73152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304537"/>
              <a:ext cx="182117" cy="73152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4377689"/>
              <a:ext cx="182117" cy="73152"/>
            </a:xfrm>
            <a:prstGeom prst="rect">
              <a:avLst/>
            </a:prstGeom>
          </p:spPr>
        </p:pic>
      </p:grpSp>
      <p:pic>
        <p:nvPicPr>
          <p:cNvPr id="279" name="object 27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4158995"/>
            <a:ext cx="470153" cy="72390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848600" y="3793997"/>
            <a:ext cx="761999" cy="72390"/>
          </a:xfrm>
          <a:prstGeom prst="rect">
            <a:avLst/>
          </a:prstGeom>
        </p:spPr>
      </p:pic>
      <p:pic>
        <p:nvPicPr>
          <p:cNvPr id="281" name="object 28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373873" y="3793997"/>
            <a:ext cx="474725" cy="72390"/>
          </a:xfrm>
          <a:prstGeom prst="rect">
            <a:avLst/>
          </a:prstGeom>
        </p:spPr>
      </p:pic>
      <p:grpSp>
        <p:nvGrpSpPr>
          <p:cNvPr id="282" name="object 282"/>
          <p:cNvGrpSpPr/>
          <p:nvPr/>
        </p:nvGrpSpPr>
        <p:grpSpPr>
          <a:xfrm>
            <a:off x="7190993" y="3793997"/>
            <a:ext cx="182880" cy="292100"/>
            <a:chOff x="7190993" y="3793997"/>
            <a:chExt cx="182880" cy="292100"/>
          </a:xfrm>
        </p:grpSpPr>
        <p:pic>
          <p:nvPicPr>
            <p:cNvPr id="283" name="object 2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3793997"/>
              <a:ext cx="182879" cy="72390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3866387"/>
              <a:ext cx="182879" cy="7315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3939539"/>
              <a:ext cx="182879" cy="73152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90993" y="4012691"/>
              <a:ext cx="182879" cy="73152"/>
            </a:xfrm>
            <a:prstGeom prst="rect">
              <a:avLst/>
            </a:prstGeom>
          </p:spPr>
        </p:pic>
      </p:grpSp>
      <p:pic>
        <p:nvPicPr>
          <p:cNvPr id="287" name="object 28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29400" y="3793997"/>
            <a:ext cx="561593" cy="72390"/>
          </a:xfrm>
          <a:prstGeom prst="rect">
            <a:avLst/>
          </a:prstGeom>
        </p:spPr>
      </p:pic>
      <p:pic>
        <p:nvPicPr>
          <p:cNvPr id="288" name="object 28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9800" y="3793997"/>
            <a:ext cx="609599" cy="72390"/>
          </a:xfrm>
          <a:prstGeom prst="rect">
            <a:avLst/>
          </a:prstGeom>
        </p:spPr>
      </p:pic>
      <p:pic>
        <p:nvPicPr>
          <p:cNvPr id="289" name="object 28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499353" y="3793997"/>
            <a:ext cx="520445" cy="72390"/>
          </a:xfrm>
          <a:prstGeom prst="rect">
            <a:avLst/>
          </a:prstGeom>
        </p:spPr>
      </p:pic>
      <p:pic>
        <p:nvPicPr>
          <p:cNvPr id="290" name="object 29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4800" y="3793997"/>
            <a:ext cx="761999" cy="72390"/>
          </a:xfrm>
          <a:prstGeom prst="rect">
            <a:avLst/>
          </a:prstGeom>
        </p:spPr>
      </p:pic>
      <p:pic>
        <p:nvPicPr>
          <p:cNvPr id="291" name="object 2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24071" y="3793997"/>
            <a:ext cx="490727" cy="72390"/>
          </a:xfrm>
          <a:prstGeom prst="rect">
            <a:avLst/>
          </a:prstGeom>
        </p:spPr>
      </p:pic>
      <p:grpSp>
        <p:nvGrpSpPr>
          <p:cNvPr id="292" name="object 292"/>
          <p:cNvGrpSpPr/>
          <p:nvPr/>
        </p:nvGrpSpPr>
        <p:grpSpPr>
          <a:xfrm>
            <a:off x="3441953" y="3793997"/>
            <a:ext cx="182245" cy="292100"/>
            <a:chOff x="3441953" y="3793997"/>
            <a:chExt cx="182245" cy="292100"/>
          </a:xfrm>
        </p:grpSpPr>
        <p:pic>
          <p:nvPicPr>
            <p:cNvPr id="293" name="object 29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3793997"/>
              <a:ext cx="182117" cy="72390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3866387"/>
              <a:ext cx="182117" cy="73152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3939539"/>
              <a:ext cx="182117" cy="73152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1953" y="4012691"/>
              <a:ext cx="182117" cy="73152"/>
            </a:xfrm>
            <a:prstGeom prst="rect">
              <a:avLst/>
            </a:prstGeom>
          </p:spPr>
        </p:pic>
      </p:grpSp>
      <p:grpSp>
        <p:nvGrpSpPr>
          <p:cNvPr id="297" name="object 297"/>
          <p:cNvGrpSpPr/>
          <p:nvPr/>
        </p:nvGrpSpPr>
        <p:grpSpPr>
          <a:xfrm>
            <a:off x="2971800" y="3793997"/>
            <a:ext cx="470534" cy="219075"/>
            <a:chOff x="2971800" y="3793997"/>
            <a:chExt cx="470534" cy="219075"/>
          </a:xfrm>
        </p:grpSpPr>
        <p:pic>
          <p:nvPicPr>
            <p:cNvPr id="298" name="object 29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3793997"/>
              <a:ext cx="470153" cy="72390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3866387"/>
              <a:ext cx="470153" cy="73152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3939539"/>
              <a:ext cx="470153" cy="73152"/>
            </a:xfrm>
            <a:prstGeom prst="rect">
              <a:avLst/>
            </a:prstGeom>
          </p:spPr>
        </p:pic>
      </p:grpSp>
      <p:pic>
        <p:nvPicPr>
          <p:cNvPr id="301" name="object 30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971800" y="4085844"/>
            <a:ext cx="470153" cy="73151"/>
          </a:xfrm>
          <a:prstGeom prst="rect">
            <a:avLst/>
          </a:prstGeom>
        </p:spPr>
      </p:pic>
      <p:pic>
        <p:nvPicPr>
          <p:cNvPr id="302" name="object 30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8600" y="3429000"/>
            <a:ext cx="761999" cy="72390"/>
          </a:xfrm>
          <a:prstGeom prst="rect">
            <a:avLst/>
          </a:prstGeom>
        </p:spPr>
      </p:pic>
      <p:pic>
        <p:nvPicPr>
          <p:cNvPr id="303" name="object 30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73873" y="3429000"/>
            <a:ext cx="474725" cy="72390"/>
          </a:xfrm>
          <a:prstGeom prst="rect">
            <a:avLst/>
          </a:prstGeom>
        </p:spPr>
      </p:pic>
      <p:pic>
        <p:nvPicPr>
          <p:cNvPr id="304" name="object 30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73873" y="3720846"/>
            <a:ext cx="474725" cy="73151"/>
          </a:xfrm>
          <a:prstGeom prst="rect">
            <a:avLst/>
          </a:prstGeom>
        </p:spPr>
      </p:pic>
      <p:grpSp>
        <p:nvGrpSpPr>
          <p:cNvPr id="305" name="object 305"/>
          <p:cNvGrpSpPr/>
          <p:nvPr/>
        </p:nvGrpSpPr>
        <p:grpSpPr>
          <a:xfrm>
            <a:off x="7190993" y="3429000"/>
            <a:ext cx="182880" cy="292100"/>
            <a:chOff x="7190993" y="3429000"/>
            <a:chExt cx="182880" cy="292100"/>
          </a:xfrm>
        </p:grpSpPr>
        <p:pic>
          <p:nvPicPr>
            <p:cNvPr id="306" name="object 30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3429000"/>
              <a:ext cx="182879" cy="72390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3501390"/>
              <a:ext cx="182879" cy="73152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3574542"/>
              <a:ext cx="182879" cy="73152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993" y="3647694"/>
              <a:ext cx="182879" cy="73152"/>
            </a:xfrm>
            <a:prstGeom prst="rect">
              <a:avLst/>
            </a:prstGeom>
          </p:spPr>
        </p:pic>
      </p:grpSp>
      <p:pic>
        <p:nvPicPr>
          <p:cNvPr id="310" name="object 3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9400" y="3429000"/>
            <a:ext cx="561593" cy="72390"/>
          </a:xfrm>
          <a:prstGeom prst="rect">
            <a:avLst/>
          </a:prstGeom>
        </p:spPr>
      </p:pic>
      <p:pic>
        <p:nvPicPr>
          <p:cNvPr id="311" name="object 3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9400" y="3720846"/>
            <a:ext cx="561593" cy="73151"/>
          </a:xfrm>
          <a:prstGeom prst="rect">
            <a:avLst/>
          </a:prstGeom>
        </p:spPr>
      </p:pic>
      <p:pic>
        <p:nvPicPr>
          <p:cNvPr id="312" name="object 3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9800" y="3429000"/>
            <a:ext cx="609599" cy="72390"/>
          </a:xfrm>
          <a:prstGeom prst="rect">
            <a:avLst/>
          </a:prstGeom>
        </p:spPr>
      </p:pic>
      <p:pic>
        <p:nvPicPr>
          <p:cNvPr id="313" name="object 3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9800" y="3720846"/>
            <a:ext cx="609599" cy="73151"/>
          </a:xfrm>
          <a:prstGeom prst="rect">
            <a:avLst/>
          </a:prstGeom>
        </p:spPr>
      </p:pic>
      <p:pic>
        <p:nvPicPr>
          <p:cNvPr id="314" name="object 3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9353" y="3429000"/>
            <a:ext cx="520445" cy="72390"/>
          </a:xfrm>
          <a:prstGeom prst="rect">
            <a:avLst/>
          </a:prstGeom>
        </p:spPr>
      </p:pic>
      <p:grpSp>
        <p:nvGrpSpPr>
          <p:cNvPr id="315" name="object 315"/>
          <p:cNvGrpSpPr/>
          <p:nvPr/>
        </p:nvGrpSpPr>
        <p:grpSpPr>
          <a:xfrm>
            <a:off x="5499353" y="3429000"/>
            <a:ext cx="3568700" cy="1388110"/>
            <a:chOff x="5499353" y="3429000"/>
            <a:chExt cx="3568700" cy="1388110"/>
          </a:xfrm>
        </p:grpSpPr>
        <p:pic>
          <p:nvPicPr>
            <p:cNvPr id="316" name="object 31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231386"/>
              <a:ext cx="457199" cy="73152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304538"/>
              <a:ext cx="457199" cy="73152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158995"/>
              <a:ext cx="457199" cy="72390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377690"/>
              <a:ext cx="457199" cy="73152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450842"/>
              <a:ext cx="457199" cy="73151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4523994"/>
              <a:ext cx="457199" cy="73152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4597146"/>
              <a:ext cx="457199" cy="73152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4670298"/>
              <a:ext cx="457199" cy="73152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4743450"/>
              <a:ext cx="457199" cy="73152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231386"/>
              <a:ext cx="761999" cy="7315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304538"/>
              <a:ext cx="761999" cy="73152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377690"/>
              <a:ext cx="761999" cy="73152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450842"/>
              <a:ext cx="761999" cy="73151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231386"/>
              <a:ext cx="474725" cy="73152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304538"/>
              <a:ext cx="474725" cy="73152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377690"/>
              <a:ext cx="474725" cy="73152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450842"/>
              <a:ext cx="474725" cy="73151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231386"/>
              <a:ext cx="561593" cy="73152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304538"/>
              <a:ext cx="561593" cy="73152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158995"/>
              <a:ext cx="561593" cy="72390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29399" y="4377690"/>
              <a:ext cx="744473" cy="146303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450842"/>
              <a:ext cx="561593" cy="73151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231386"/>
              <a:ext cx="609599" cy="73152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304538"/>
              <a:ext cx="609599" cy="73152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377690"/>
              <a:ext cx="609599" cy="73152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450842"/>
              <a:ext cx="609599" cy="73151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231386"/>
              <a:ext cx="520445" cy="73152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304538"/>
              <a:ext cx="520445" cy="73152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377690"/>
              <a:ext cx="520445" cy="73152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450842"/>
              <a:ext cx="520445" cy="73151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3866388"/>
              <a:ext cx="457199" cy="73152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3939540"/>
              <a:ext cx="457199" cy="73152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3793997"/>
              <a:ext cx="457199" cy="72390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012692"/>
              <a:ext cx="457199" cy="73152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10599" y="4085844"/>
              <a:ext cx="457199" cy="73151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3866388"/>
              <a:ext cx="761999" cy="73152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3939540"/>
              <a:ext cx="761999" cy="73152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012692"/>
              <a:ext cx="761999" cy="7315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48599" y="4085844"/>
              <a:ext cx="761999" cy="73151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3866388"/>
              <a:ext cx="474725" cy="7315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3939540"/>
              <a:ext cx="474725" cy="73152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012692"/>
              <a:ext cx="474725" cy="73152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3873" y="4085844"/>
              <a:ext cx="474725" cy="73151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3866388"/>
              <a:ext cx="561593" cy="73152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3939540"/>
              <a:ext cx="561593" cy="73152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29399" y="4012692"/>
              <a:ext cx="744473" cy="146303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29399" y="4085844"/>
              <a:ext cx="561593" cy="73151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3866388"/>
              <a:ext cx="609599" cy="73152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3939540"/>
              <a:ext cx="609599" cy="73152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012692"/>
              <a:ext cx="609599" cy="73152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799" y="4085844"/>
              <a:ext cx="609599" cy="73151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3866388"/>
              <a:ext cx="520445" cy="73152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3939540"/>
              <a:ext cx="520445" cy="73152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012692"/>
              <a:ext cx="520445" cy="73152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99353" y="4085844"/>
              <a:ext cx="520445" cy="73151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3501390"/>
              <a:ext cx="457199" cy="73152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3574542"/>
              <a:ext cx="457199" cy="7315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3429000"/>
              <a:ext cx="457199" cy="72390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3647694"/>
              <a:ext cx="457199" cy="73152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9" y="3720846"/>
              <a:ext cx="457199" cy="7315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3501390"/>
              <a:ext cx="761999" cy="73152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3574542"/>
              <a:ext cx="761999" cy="73152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3647694"/>
              <a:ext cx="761999" cy="7315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99" y="3720846"/>
              <a:ext cx="761999" cy="73151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3501390"/>
              <a:ext cx="474725" cy="73152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3574542"/>
              <a:ext cx="474725" cy="73152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3873" y="3647694"/>
              <a:ext cx="474725" cy="73152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9" y="3501390"/>
              <a:ext cx="561593" cy="7315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9" y="3574542"/>
              <a:ext cx="561593" cy="73152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9399" y="3647694"/>
              <a:ext cx="744473" cy="146303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3501390"/>
              <a:ext cx="609599" cy="7315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3574542"/>
              <a:ext cx="609599" cy="7315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3647694"/>
              <a:ext cx="609599" cy="73152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3501390"/>
              <a:ext cx="520445" cy="7315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3574542"/>
              <a:ext cx="520445" cy="73152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9353" y="3647694"/>
              <a:ext cx="520445" cy="73152"/>
            </a:xfrm>
            <a:prstGeom prst="rect">
              <a:avLst/>
            </a:prstGeom>
          </p:spPr>
        </p:pic>
      </p:grpSp>
      <p:pic>
        <p:nvPicPr>
          <p:cNvPr id="392" name="object 39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9353" y="3720846"/>
            <a:ext cx="520445" cy="73151"/>
          </a:xfrm>
          <a:prstGeom prst="rect">
            <a:avLst/>
          </a:prstGeom>
        </p:spPr>
      </p:pic>
      <p:grpSp>
        <p:nvGrpSpPr>
          <p:cNvPr id="393" name="object 393"/>
          <p:cNvGrpSpPr/>
          <p:nvPr/>
        </p:nvGrpSpPr>
        <p:grpSpPr>
          <a:xfrm>
            <a:off x="5316473" y="3429000"/>
            <a:ext cx="182880" cy="2190750"/>
            <a:chOff x="5316473" y="3429000"/>
            <a:chExt cx="182880" cy="2190750"/>
          </a:xfrm>
        </p:grpSpPr>
        <p:pic>
          <p:nvPicPr>
            <p:cNvPr id="394" name="object 3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3429000"/>
              <a:ext cx="182879" cy="72390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3501390"/>
              <a:ext cx="182879" cy="73152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3574542"/>
              <a:ext cx="182879" cy="73152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3647694"/>
              <a:ext cx="182879" cy="73152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3720846"/>
              <a:ext cx="182879" cy="73151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3793997"/>
              <a:ext cx="182879" cy="72390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3866388"/>
              <a:ext cx="182879" cy="73152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3939540"/>
              <a:ext cx="182879" cy="7315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4012692"/>
              <a:ext cx="182879" cy="73152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4085844"/>
              <a:ext cx="182879" cy="73151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158995"/>
              <a:ext cx="182879" cy="72390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231386"/>
              <a:ext cx="182879" cy="73152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304538"/>
              <a:ext cx="182879" cy="73152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377690"/>
              <a:ext cx="182879" cy="73152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450842"/>
              <a:ext cx="182879" cy="73151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523994"/>
              <a:ext cx="182879" cy="73152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597146"/>
              <a:ext cx="182879" cy="73152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670298"/>
              <a:ext cx="182879" cy="73152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743450"/>
              <a:ext cx="182879" cy="73152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4816602"/>
              <a:ext cx="182879" cy="73151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4889753"/>
              <a:ext cx="182879" cy="72390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4962144"/>
              <a:ext cx="182879" cy="73152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035296"/>
              <a:ext cx="182879" cy="73152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108448"/>
              <a:ext cx="182879" cy="73152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16473" y="5181600"/>
              <a:ext cx="182879" cy="73151"/>
            </a:xfrm>
            <a:prstGeom prst="rect">
              <a:avLst/>
            </a:prstGeom>
          </p:spPr>
        </p:pic>
        <p:pic>
          <p:nvPicPr>
            <p:cNvPr id="419" name="object 4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254751"/>
              <a:ext cx="182879" cy="72390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327142"/>
              <a:ext cx="182879" cy="73152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400294"/>
              <a:ext cx="182879" cy="73152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473446"/>
              <a:ext cx="182879" cy="73152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473" y="5546598"/>
              <a:ext cx="182879" cy="73151"/>
            </a:xfrm>
            <a:prstGeom prst="rect">
              <a:avLst/>
            </a:prstGeom>
          </p:spPr>
        </p:pic>
      </p:grpSp>
      <p:pic>
        <p:nvPicPr>
          <p:cNvPr id="424" name="object 4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3429000"/>
            <a:ext cx="761999" cy="72390"/>
          </a:xfrm>
          <a:prstGeom prst="rect">
            <a:avLst/>
          </a:prstGeom>
        </p:spPr>
      </p:pic>
      <p:pic>
        <p:nvPicPr>
          <p:cNvPr id="425" name="object 4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3429000"/>
            <a:ext cx="490727" cy="72390"/>
          </a:xfrm>
          <a:prstGeom prst="rect">
            <a:avLst/>
          </a:prstGeom>
        </p:spPr>
      </p:pic>
      <p:grpSp>
        <p:nvGrpSpPr>
          <p:cNvPr id="426" name="object 426"/>
          <p:cNvGrpSpPr/>
          <p:nvPr/>
        </p:nvGrpSpPr>
        <p:grpSpPr>
          <a:xfrm>
            <a:off x="2971800" y="3429000"/>
            <a:ext cx="2345055" cy="1898650"/>
            <a:chOff x="2971800" y="3429000"/>
            <a:chExt cx="2345055" cy="1898650"/>
          </a:xfrm>
        </p:grpSpPr>
        <p:pic>
          <p:nvPicPr>
            <p:cNvPr id="427" name="object 42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4962144"/>
              <a:ext cx="439673" cy="73152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035296"/>
              <a:ext cx="439673" cy="73152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4889753"/>
              <a:ext cx="439673" cy="72390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108448"/>
              <a:ext cx="439673" cy="73152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5181600"/>
              <a:ext cx="439673" cy="73151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5254751"/>
              <a:ext cx="439673" cy="72390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4962144"/>
              <a:ext cx="761999" cy="73152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035296"/>
              <a:ext cx="761999" cy="73152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108448"/>
              <a:ext cx="761999" cy="73152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5181600"/>
              <a:ext cx="761999" cy="73151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4962144"/>
              <a:ext cx="490727" cy="73152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035296"/>
              <a:ext cx="490727" cy="73152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108448"/>
              <a:ext cx="490727" cy="73152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5181600"/>
              <a:ext cx="490727" cy="73151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4962144"/>
              <a:ext cx="470153" cy="73152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035296"/>
              <a:ext cx="470153" cy="73152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4889753"/>
              <a:ext cx="470153" cy="72390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71800" y="5108448"/>
              <a:ext cx="652271" cy="146303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71800" y="5181600"/>
              <a:ext cx="470153" cy="73151"/>
            </a:xfrm>
            <a:prstGeom prst="rect">
              <a:avLst/>
            </a:prstGeom>
          </p:spPr>
        </p:pic>
        <p:pic>
          <p:nvPicPr>
            <p:cNvPr id="446" name="object 4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597146"/>
              <a:ext cx="439673" cy="73152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670298"/>
              <a:ext cx="439673" cy="73152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523994"/>
              <a:ext cx="439673" cy="73152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743450"/>
              <a:ext cx="439673" cy="73152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816602"/>
              <a:ext cx="439673" cy="73151"/>
            </a:xfrm>
            <a:prstGeom prst="rect">
              <a:avLst/>
            </a:prstGeom>
          </p:spPr>
        </p:pic>
        <p:pic>
          <p:nvPicPr>
            <p:cNvPr id="451" name="object 4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597146"/>
              <a:ext cx="761999" cy="73152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670298"/>
              <a:ext cx="761999" cy="73152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743450"/>
              <a:ext cx="761999" cy="73152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816602"/>
              <a:ext cx="761999" cy="73151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597146"/>
              <a:ext cx="490727" cy="73152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670298"/>
              <a:ext cx="490727" cy="73152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743450"/>
              <a:ext cx="490727" cy="73152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816602"/>
              <a:ext cx="490727" cy="73151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597146"/>
              <a:ext cx="470153" cy="73152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670298"/>
              <a:ext cx="470153" cy="73152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1800" y="4743450"/>
              <a:ext cx="652271" cy="146303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816602"/>
              <a:ext cx="470153" cy="73151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231386"/>
              <a:ext cx="439673" cy="73152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304538"/>
              <a:ext cx="439673" cy="73152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158995"/>
              <a:ext cx="439673" cy="72390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377690"/>
              <a:ext cx="439673" cy="73152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4450842"/>
              <a:ext cx="439673" cy="73151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231386"/>
              <a:ext cx="761999" cy="7315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304538"/>
              <a:ext cx="761999" cy="73152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377690"/>
              <a:ext cx="761999" cy="73152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450842"/>
              <a:ext cx="761999" cy="73151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231386"/>
              <a:ext cx="490727" cy="73152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304538"/>
              <a:ext cx="490727" cy="73152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377690"/>
              <a:ext cx="490727" cy="73152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4450842"/>
              <a:ext cx="490727" cy="73151"/>
            </a:xfrm>
            <a:prstGeom prst="rect">
              <a:avLst/>
            </a:prstGeom>
          </p:spPr>
        </p:pic>
        <p:pic>
          <p:nvPicPr>
            <p:cNvPr id="476" name="object 4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231386"/>
              <a:ext cx="470153" cy="73152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304538"/>
              <a:ext cx="470153" cy="73152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1800" y="4377690"/>
              <a:ext cx="652271" cy="146303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450842"/>
              <a:ext cx="470153" cy="73151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3866388"/>
              <a:ext cx="439673" cy="73152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3939540"/>
              <a:ext cx="439673" cy="73152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3793997"/>
              <a:ext cx="439673" cy="72390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4012692"/>
              <a:ext cx="439673" cy="7315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76800" y="4085844"/>
              <a:ext cx="439673" cy="73151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3866388"/>
              <a:ext cx="761999" cy="73152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3939540"/>
              <a:ext cx="761999" cy="73152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4012692"/>
              <a:ext cx="761999" cy="73152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0" y="4085844"/>
              <a:ext cx="761999" cy="73151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3866388"/>
              <a:ext cx="490727" cy="73152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3939540"/>
              <a:ext cx="490727" cy="73152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4012692"/>
              <a:ext cx="490727" cy="73152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072" y="4085844"/>
              <a:ext cx="490727" cy="73151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71800" y="4012692"/>
              <a:ext cx="652271" cy="146303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501390"/>
              <a:ext cx="439673" cy="73152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574542"/>
              <a:ext cx="439673" cy="73152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429000"/>
              <a:ext cx="439673" cy="72390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647694"/>
              <a:ext cx="439673" cy="7315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720846"/>
              <a:ext cx="439673" cy="7315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501390"/>
              <a:ext cx="761999" cy="73152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574542"/>
              <a:ext cx="761999" cy="73152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647694"/>
              <a:ext cx="761999" cy="73152"/>
            </a:xfrm>
            <a:prstGeom prst="rect">
              <a:avLst/>
            </a:prstGeom>
          </p:spPr>
        </p:pic>
        <p:pic>
          <p:nvPicPr>
            <p:cNvPr id="502" name="object 5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720846"/>
              <a:ext cx="761999" cy="73151"/>
            </a:xfrm>
            <a:prstGeom prst="rect">
              <a:avLst/>
            </a:prstGeom>
          </p:spPr>
        </p:pic>
        <p:pic>
          <p:nvPicPr>
            <p:cNvPr id="503" name="object 5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3501390"/>
              <a:ext cx="490727" cy="73152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3574542"/>
              <a:ext cx="490727" cy="73152"/>
            </a:xfrm>
            <a:prstGeom prst="rect">
              <a:avLst/>
            </a:prstGeom>
          </p:spPr>
        </p:pic>
        <p:pic>
          <p:nvPicPr>
            <p:cNvPr id="505" name="object 5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072" y="3647694"/>
              <a:ext cx="490727" cy="73152"/>
            </a:xfrm>
            <a:prstGeom prst="rect">
              <a:avLst/>
            </a:prstGeom>
          </p:spPr>
        </p:pic>
      </p:grpSp>
      <p:pic>
        <p:nvPicPr>
          <p:cNvPr id="506" name="object 5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3720846"/>
            <a:ext cx="490727" cy="73151"/>
          </a:xfrm>
          <a:prstGeom prst="rect">
            <a:avLst/>
          </a:prstGeom>
        </p:spPr>
      </p:pic>
      <p:grpSp>
        <p:nvGrpSpPr>
          <p:cNvPr id="507" name="object 507"/>
          <p:cNvGrpSpPr/>
          <p:nvPr/>
        </p:nvGrpSpPr>
        <p:grpSpPr>
          <a:xfrm>
            <a:off x="3441953" y="3429000"/>
            <a:ext cx="182245" cy="292100"/>
            <a:chOff x="3441953" y="3429000"/>
            <a:chExt cx="182245" cy="292100"/>
          </a:xfrm>
        </p:grpSpPr>
        <p:pic>
          <p:nvPicPr>
            <p:cNvPr id="508" name="object 5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3429000"/>
              <a:ext cx="182117" cy="72390"/>
            </a:xfrm>
            <a:prstGeom prst="rect">
              <a:avLst/>
            </a:prstGeom>
          </p:spPr>
        </p:pic>
        <p:pic>
          <p:nvPicPr>
            <p:cNvPr id="509" name="object 5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3501390"/>
              <a:ext cx="182117" cy="73152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3574542"/>
              <a:ext cx="182117" cy="7315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53" y="3647694"/>
              <a:ext cx="182117" cy="73152"/>
            </a:xfrm>
            <a:prstGeom prst="rect">
              <a:avLst/>
            </a:prstGeom>
          </p:spPr>
        </p:pic>
      </p:grpSp>
      <p:pic>
        <p:nvPicPr>
          <p:cNvPr id="512" name="object 51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1800" y="3647694"/>
            <a:ext cx="652271" cy="146303"/>
          </a:xfrm>
          <a:prstGeom prst="rect">
            <a:avLst/>
          </a:prstGeom>
        </p:spPr>
      </p:pic>
      <p:grpSp>
        <p:nvGrpSpPr>
          <p:cNvPr id="513" name="object 513"/>
          <p:cNvGrpSpPr/>
          <p:nvPr/>
        </p:nvGrpSpPr>
        <p:grpSpPr>
          <a:xfrm>
            <a:off x="2971800" y="3429000"/>
            <a:ext cx="470534" cy="219075"/>
            <a:chOff x="2971800" y="3429000"/>
            <a:chExt cx="470534" cy="219075"/>
          </a:xfrm>
        </p:grpSpPr>
        <p:pic>
          <p:nvPicPr>
            <p:cNvPr id="514" name="object 5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429000"/>
              <a:ext cx="470153" cy="72390"/>
            </a:xfrm>
            <a:prstGeom prst="rect">
              <a:avLst/>
            </a:prstGeom>
          </p:spPr>
        </p:pic>
        <p:pic>
          <p:nvPicPr>
            <p:cNvPr id="515" name="object 5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501390"/>
              <a:ext cx="470153" cy="7315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574542"/>
              <a:ext cx="470153" cy="73152"/>
            </a:xfrm>
            <a:prstGeom prst="rect">
              <a:avLst/>
            </a:prstGeom>
          </p:spPr>
        </p:pic>
      </p:grpSp>
      <p:pic>
        <p:nvPicPr>
          <p:cNvPr id="517" name="object 5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3720846"/>
            <a:ext cx="470153" cy="73151"/>
          </a:xfrm>
          <a:prstGeom prst="rect">
            <a:avLst/>
          </a:prstGeom>
        </p:spPr>
      </p:pic>
      <p:sp>
        <p:nvSpPr>
          <p:cNvPr id="518" name="object 518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9" name="object 5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0" dirty="0"/>
              <a:t> </a:t>
            </a:r>
            <a:r>
              <a:rPr dirty="0"/>
              <a:t>Detection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723" y="2193596"/>
            <a:ext cx="8756650" cy="42786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  <a:p>
            <a:pPr marL="240665" marR="5080" indent="57785">
              <a:lnSpc>
                <a:spcPts val="1739"/>
              </a:lnSpc>
              <a:spcBef>
                <a:spcPts val="415"/>
              </a:spcBef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Suppose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Request</a:t>
            </a:r>
            <a:r>
              <a:rPr sz="1600" spc="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matrix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changed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like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this.</a:t>
            </a:r>
            <a:r>
              <a:rPr sz="1600" spc="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other</a:t>
            </a:r>
            <a:r>
              <a:rPr sz="1600" spc="3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words,</a:t>
            </a:r>
            <a:r>
              <a:rPr sz="1600" spc="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maximum</a:t>
            </a:r>
            <a:r>
              <a:rPr sz="1600" spc="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amounts</a:t>
            </a:r>
            <a:r>
              <a:rPr sz="1600" spc="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be </a:t>
            </a:r>
            <a:r>
              <a:rPr sz="1600" spc="-4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allocated are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initially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declared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so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that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request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matrix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results.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 MT"/>
              <a:cs typeface="Arial MT"/>
            </a:endParaRPr>
          </a:p>
          <a:p>
            <a:pPr marL="393700" marR="6365240">
              <a:lnSpc>
                <a:spcPct val="90500"/>
              </a:lnSpc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Is there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now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sequence that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will </a:t>
            </a:r>
            <a:r>
              <a:rPr sz="16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allow</a:t>
            </a:r>
            <a:r>
              <a:rPr sz="16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deadlock</a:t>
            </a:r>
            <a:r>
              <a:rPr sz="16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be </a:t>
            </a:r>
            <a:r>
              <a:rPr sz="1600" b="1" spc="-4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avoided?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4130" marR="6264275" indent="439420">
              <a:lnSpc>
                <a:spcPts val="1739"/>
              </a:lnSpc>
              <a:spcBef>
                <a:spcPts val="1575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USAGE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OF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THIS </a:t>
            </a: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DETECTION</a:t>
            </a:r>
            <a:r>
              <a:rPr sz="1600" b="1" spc="-6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 marL="12700" marR="6443345">
              <a:lnSpc>
                <a:spcPct val="90500"/>
              </a:lnSpc>
              <a:spcBef>
                <a:spcPts val="1705"/>
              </a:spcBef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Frequency of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check 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depends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on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how often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6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occurs</a:t>
            </a:r>
            <a:r>
              <a:rPr sz="16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how </a:t>
            </a:r>
            <a:r>
              <a:rPr sz="1600" spc="-4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many processes will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be 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affected.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39200" y="5984747"/>
            <a:ext cx="457200" cy="292100"/>
            <a:chOff x="8839200" y="5984747"/>
            <a:chExt cx="457200" cy="292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984747"/>
              <a:ext cx="457199" cy="723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057138"/>
              <a:ext cx="457199" cy="73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130290"/>
              <a:ext cx="457199" cy="731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6203442"/>
              <a:ext cx="457199" cy="7315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6276594"/>
            <a:ext cx="609599" cy="731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6203441"/>
            <a:ext cx="520445" cy="731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5073" y="6276594"/>
            <a:ext cx="182879" cy="73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6203441"/>
            <a:ext cx="439673" cy="7315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200400" y="6203441"/>
            <a:ext cx="6096000" cy="146685"/>
            <a:chOff x="3200400" y="6203441"/>
            <a:chExt cx="6096000" cy="1466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0" y="6203441"/>
              <a:ext cx="1219199" cy="1463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6203441"/>
              <a:ext cx="1236725" cy="1463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6203441"/>
              <a:ext cx="657605" cy="1463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6203441"/>
              <a:ext cx="744473" cy="146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8400" y="6203441"/>
              <a:ext cx="1171193" cy="1463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5073" y="6203441"/>
              <a:ext cx="703325" cy="1463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3400" y="6203441"/>
              <a:ext cx="1201673" cy="1463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2672" y="6203441"/>
              <a:ext cx="1252727" cy="146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0554" y="6203441"/>
              <a:ext cx="672845" cy="1463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6203441"/>
              <a:ext cx="652271" cy="1463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200400" y="5984747"/>
            <a:ext cx="5638800" cy="219075"/>
            <a:chOff x="3200400" y="5984747"/>
            <a:chExt cx="5638800" cy="21907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984747"/>
              <a:ext cx="470153" cy="723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6057138"/>
              <a:ext cx="470153" cy="7315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6130290"/>
              <a:ext cx="470153" cy="731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5984747"/>
              <a:ext cx="182117" cy="723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6057138"/>
              <a:ext cx="182117" cy="731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4" y="6130290"/>
              <a:ext cx="182117" cy="731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984747"/>
              <a:ext cx="490727" cy="723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6057138"/>
              <a:ext cx="490727" cy="731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6130290"/>
              <a:ext cx="490727" cy="7315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984747"/>
              <a:ext cx="761999" cy="723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6057138"/>
              <a:ext cx="761999" cy="731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6130290"/>
              <a:ext cx="761999" cy="731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984747"/>
              <a:ext cx="439673" cy="7239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6057138"/>
              <a:ext cx="439673" cy="731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6130290"/>
              <a:ext cx="439673" cy="731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984747"/>
              <a:ext cx="182879" cy="7239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6057138"/>
              <a:ext cx="182879" cy="731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6130290"/>
              <a:ext cx="182879" cy="731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984747"/>
              <a:ext cx="520445" cy="723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6057138"/>
              <a:ext cx="520445" cy="731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6130290"/>
              <a:ext cx="520445" cy="731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984747"/>
              <a:ext cx="609599" cy="7239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6057138"/>
              <a:ext cx="609599" cy="731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6130290"/>
              <a:ext cx="609599" cy="731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984747"/>
              <a:ext cx="561593" cy="7239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6057138"/>
              <a:ext cx="561593" cy="731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6130290"/>
              <a:ext cx="561593" cy="7315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5984747"/>
              <a:ext cx="182879" cy="7239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6057138"/>
              <a:ext cx="182879" cy="7315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4" y="6130290"/>
              <a:ext cx="182879" cy="7315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984747"/>
              <a:ext cx="474725" cy="7239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6057138"/>
              <a:ext cx="474725" cy="731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6130290"/>
              <a:ext cx="474725" cy="7315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5984747"/>
              <a:ext cx="761999" cy="7239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6057138"/>
              <a:ext cx="761999" cy="731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200" y="6130290"/>
              <a:ext cx="761999" cy="73152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6276594"/>
            <a:ext cx="470153" cy="73151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8839200" y="5619750"/>
            <a:ext cx="457200" cy="292100"/>
            <a:chOff x="8839200" y="5619750"/>
            <a:chExt cx="457200" cy="292100"/>
          </a:xfrm>
        </p:grpSpPr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619750"/>
              <a:ext cx="457199" cy="7239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692140"/>
              <a:ext cx="457199" cy="7315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765292"/>
              <a:ext cx="457199" cy="7315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838444"/>
              <a:ext cx="457199" cy="73152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7419593" y="5619750"/>
            <a:ext cx="1419860" cy="219075"/>
            <a:chOff x="7419593" y="5619750"/>
            <a:chExt cx="1419860" cy="219075"/>
          </a:xfrm>
        </p:grpSpPr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619750"/>
              <a:ext cx="182879" cy="7239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692140"/>
              <a:ext cx="182879" cy="7315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765292"/>
              <a:ext cx="182879" cy="731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619750"/>
              <a:ext cx="474725" cy="7239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692140"/>
              <a:ext cx="474725" cy="731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765292"/>
              <a:ext cx="474725" cy="731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619750"/>
              <a:ext cx="761999" cy="7239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692140"/>
              <a:ext cx="761999" cy="731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765292"/>
              <a:ext cx="761999" cy="73152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58000" y="5619750"/>
            <a:ext cx="561593" cy="72390"/>
          </a:xfrm>
          <a:prstGeom prst="rect">
            <a:avLst/>
          </a:prstGeom>
        </p:spPr>
      </p:pic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186112" y="3414712"/>
          <a:ext cx="6088374" cy="2920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81609"/>
                <a:gridCol w="490220"/>
                <a:gridCol w="761365"/>
                <a:gridCol w="438785"/>
                <a:gridCol w="182244"/>
                <a:gridCol w="520065"/>
                <a:gridCol w="608964"/>
                <a:gridCol w="560704"/>
                <a:gridCol w="182245"/>
                <a:gridCol w="474345"/>
                <a:gridCol w="761364"/>
                <a:gridCol w="456564"/>
              </a:tblGrid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Req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41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🡪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28575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6363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12700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12700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73739"/>
                      </a:solidFill>
                      <a:prstDash val="solid"/>
                    </a:lnL>
                    <a:lnR w="28575">
                      <a:solidFill>
                        <a:srgbClr val="373739"/>
                      </a:solidFill>
                      <a:prstDash val="solid"/>
                    </a:lnR>
                    <a:lnT w="12700">
                      <a:solidFill>
                        <a:srgbClr val="373739"/>
                      </a:solidFill>
                      <a:prstDash val="solid"/>
                    </a:lnT>
                    <a:lnB w="28575">
                      <a:solidFill>
                        <a:srgbClr val="3737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8" name="object 7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5619750"/>
            <a:ext cx="609599" cy="72390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5619750"/>
            <a:ext cx="520445" cy="7239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5727953" y="5692140"/>
            <a:ext cx="3568700" cy="292735"/>
            <a:chOff x="5727953" y="5692140"/>
            <a:chExt cx="3568700" cy="292735"/>
          </a:xfrm>
        </p:grpSpPr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77199" y="5838444"/>
              <a:ext cx="1219199" cy="1463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2473" y="5838444"/>
              <a:ext cx="1236725" cy="1463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9594" y="5838444"/>
              <a:ext cx="657605" cy="1463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692140"/>
              <a:ext cx="561593" cy="7315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765292"/>
              <a:ext cx="561593" cy="7315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7999" y="5838444"/>
              <a:ext cx="744473" cy="14630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911596"/>
              <a:ext cx="561593" cy="7315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692140"/>
              <a:ext cx="609599" cy="7315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765292"/>
              <a:ext cx="609599" cy="7315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838444"/>
              <a:ext cx="609599" cy="731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911596"/>
              <a:ext cx="609599" cy="7315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692140"/>
              <a:ext cx="520445" cy="7315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765292"/>
              <a:ext cx="520445" cy="7315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838444"/>
              <a:ext cx="520445" cy="731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911596"/>
              <a:ext cx="520445" cy="73151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5619750"/>
            <a:ext cx="761999" cy="72390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5619750"/>
            <a:ext cx="490727" cy="72390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3670553" y="5619750"/>
            <a:ext cx="182245" cy="292100"/>
            <a:chOff x="3670553" y="5619750"/>
            <a:chExt cx="182245" cy="292100"/>
          </a:xfrm>
        </p:grpSpPr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619750"/>
              <a:ext cx="182117" cy="7239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692140"/>
              <a:ext cx="182117" cy="7315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765292"/>
              <a:ext cx="182117" cy="73152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838444"/>
              <a:ext cx="182117" cy="73152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8839200" y="5254751"/>
            <a:ext cx="457200" cy="292100"/>
            <a:chOff x="8839200" y="5254751"/>
            <a:chExt cx="457200" cy="292100"/>
          </a:xfrm>
        </p:grpSpPr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254751"/>
              <a:ext cx="457199" cy="7239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327141"/>
              <a:ext cx="457199" cy="7315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400293"/>
              <a:ext cx="457199" cy="7315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5473445"/>
              <a:ext cx="457199" cy="73152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7419593" y="5254751"/>
            <a:ext cx="1419860" cy="219075"/>
            <a:chOff x="7419593" y="5254751"/>
            <a:chExt cx="1419860" cy="219075"/>
          </a:xfrm>
        </p:grpSpPr>
        <p:pic>
          <p:nvPicPr>
            <p:cNvPr id="109" name="object 10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254751"/>
              <a:ext cx="182879" cy="7239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327141"/>
              <a:ext cx="182879" cy="7315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5400293"/>
              <a:ext cx="182879" cy="7315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254751"/>
              <a:ext cx="474725" cy="7239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327141"/>
              <a:ext cx="474725" cy="7315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5400293"/>
              <a:ext cx="474725" cy="7315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254751"/>
              <a:ext cx="761999" cy="7239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327141"/>
              <a:ext cx="761999" cy="7315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5400293"/>
              <a:ext cx="761999" cy="73152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5254751"/>
            <a:ext cx="561593" cy="7239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5254751"/>
            <a:ext cx="609599" cy="72390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5254751"/>
            <a:ext cx="520445" cy="72390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5254751"/>
            <a:ext cx="761999" cy="72390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5254751"/>
            <a:ext cx="490727" cy="72390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3670553" y="5254751"/>
            <a:ext cx="182245" cy="292100"/>
            <a:chOff x="3670553" y="5254751"/>
            <a:chExt cx="182245" cy="292100"/>
          </a:xfrm>
        </p:grpSpPr>
        <p:pic>
          <p:nvPicPr>
            <p:cNvPr id="124" name="object 1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254751"/>
              <a:ext cx="182117" cy="7239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327141"/>
              <a:ext cx="182117" cy="7315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400293"/>
              <a:ext cx="182117" cy="7315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5473445"/>
              <a:ext cx="182117" cy="73152"/>
            </a:xfrm>
            <a:prstGeom prst="rect">
              <a:avLst/>
            </a:prstGeom>
          </p:spPr>
        </p:pic>
      </p:grpSp>
      <p:pic>
        <p:nvPicPr>
          <p:cNvPr id="128" name="object 1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5254751"/>
            <a:ext cx="470153" cy="72390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3200400" y="5327141"/>
            <a:ext cx="6096000" cy="657860"/>
            <a:chOff x="3200400" y="5327141"/>
            <a:chExt cx="6096000" cy="657860"/>
          </a:xfrm>
        </p:grpSpPr>
        <p:pic>
          <p:nvPicPr>
            <p:cNvPr id="130" name="object 1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692139"/>
              <a:ext cx="439673" cy="7315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765291"/>
              <a:ext cx="439673" cy="7315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619749"/>
              <a:ext cx="439673" cy="7239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838443"/>
              <a:ext cx="439673" cy="7315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911595"/>
              <a:ext cx="439673" cy="73151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619749"/>
              <a:ext cx="182879" cy="7239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692139"/>
              <a:ext cx="182879" cy="7315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765291"/>
              <a:ext cx="182879" cy="7315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838443"/>
              <a:ext cx="182879" cy="7315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911595"/>
              <a:ext cx="182879" cy="7315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692139"/>
              <a:ext cx="761999" cy="7315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765291"/>
              <a:ext cx="761999" cy="7315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838443"/>
              <a:ext cx="761999" cy="7315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911595"/>
              <a:ext cx="761999" cy="7315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692139"/>
              <a:ext cx="490727" cy="7315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765291"/>
              <a:ext cx="490727" cy="7315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838443"/>
              <a:ext cx="490727" cy="7315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911595"/>
              <a:ext cx="490727" cy="7315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692139"/>
              <a:ext cx="470153" cy="7315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765291"/>
              <a:ext cx="470153" cy="73152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619749"/>
              <a:ext cx="470153" cy="7239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5838443"/>
              <a:ext cx="652271" cy="14630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911595"/>
              <a:ext cx="470153" cy="73151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0" y="5473445"/>
              <a:ext cx="1219199" cy="146303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5473445"/>
              <a:ext cx="1236725" cy="14630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5473445"/>
              <a:ext cx="657605" cy="14630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327141"/>
              <a:ext cx="561593" cy="73152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400293"/>
              <a:ext cx="561593" cy="7315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8000" y="5473445"/>
              <a:ext cx="744473" cy="14630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0" y="5546597"/>
              <a:ext cx="561593" cy="7315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327141"/>
              <a:ext cx="609599" cy="73152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400293"/>
              <a:ext cx="609599" cy="73152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473445"/>
              <a:ext cx="609599" cy="73152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5546597"/>
              <a:ext cx="609599" cy="7315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327141"/>
              <a:ext cx="520445" cy="73152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400293"/>
              <a:ext cx="520445" cy="7315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473445"/>
              <a:ext cx="520445" cy="73152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5546597"/>
              <a:ext cx="520445" cy="7315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327141"/>
              <a:ext cx="439673" cy="7315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400293"/>
              <a:ext cx="439673" cy="7315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473445"/>
              <a:ext cx="439673" cy="7315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546597"/>
              <a:ext cx="439673" cy="73151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327141"/>
              <a:ext cx="761999" cy="7315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400293"/>
              <a:ext cx="761999" cy="73152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473445"/>
              <a:ext cx="761999" cy="73152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5546597"/>
              <a:ext cx="761999" cy="7315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327141"/>
              <a:ext cx="490727" cy="73152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400293"/>
              <a:ext cx="490727" cy="7315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473445"/>
              <a:ext cx="490727" cy="73152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5546597"/>
              <a:ext cx="490727" cy="73151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327141"/>
              <a:ext cx="470153" cy="7315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400293"/>
              <a:ext cx="470153" cy="73152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5473445"/>
              <a:ext cx="652271" cy="14630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5546597"/>
              <a:ext cx="470153" cy="73151"/>
            </a:xfrm>
            <a:prstGeom prst="rect">
              <a:avLst/>
            </a:prstGeom>
          </p:spPr>
        </p:pic>
      </p:grpSp>
      <p:grpSp>
        <p:nvGrpSpPr>
          <p:cNvPr id="184" name="object 184"/>
          <p:cNvGrpSpPr/>
          <p:nvPr/>
        </p:nvGrpSpPr>
        <p:grpSpPr>
          <a:xfrm>
            <a:off x="8839200" y="4889753"/>
            <a:ext cx="457200" cy="292100"/>
            <a:chOff x="8839200" y="4889753"/>
            <a:chExt cx="457200" cy="292100"/>
          </a:xfrm>
        </p:grpSpPr>
        <p:pic>
          <p:nvPicPr>
            <p:cNvPr id="185" name="object 1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889753"/>
              <a:ext cx="457199" cy="7239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4962143"/>
              <a:ext cx="457199" cy="73152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035295"/>
              <a:ext cx="457199" cy="73152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200" y="5108447"/>
              <a:ext cx="457199" cy="73152"/>
            </a:xfrm>
            <a:prstGeom prst="rect">
              <a:avLst/>
            </a:prstGeom>
          </p:spPr>
        </p:pic>
      </p:grpSp>
      <p:grpSp>
        <p:nvGrpSpPr>
          <p:cNvPr id="189" name="object 189"/>
          <p:cNvGrpSpPr/>
          <p:nvPr/>
        </p:nvGrpSpPr>
        <p:grpSpPr>
          <a:xfrm>
            <a:off x="7419593" y="4889753"/>
            <a:ext cx="1419860" cy="219075"/>
            <a:chOff x="7419593" y="4889753"/>
            <a:chExt cx="1419860" cy="219075"/>
          </a:xfrm>
        </p:grpSpPr>
        <p:pic>
          <p:nvPicPr>
            <p:cNvPr id="190" name="object 1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889753"/>
              <a:ext cx="182879" cy="72390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962143"/>
              <a:ext cx="182879" cy="73152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5035295"/>
              <a:ext cx="182879" cy="7315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889753"/>
              <a:ext cx="474725" cy="7239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962143"/>
              <a:ext cx="474725" cy="7315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5035295"/>
              <a:ext cx="474725" cy="73152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4889753"/>
              <a:ext cx="761999" cy="72390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4962143"/>
              <a:ext cx="761999" cy="7315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5035295"/>
              <a:ext cx="761999" cy="73152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58000" y="4889753"/>
            <a:ext cx="561593" cy="72390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4889753"/>
            <a:ext cx="609599" cy="72390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4889753"/>
            <a:ext cx="520445" cy="72390"/>
          </a:xfrm>
          <a:prstGeom prst="rect">
            <a:avLst/>
          </a:prstGeom>
        </p:spPr>
      </p:pic>
      <p:grpSp>
        <p:nvGrpSpPr>
          <p:cNvPr id="202" name="object 202"/>
          <p:cNvGrpSpPr/>
          <p:nvPr/>
        </p:nvGrpSpPr>
        <p:grpSpPr>
          <a:xfrm>
            <a:off x="5727953" y="4962144"/>
            <a:ext cx="3568700" cy="292735"/>
            <a:chOff x="5727953" y="4962144"/>
            <a:chExt cx="3568700" cy="292735"/>
          </a:xfrm>
        </p:grpSpPr>
        <p:pic>
          <p:nvPicPr>
            <p:cNvPr id="203" name="object 20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77199" y="5108448"/>
              <a:ext cx="1219199" cy="14630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2473" y="5108448"/>
              <a:ext cx="1236725" cy="14630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9594" y="5108448"/>
              <a:ext cx="657605" cy="146303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4962144"/>
              <a:ext cx="561593" cy="73152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035296"/>
              <a:ext cx="561593" cy="73152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7999" y="5108448"/>
              <a:ext cx="744473" cy="146303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5181600"/>
              <a:ext cx="561593" cy="73151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4962144"/>
              <a:ext cx="609599" cy="73152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035296"/>
              <a:ext cx="609599" cy="73152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108448"/>
              <a:ext cx="609599" cy="73152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5181600"/>
              <a:ext cx="609599" cy="73151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962144"/>
              <a:ext cx="520445" cy="7315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035296"/>
              <a:ext cx="520445" cy="7315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108448"/>
              <a:ext cx="520445" cy="7315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5181600"/>
              <a:ext cx="520445" cy="73151"/>
            </a:xfrm>
            <a:prstGeom prst="rect">
              <a:avLst/>
            </a:prstGeom>
          </p:spPr>
        </p:pic>
      </p:grpSp>
      <p:pic>
        <p:nvPicPr>
          <p:cNvPr id="218" name="object 21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4889753"/>
            <a:ext cx="761999" cy="72390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4889753"/>
            <a:ext cx="490727" cy="72390"/>
          </a:xfrm>
          <a:prstGeom prst="rect">
            <a:avLst/>
          </a:prstGeom>
        </p:spPr>
      </p:pic>
      <p:grpSp>
        <p:nvGrpSpPr>
          <p:cNvPr id="220" name="object 220"/>
          <p:cNvGrpSpPr/>
          <p:nvPr/>
        </p:nvGrpSpPr>
        <p:grpSpPr>
          <a:xfrm>
            <a:off x="3670553" y="4889753"/>
            <a:ext cx="182245" cy="292100"/>
            <a:chOff x="3670553" y="4889753"/>
            <a:chExt cx="182245" cy="292100"/>
          </a:xfrm>
        </p:grpSpPr>
        <p:pic>
          <p:nvPicPr>
            <p:cNvPr id="221" name="object 22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889753"/>
              <a:ext cx="182117" cy="72390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962143"/>
              <a:ext cx="182117" cy="73152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035295"/>
              <a:ext cx="182117" cy="73152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5108447"/>
              <a:ext cx="182117" cy="73152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7419593" y="4523994"/>
            <a:ext cx="1419860" cy="219710"/>
            <a:chOff x="7419593" y="4523994"/>
            <a:chExt cx="1419860" cy="219710"/>
          </a:xfrm>
        </p:grpSpPr>
        <p:pic>
          <p:nvPicPr>
            <p:cNvPr id="226" name="object 2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523994"/>
              <a:ext cx="182879" cy="73152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597146"/>
              <a:ext cx="182879" cy="7315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670298"/>
              <a:ext cx="182879" cy="7315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523994"/>
              <a:ext cx="474725" cy="73152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597146"/>
              <a:ext cx="474725" cy="73152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670298"/>
              <a:ext cx="474725" cy="73152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523994"/>
              <a:ext cx="761999" cy="73152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597146"/>
              <a:ext cx="761999" cy="73152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670298"/>
              <a:ext cx="761999" cy="73152"/>
            </a:xfrm>
            <a:prstGeom prst="rect">
              <a:avLst/>
            </a:prstGeom>
          </p:spPr>
        </p:pic>
      </p:grpSp>
      <p:pic>
        <p:nvPicPr>
          <p:cNvPr id="235" name="object 2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4523994"/>
            <a:ext cx="561593" cy="73152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4523994"/>
            <a:ext cx="609599" cy="73152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4523994"/>
            <a:ext cx="520445" cy="73152"/>
          </a:xfrm>
          <a:prstGeom prst="rect">
            <a:avLst/>
          </a:prstGeom>
        </p:spPr>
      </p:pic>
      <p:grpSp>
        <p:nvGrpSpPr>
          <p:cNvPr id="238" name="object 238"/>
          <p:cNvGrpSpPr/>
          <p:nvPr/>
        </p:nvGrpSpPr>
        <p:grpSpPr>
          <a:xfrm>
            <a:off x="5727953" y="4597146"/>
            <a:ext cx="3568700" cy="292735"/>
            <a:chOff x="5727953" y="4597146"/>
            <a:chExt cx="3568700" cy="292735"/>
          </a:xfrm>
        </p:grpSpPr>
        <p:pic>
          <p:nvPicPr>
            <p:cNvPr id="239" name="object 2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199" y="4743450"/>
              <a:ext cx="1219199" cy="146303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473" y="4743450"/>
              <a:ext cx="1236725" cy="146303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9594" y="4743450"/>
              <a:ext cx="657605" cy="146303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597146"/>
              <a:ext cx="561593" cy="73152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670298"/>
              <a:ext cx="561593" cy="73152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99" y="4743450"/>
              <a:ext cx="744473" cy="146303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816602"/>
              <a:ext cx="561593" cy="7315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597146"/>
              <a:ext cx="609599" cy="7315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670298"/>
              <a:ext cx="609599" cy="73152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743450"/>
              <a:ext cx="609599" cy="73152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816602"/>
              <a:ext cx="609599" cy="73151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597146"/>
              <a:ext cx="520445" cy="73152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670298"/>
              <a:ext cx="520445" cy="73152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743450"/>
              <a:ext cx="520445" cy="73152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816602"/>
              <a:ext cx="520445" cy="73151"/>
            </a:xfrm>
            <a:prstGeom prst="rect">
              <a:avLst/>
            </a:prstGeom>
          </p:spPr>
        </p:pic>
      </p:grpSp>
      <p:pic>
        <p:nvPicPr>
          <p:cNvPr id="254" name="object 2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4523994"/>
            <a:ext cx="761999" cy="73152"/>
          </a:xfrm>
          <a:prstGeom prst="rect">
            <a:avLst/>
          </a:prstGeom>
        </p:spPr>
      </p:pic>
      <p:pic>
        <p:nvPicPr>
          <p:cNvPr id="255" name="object 2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4523994"/>
            <a:ext cx="490727" cy="73152"/>
          </a:xfrm>
          <a:prstGeom prst="rect">
            <a:avLst/>
          </a:prstGeom>
        </p:spPr>
      </p:pic>
      <p:grpSp>
        <p:nvGrpSpPr>
          <p:cNvPr id="256" name="object 256"/>
          <p:cNvGrpSpPr/>
          <p:nvPr/>
        </p:nvGrpSpPr>
        <p:grpSpPr>
          <a:xfrm>
            <a:off x="3670553" y="4523994"/>
            <a:ext cx="182245" cy="292735"/>
            <a:chOff x="3670553" y="4523994"/>
            <a:chExt cx="182245" cy="292735"/>
          </a:xfrm>
        </p:grpSpPr>
        <p:pic>
          <p:nvPicPr>
            <p:cNvPr id="257" name="object 2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523994"/>
              <a:ext cx="182117" cy="73152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597146"/>
              <a:ext cx="182117" cy="73152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670298"/>
              <a:ext cx="182117" cy="73152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743450"/>
              <a:ext cx="182117" cy="73152"/>
            </a:xfrm>
            <a:prstGeom prst="rect">
              <a:avLst/>
            </a:prstGeom>
          </p:spPr>
        </p:pic>
      </p:grpSp>
      <p:pic>
        <p:nvPicPr>
          <p:cNvPr id="261" name="object 26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200400" y="4523994"/>
            <a:ext cx="470153" cy="73152"/>
          </a:xfrm>
          <a:prstGeom prst="rect">
            <a:avLst/>
          </a:prstGeom>
        </p:spPr>
      </p:pic>
      <p:pic>
        <p:nvPicPr>
          <p:cNvPr id="262" name="object 26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7200" y="4158995"/>
            <a:ext cx="761999" cy="72390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4158995"/>
            <a:ext cx="474725" cy="72390"/>
          </a:xfrm>
          <a:prstGeom prst="rect">
            <a:avLst/>
          </a:prstGeom>
        </p:spPr>
      </p:pic>
      <p:grpSp>
        <p:nvGrpSpPr>
          <p:cNvPr id="264" name="object 264"/>
          <p:cNvGrpSpPr/>
          <p:nvPr/>
        </p:nvGrpSpPr>
        <p:grpSpPr>
          <a:xfrm>
            <a:off x="7419593" y="4158995"/>
            <a:ext cx="182880" cy="292100"/>
            <a:chOff x="7419593" y="4158995"/>
            <a:chExt cx="182880" cy="292100"/>
          </a:xfrm>
        </p:grpSpPr>
        <p:pic>
          <p:nvPicPr>
            <p:cNvPr id="265" name="object 2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158995"/>
              <a:ext cx="182879" cy="72390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231385"/>
              <a:ext cx="182879" cy="7315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304537"/>
              <a:ext cx="182879" cy="73152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4377689"/>
              <a:ext cx="182879" cy="73152"/>
            </a:xfrm>
            <a:prstGeom prst="rect">
              <a:avLst/>
            </a:prstGeom>
          </p:spPr>
        </p:pic>
      </p:grpSp>
      <p:pic>
        <p:nvPicPr>
          <p:cNvPr id="269" name="object 26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4158995"/>
            <a:ext cx="609599" cy="72390"/>
          </a:xfrm>
          <a:prstGeom prst="rect">
            <a:avLst/>
          </a:prstGeom>
        </p:spPr>
      </p:pic>
      <p:pic>
        <p:nvPicPr>
          <p:cNvPr id="270" name="object 2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4158995"/>
            <a:ext cx="520445" cy="72390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4158995"/>
            <a:ext cx="761999" cy="72390"/>
          </a:xfrm>
          <a:prstGeom prst="rect">
            <a:avLst/>
          </a:prstGeom>
        </p:spPr>
      </p:pic>
      <p:pic>
        <p:nvPicPr>
          <p:cNvPr id="272" name="object 27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4158995"/>
            <a:ext cx="490727" cy="72390"/>
          </a:xfrm>
          <a:prstGeom prst="rect">
            <a:avLst/>
          </a:prstGeom>
        </p:spPr>
      </p:pic>
      <p:grpSp>
        <p:nvGrpSpPr>
          <p:cNvPr id="273" name="object 273"/>
          <p:cNvGrpSpPr/>
          <p:nvPr/>
        </p:nvGrpSpPr>
        <p:grpSpPr>
          <a:xfrm>
            <a:off x="3670553" y="4158995"/>
            <a:ext cx="182245" cy="292100"/>
            <a:chOff x="3670553" y="4158995"/>
            <a:chExt cx="182245" cy="292100"/>
          </a:xfrm>
        </p:grpSpPr>
        <p:pic>
          <p:nvPicPr>
            <p:cNvPr id="274" name="object 2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158995"/>
              <a:ext cx="182117" cy="72390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231385"/>
              <a:ext cx="182117" cy="7315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304537"/>
              <a:ext cx="182117" cy="73152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4377689"/>
              <a:ext cx="182117" cy="73152"/>
            </a:xfrm>
            <a:prstGeom prst="rect">
              <a:avLst/>
            </a:prstGeom>
          </p:spPr>
        </p:pic>
      </p:grpSp>
      <p:pic>
        <p:nvPicPr>
          <p:cNvPr id="278" name="object 2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4158995"/>
            <a:ext cx="470153" cy="72390"/>
          </a:xfrm>
          <a:prstGeom prst="rect">
            <a:avLst/>
          </a:prstGeom>
        </p:spPr>
      </p:pic>
      <p:pic>
        <p:nvPicPr>
          <p:cNvPr id="279" name="object 27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077200" y="3793997"/>
            <a:ext cx="761999" cy="72390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02473" y="3793997"/>
            <a:ext cx="474725" cy="72390"/>
          </a:xfrm>
          <a:prstGeom prst="rect">
            <a:avLst/>
          </a:prstGeom>
        </p:spPr>
      </p:pic>
      <p:grpSp>
        <p:nvGrpSpPr>
          <p:cNvPr id="281" name="object 281"/>
          <p:cNvGrpSpPr/>
          <p:nvPr/>
        </p:nvGrpSpPr>
        <p:grpSpPr>
          <a:xfrm>
            <a:off x="7419593" y="3793997"/>
            <a:ext cx="182880" cy="292100"/>
            <a:chOff x="7419593" y="3793997"/>
            <a:chExt cx="182880" cy="292100"/>
          </a:xfrm>
        </p:grpSpPr>
        <p:pic>
          <p:nvPicPr>
            <p:cNvPr id="282" name="object 2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3793997"/>
              <a:ext cx="182879" cy="72390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3866387"/>
              <a:ext cx="182879" cy="7315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3939539"/>
              <a:ext cx="182879" cy="7315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19593" y="4012691"/>
              <a:ext cx="182879" cy="73152"/>
            </a:xfrm>
            <a:prstGeom prst="rect">
              <a:avLst/>
            </a:prstGeom>
          </p:spPr>
        </p:pic>
      </p:grpSp>
      <p:pic>
        <p:nvPicPr>
          <p:cNvPr id="286" name="object 28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58000" y="3793997"/>
            <a:ext cx="561593" cy="72390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48400" y="3793997"/>
            <a:ext cx="609599" cy="72390"/>
          </a:xfrm>
          <a:prstGeom prst="rect">
            <a:avLst/>
          </a:prstGeom>
        </p:spPr>
      </p:pic>
      <p:pic>
        <p:nvPicPr>
          <p:cNvPr id="288" name="object 28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7953" y="3793997"/>
            <a:ext cx="520445" cy="72390"/>
          </a:xfrm>
          <a:prstGeom prst="rect">
            <a:avLst/>
          </a:prstGeom>
        </p:spPr>
      </p:pic>
      <p:pic>
        <p:nvPicPr>
          <p:cNvPr id="289" name="object 28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43400" y="3793997"/>
            <a:ext cx="761999" cy="72390"/>
          </a:xfrm>
          <a:prstGeom prst="rect">
            <a:avLst/>
          </a:prstGeom>
        </p:spPr>
      </p:pic>
      <p:pic>
        <p:nvPicPr>
          <p:cNvPr id="290" name="object 29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52671" y="3793997"/>
            <a:ext cx="490727" cy="72390"/>
          </a:xfrm>
          <a:prstGeom prst="rect">
            <a:avLst/>
          </a:prstGeom>
        </p:spPr>
      </p:pic>
      <p:grpSp>
        <p:nvGrpSpPr>
          <p:cNvPr id="291" name="object 291"/>
          <p:cNvGrpSpPr/>
          <p:nvPr/>
        </p:nvGrpSpPr>
        <p:grpSpPr>
          <a:xfrm>
            <a:off x="3670553" y="3793997"/>
            <a:ext cx="182245" cy="292100"/>
            <a:chOff x="3670553" y="3793997"/>
            <a:chExt cx="182245" cy="292100"/>
          </a:xfrm>
        </p:grpSpPr>
        <p:pic>
          <p:nvPicPr>
            <p:cNvPr id="292" name="object 2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3793997"/>
              <a:ext cx="182117" cy="72390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3866387"/>
              <a:ext cx="182117" cy="73152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3939539"/>
              <a:ext cx="182117" cy="73152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70553" y="4012691"/>
              <a:ext cx="182117" cy="73152"/>
            </a:xfrm>
            <a:prstGeom prst="rect">
              <a:avLst/>
            </a:prstGeom>
          </p:spPr>
        </p:pic>
      </p:grpSp>
      <p:grpSp>
        <p:nvGrpSpPr>
          <p:cNvPr id="296" name="object 296"/>
          <p:cNvGrpSpPr/>
          <p:nvPr/>
        </p:nvGrpSpPr>
        <p:grpSpPr>
          <a:xfrm>
            <a:off x="3200400" y="3793997"/>
            <a:ext cx="470534" cy="219075"/>
            <a:chOff x="3200400" y="3793997"/>
            <a:chExt cx="470534" cy="219075"/>
          </a:xfrm>
        </p:grpSpPr>
        <p:pic>
          <p:nvPicPr>
            <p:cNvPr id="297" name="object 2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3793997"/>
              <a:ext cx="470153" cy="72390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3866387"/>
              <a:ext cx="470153" cy="73152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3939539"/>
              <a:ext cx="470153" cy="73152"/>
            </a:xfrm>
            <a:prstGeom prst="rect">
              <a:avLst/>
            </a:prstGeom>
          </p:spPr>
        </p:pic>
      </p:grpSp>
      <p:pic>
        <p:nvPicPr>
          <p:cNvPr id="300" name="object 30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200400" y="4085844"/>
            <a:ext cx="470153" cy="73151"/>
          </a:xfrm>
          <a:prstGeom prst="rect">
            <a:avLst/>
          </a:prstGeom>
        </p:spPr>
      </p:pic>
      <p:pic>
        <p:nvPicPr>
          <p:cNvPr id="301" name="object 30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7200" y="3429000"/>
            <a:ext cx="761999" cy="72390"/>
          </a:xfrm>
          <a:prstGeom prst="rect">
            <a:avLst/>
          </a:prstGeom>
        </p:spPr>
      </p:pic>
      <p:pic>
        <p:nvPicPr>
          <p:cNvPr id="302" name="object 30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3429000"/>
            <a:ext cx="474725" cy="72390"/>
          </a:xfrm>
          <a:prstGeom prst="rect">
            <a:avLst/>
          </a:prstGeom>
        </p:spPr>
      </p:pic>
      <p:pic>
        <p:nvPicPr>
          <p:cNvPr id="303" name="object 30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2473" y="3720846"/>
            <a:ext cx="474725" cy="73151"/>
          </a:xfrm>
          <a:prstGeom prst="rect">
            <a:avLst/>
          </a:prstGeom>
        </p:spPr>
      </p:pic>
      <p:grpSp>
        <p:nvGrpSpPr>
          <p:cNvPr id="304" name="object 304"/>
          <p:cNvGrpSpPr/>
          <p:nvPr/>
        </p:nvGrpSpPr>
        <p:grpSpPr>
          <a:xfrm>
            <a:off x="7419593" y="3429000"/>
            <a:ext cx="182880" cy="292100"/>
            <a:chOff x="7419593" y="3429000"/>
            <a:chExt cx="182880" cy="292100"/>
          </a:xfrm>
        </p:grpSpPr>
        <p:pic>
          <p:nvPicPr>
            <p:cNvPr id="305" name="object 30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429000"/>
              <a:ext cx="182879" cy="7239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501390"/>
              <a:ext cx="182879" cy="73152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574542"/>
              <a:ext cx="182879" cy="73152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9593" y="3647694"/>
              <a:ext cx="182879" cy="73152"/>
            </a:xfrm>
            <a:prstGeom prst="rect">
              <a:avLst/>
            </a:prstGeom>
          </p:spPr>
        </p:pic>
      </p:grpSp>
      <p:pic>
        <p:nvPicPr>
          <p:cNvPr id="309" name="object 30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3429000"/>
            <a:ext cx="561593" cy="72390"/>
          </a:xfrm>
          <a:prstGeom prst="rect">
            <a:avLst/>
          </a:prstGeom>
        </p:spPr>
      </p:pic>
      <p:pic>
        <p:nvPicPr>
          <p:cNvPr id="310" name="object 31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58000" y="3720846"/>
            <a:ext cx="561593" cy="73151"/>
          </a:xfrm>
          <a:prstGeom prst="rect">
            <a:avLst/>
          </a:prstGeom>
        </p:spPr>
      </p:pic>
      <p:pic>
        <p:nvPicPr>
          <p:cNvPr id="311" name="object 3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429000"/>
            <a:ext cx="609599" cy="72390"/>
          </a:xfrm>
          <a:prstGeom prst="rect">
            <a:avLst/>
          </a:prstGeom>
        </p:spPr>
      </p:pic>
      <p:pic>
        <p:nvPicPr>
          <p:cNvPr id="312" name="object 3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720846"/>
            <a:ext cx="609599" cy="73151"/>
          </a:xfrm>
          <a:prstGeom prst="rect">
            <a:avLst/>
          </a:prstGeom>
        </p:spPr>
      </p:pic>
      <p:pic>
        <p:nvPicPr>
          <p:cNvPr id="313" name="object 3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3429000"/>
            <a:ext cx="520445" cy="72390"/>
          </a:xfrm>
          <a:prstGeom prst="rect">
            <a:avLst/>
          </a:prstGeom>
        </p:spPr>
      </p:pic>
      <p:grpSp>
        <p:nvGrpSpPr>
          <p:cNvPr id="314" name="object 314"/>
          <p:cNvGrpSpPr/>
          <p:nvPr/>
        </p:nvGrpSpPr>
        <p:grpSpPr>
          <a:xfrm>
            <a:off x="5727953" y="3429000"/>
            <a:ext cx="3568700" cy="1388110"/>
            <a:chOff x="5727953" y="3429000"/>
            <a:chExt cx="3568700" cy="1388110"/>
          </a:xfrm>
        </p:grpSpPr>
        <p:pic>
          <p:nvPicPr>
            <p:cNvPr id="315" name="object 3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231386"/>
              <a:ext cx="457199" cy="73152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304538"/>
              <a:ext cx="457199" cy="73152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158995"/>
              <a:ext cx="457199" cy="72390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377690"/>
              <a:ext cx="457199" cy="73152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450842"/>
              <a:ext cx="457199" cy="73151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523994"/>
              <a:ext cx="457199" cy="73152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597146"/>
              <a:ext cx="457199" cy="73152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670298"/>
              <a:ext cx="457199" cy="73152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4743450"/>
              <a:ext cx="457199" cy="73152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231386"/>
              <a:ext cx="761999" cy="73152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304538"/>
              <a:ext cx="761999" cy="7315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377690"/>
              <a:ext cx="761999" cy="73152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4450842"/>
              <a:ext cx="761999" cy="73151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231386"/>
              <a:ext cx="474725" cy="73152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304538"/>
              <a:ext cx="474725" cy="73152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377690"/>
              <a:ext cx="474725" cy="73152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4450842"/>
              <a:ext cx="474725" cy="73151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231386"/>
              <a:ext cx="561593" cy="73152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304538"/>
              <a:ext cx="561593" cy="73152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158995"/>
              <a:ext cx="561593" cy="72390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99" y="4377690"/>
              <a:ext cx="744473" cy="146303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4450842"/>
              <a:ext cx="561593" cy="73151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231386"/>
              <a:ext cx="609599" cy="73152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304538"/>
              <a:ext cx="609599" cy="73152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377690"/>
              <a:ext cx="609599" cy="73152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4450842"/>
              <a:ext cx="609599" cy="73151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231386"/>
              <a:ext cx="520445" cy="73152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304538"/>
              <a:ext cx="520445" cy="73152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377690"/>
              <a:ext cx="520445" cy="73152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4450842"/>
              <a:ext cx="520445" cy="73151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199" y="3866388"/>
              <a:ext cx="457199" cy="73152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199" y="3939540"/>
              <a:ext cx="457199" cy="73152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199" y="3793997"/>
              <a:ext cx="457199" cy="72390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199" y="4012692"/>
              <a:ext cx="457199" cy="73152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9199" y="4085844"/>
              <a:ext cx="457199" cy="73151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3866388"/>
              <a:ext cx="761999" cy="7315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3939540"/>
              <a:ext cx="761999" cy="73152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4012692"/>
              <a:ext cx="761999" cy="73152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7199" y="4085844"/>
              <a:ext cx="761999" cy="73151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3866388"/>
              <a:ext cx="474725" cy="73152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3939540"/>
              <a:ext cx="474725" cy="7315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012692"/>
              <a:ext cx="474725" cy="73152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2473" y="4085844"/>
              <a:ext cx="474725" cy="73151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3866388"/>
              <a:ext cx="561593" cy="73152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3939540"/>
              <a:ext cx="561593" cy="73152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7999" y="4012692"/>
              <a:ext cx="744473" cy="146303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7999" y="4085844"/>
              <a:ext cx="561593" cy="73151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3866388"/>
              <a:ext cx="609599" cy="73152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3939540"/>
              <a:ext cx="609599" cy="73152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4012692"/>
              <a:ext cx="609599" cy="73152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8399" y="4085844"/>
              <a:ext cx="609599" cy="73151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3866388"/>
              <a:ext cx="520445" cy="73152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3939540"/>
              <a:ext cx="520445" cy="73152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012692"/>
              <a:ext cx="520445" cy="73152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27953" y="4085844"/>
              <a:ext cx="520445" cy="7315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3501390"/>
              <a:ext cx="457199" cy="73152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3574542"/>
              <a:ext cx="457199" cy="73152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3429000"/>
              <a:ext cx="457199" cy="72390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3647694"/>
              <a:ext cx="457199" cy="73152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9" y="3720846"/>
              <a:ext cx="457199" cy="73151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3501390"/>
              <a:ext cx="761999" cy="73152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3574542"/>
              <a:ext cx="761999" cy="73152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3647694"/>
              <a:ext cx="761999" cy="73152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77199" y="3720846"/>
              <a:ext cx="761999" cy="73151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501390"/>
              <a:ext cx="474725" cy="73152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574542"/>
              <a:ext cx="474725" cy="73152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2473" y="3647694"/>
              <a:ext cx="474725" cy="73152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3501390"/>
              <a:ext cx="561593" cy="73152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7999" y="3574542"/>
              <a:ext cx="561593" cy="7315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99" y="3647694"/>
              <a:ext cx="744473" cy="146303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3501390"/>
              <a:ext cx="609599" cy="7315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3574542"/>
              <a:ext cx="609599" cy="7315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399" y="3647694"/>
              <a:ext cx="609599" cy="7315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501390"/>
              <a:ext cx="520445" cy="73152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574542"/>
              <a:ext cx="520445" cy="7315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953" y="3647694"/>
              <a:ext cx="520445" cy="73152"/>
            </a:xfrm>
            <a:prstGeom prst="rect">
              <a:avLst/>
            </a:prstGeom>
          </p:spPr>
        </p:pic>
      </p:grpSp>
      <p:pic>
        <p:nvPicPr>
          <p:cNvPr id="391" name="object 39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7953" y="3720846"/>
            <a:ext cx="520445" cy="73151"/>
          </a:xfrm>
          <a:prstGeom prst="rect">
            <a:avLst/>
          </a:prstGeom>
        </p:spPr>
      </p:pic>
      <p:grpSp>
        <p:nvGrpSpPr>
          <p:cNvPr id="392" name="object 392"/>
          <p:cNvGrpSpPr/>
          <p:nvPr/>
        </p:nvGrpSpPr>
        <p:grpSpPr>
          <a:xfrm>
            <a:off x="5545073" y="3429000"/>
            <a:ext cx="182880" cy="2190750"/>
            <a:chOff x="5545073" y="3429000"/>
            <a:chExt cx="182880" cy="2190750"/>
          </a:xfrm>
        </p:grpSpPr>
        <p:pic>
          <p:nvPicPr>
            <p:cNvPr id="393" name="object 3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429000"/>
              <a:ext cx="182879" cy="72390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501390"/>
              <a:ext cx="182879" cy="73152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574542"/>
              <a:ext cx="182879" cy="73152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647694"/>
              <a:ext cx="182879" cy="73152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3720846"/>
              <a:ext cx="182879" cy="73151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3793997"/>
              <a:ext cx="182879" cy="72390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3866388"/>
              <a:ext cx="182879" cy="73152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3939540"/>
              <a:ext cx="182879" cy="73152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012692"/>
              <a:ext cx="182879" cy="7315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085844"/>
              <a:ext cx="182879" cy="73151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158995"/>
              <a:ext cx="182879" cy="72390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231386"/>
              <a:ext cx="182879" cy="73152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304538"/>
              <a:ext cx="182879" cy="73152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377690"/>
              <a:ext cx="182879" cy="73152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450842"/>
              <a:ext cx="182879" cy="73151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523994"/>
              <a:ext cx="182879" cy="73152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597146"/>
              <a:ext cx="182879" cy="73152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670298"/>
              <a:ext cx="182879" cy="73152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743450"/>
              <a:ext cx="182879" cy="73152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4816602"/>
              <a:ext cx="182879" cy="73151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889753"/>
              <a:ext cx="182879" cy="72390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4962144"/>
              <a:ext cx="182879" cy="73152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035296"/>
              <a:ext cx="182879" cy="73152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108448"/>
              <a:ext cx="182879" cy="73152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45073" y="5181600"/>
              <a:ext cx="182879" cy="73151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254751"/>
              <a:ext cx="182879" cy="72390"/>
            </a:xfrm>
            <a:prstGeom prst="rect">
              <a:avLst/>
            </a:prstGeom>
          </p:spPr>
        </p:pic>
        <p:pic>
          <p:nvPicPr>
            <p:cNvPr id="419" name="object 4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327142"/>
              <a:ext cx="182879" cy="73152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400294"/>
              <a:ext cx="182879" cy="73152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473446"/>
              <a:ext cx="182879" cy="73152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073" y="5546598"/>
              <a:ext cx="182879" cy="73151"/>
            </a:xfrm>
            <a:prstGeom prst="rect">
              <a:avLst/>
            </a:prstGeom>
          </p:spPr>
        </p:pic>
      </p:grpSp>
      <p:pic>
        <p:nvPicPr>
          <p:cNvPr id="423" name="object 4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43400" y="3429000"/>
            <a:ext cx="761999" cy="72390"/>
          </a:xfrm>
          <a:prstGeom prst="rect">
            <a:avLst/>
          </a:prstGeom>
        </p:spPr>
      </p:pic>
      <p:pic>
        <p:nvPicPr>
          <p:cNvPr id="424" name="object 4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3429000"/>
            <a:ext cx="490727" cy="72390"/>
          </a:xfrm>
          <a:prstGeom prst="rect">
            <a:avLst/>
          </a:prstGeom>
        </p:spPr>
      </p:pic>
      <p:grpSp>
        <p:nvGrpSpPr>
          <p:cNvPr id="425" name="object 425"/>
          <p:cNvGrpSpPr/>
          <p:nvPr/>
        </p:nvGrpSpPr>
        <p:grpSpPr>
          <a:xfrm>
            <a:off x="3200400" y="3429000"/>
            <a:ext cx="2345055" cy="1898650"/>
            <a:chOff x="3200400" y="3429000"/>
            <a:chExt cx="2345055" cy="1898650"/>
          </a:xfrm>
        </p:grpSpPr>
        <p:pic>
          <p:nvPicPr>
            <p:cNvPr id="426" name="object 42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4962144"/>
              <a:ext cx="439673" cy="73152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035296"/>
              <a:ext cx="439673" cy="73152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4889753"/>
              <a:ext cx="439673" cy="72390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108448"/>
              <a:ext cx="439673" cy="73152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5181600"/>
              <a:ext cx="439673" cy="73151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5254751"/>
              <a:ext cx="439673" cy="72390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962144"/>
              <a:ext cx="761999" cy="7315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035296"/>
              <a:ext cx="761999" cy="73152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108448"/>
              <a:ext cx="761999" cy="73152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5181600"/>
              <a:ext cx="761999" cy="73151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962144"/>
              <a:ext cx="490727" cy="73152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035296"/>
              <a:ext cx="490727" cy="73152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108448"/>
              <a:ext cx="490727" cy="73152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5181600"/>
              <a:ext cx="490727" cy="73151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4962144"/>
              <a:ext cx="470153" cy="73152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035296"/>
              <a:ext cx="470153" cy="73152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4889753"/>
              <a:ext cx="470153" cy="72390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5108448"/>
              <a:ext cx="652271" cy="14630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5181600"/>
              <a:ext cx="470153" cy="73151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597146"/>
              <a:ext cx="439673" cy="73152"/>
            </a:xfrm>
            <a:prstGeom prst="rect">
              <a:avLst/>
            </a:prstGeom>
          </p:spPr>
        </p:pic>
        <p:pic>
          <p:nvPicPr>
            <p:cNvPr id="446" name="object 4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670298"/>
              <a:ext cx="439673" cy="73152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523994"/>
              <a:ext cx="439673" cy="73152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743450"/>
              <a:ext cx="439673" cy="73152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816602"/>
              <a:ext cx="439673" cy="73151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597146"/>
              <a:ext cx="761999" cy="73152"/>
            </a:xfrm>
            <a:prstGeom prst="rect">
              <a:avLst/>
            </a:prstGeom>
          </p:spPr>
        </p:pic>
        <p:pic>
          <p:nvPicPr>
            <p:cNvPr id="451" name="object 4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670298"/>
              <a:ext cx="761999" cy="73152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743450"/>
              <a:ext cx="761999" cy="73152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816602"/>
              <a:ext cx="761999" cy="73151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597146"/>
              <a:ext cx="490727" cy="73152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670298"/>
              <a:ext cx="490727" cy="73152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743450"/>
              <a:ext cx="490727" cy="73152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816602"/>
              <a:ext cx="490727" cy="73151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4597146"/>
              <a:ext cx="470153" cy="73152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4670298"/>
              <a:ext cx="470153" cy="73152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00400" y="4743450"/>
              <a:ext cx="652271" cy="146303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00400" y="4816602"/>
              <a:ext cx="470153" cy="73151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231386"/>
              <a:ext cx="439673" cy="73152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304538"/>
              <a:ext cx="439673" cy="73152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158995"/>
              <a:ext cx="439673" cy="72390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377690"/>
              <a:ext cx="439673" cy="73152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450842"/>
              <a:ext cx="439673" cy="73151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231386"/>
              <a:ext cx="761999" cy="73152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304538"/>
              <a:ext cx="761999" cy="7315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377690"/>
              <a:ext cx="761999" cy="73152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4450842"/>
              <a:ext cx="761999" cy="73151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231386"/>
              <a:ext cx="490727" cy="73152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304538"/>
              <a:ext cx="490727" cy="73152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377690"/>
              <a:ext cx="490727" cy="73152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4450842"/>
              <a:ext cx="490727" cy="73151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4231386"/>
              <a:ext cx="470153" cy="73152"/>
            </a:xfrm>
            <a:prstGeom prst="rect">
              <a:avLst/>
            </a:prstGeom>
          </p:spPr>
        </p:pic>
        <p:pic>
          <p:nvPicPr>
            <p:cNvPr id="476" name="object 4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4304538"/>
              <a:ext cx="470153" cy="73152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400" y="4377690"/>
              <a:ext cx="652271" cy="146303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4450842"/>
              <a:ext cx="470153" cy="73151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3866388"/>
              <a:ext cx="439673" cy="73152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3939540"/>
              <a:ext cx="439673" cy="73152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3793997"/>
              <a:ext cx="439673" cy="72390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4012692"/>
              <a:ext cx="439673" cy="73152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5400" y="4085844"/>
              <a:ext cx="439673" cy="73151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3866388"/>
              <a:ext cx="761999" cy="73152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3939540"/>
              <a:ext cx="761999" cy="73152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012692"/>
              <a:ext cx="761999" cy="73152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43400" y="4085844"/>
              <a:ext cx="761999" cy="73151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3866388"/>
              <a:ext cx="490727" cy="73152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3939540"/>
              <a:ext cx="490727" cy="73152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012692"/>
              <a:ext cx="490727" cy="73152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2672" y="4085844"/>
              <a:ext cx="490727" cy="73151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400" y="4012692"/>
              <a:ext cx="652271" cy="146303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501390"/>
              <a:ext cx="439673" cy="73152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574542"/>
              <a:ext cx="439673" cy="73152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429000"/>
              <a:ext cx="439673" cy="72390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647694"/>
              <a:ext cx="439673" cy="73152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3720846"/>
              <a:ext cx="439673" cy="73151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501390"/>
              <a:ext cx="761999" cy="73152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574542"/>
              <a:ext cx="761999" cy="73152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647694"/>
              <a:ext cx="761999" cy="73152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400" y="3720846"/>
              <a:ext cx="761999" cy="73151"/>
            </a:xfrm>
            <a:prstGeom prst="rect">
              <a:avLst/>
            </a:prstGeom>
          </p:spPr>
        </p:pic>
        <p:pic>
          <p:nvPicPr>
            <p:cNvPr id="502" name="object 5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501390"/>
              <a:ext cx="490727" cy="73152"/>
            </a:xfrm>
            <a:prstGeom prst="rect">
              <a:avLst/>
            </a:prstGeom>
          </p:spPr>
        </p:pic>
        <p:pic>
          <p:nvPicPr>
            <p:cNvPr id="503" name="object 50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574542"/>
              <a:ext cx="490727" cy="73152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2672" y="3647694"/>
              <a:ext cx="490727" cy="73152"/>
            </a:xfrm>
            <a:prstGeom prst="rect">
              <a:avLst/>
            </a:prstGeom>
          </p:spPr>
        </p:pic>
      </p:grpSp>
      <p:pic>
        <p:nvPicPr>
          <p:cNvPr id="505" name="object 50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52671" y="3720846"/>
            <a:ext cx="490727" cy="73151"/>
          </a:xfrm>
          <a:prstGeom prst="rect">
            <a:avLst/>
          </a:prstGeom>
        </p:spPr>
      </p:pic>
      <p:grpSp>
        <p:nvGrpSpPr>
          <p:cNvPr id="506" name="object 506"/>
          <p:cNvGrpSpPr/>
          <p:nvPr/>
        </p:nvGrpSpPr>
        <p:grpSpPr>
          <a:xfrm>
            <a:off x="3670553" y="3429000"/>
            <a:ext cx="182245" cy="292100"/>
            <a:chOff x="3670553" y="3429000"/>
            <a:chExt cx="182245" cy="292100"/>
          </a:xfrm>
        </p:grpSpPr>
        <p:pic>
          <p:nvPicPr>
            <p:cNvPr id="507" name="object 5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429000"/>
              <a:ext cx="182117" cy="72390"/>
            </a:xfrm>
            <a:prstGeom prst="rect">
              <a:avLst/>
            </a:prstGeom>
          </p:spPr>
        </p:pic>
        <p:pic>
          <p:nvPicPr>
            <p:cNvPr id="508" name="object 50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501390"/>
              <a:ext cx="182117" cy="73152"/>
            </a:xfrm>
            <a:prstGeom prst="rect">
              <a:avLst/>
            </a:prstGeom>
          </p:spPr>
        </p:pic>
        <p:pic>
          <p:nvPicPr>
            <p:cNvPr id="509" name="object 5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574542"/>
              <a:ext cx="182117" cy="73152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0553" y="3647694"/>
              <a:ext cx="182117" cy="73152"/>
            </a:xfrm>
            <a:prstGeom prst="rect">
              <a:avLst/>
            </a:prstGeom>
          </p:spPr>
        </p:pic>
      </p:grpSp>
      <p:pic>
        <p:nvPicPr>
          <p:cNvPr id="511" name="object 51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00400" y="3647694"/>
            <a:ext cx="652271" cy="146303"/>
          </a:xfrm>
          <a:prstGeom prst="rect">
            <a:avLst/>
          </a:prstGeom>
        </p:spPr>
      </p:pic>
      <p:grpSp>
        <p:nvGrpSpPr>
          <p:cNvPr id="512" name="object 512"/>
          <p:cNvGrpSpPr/>
          <p:nvPr/>
        </p:nvGrpSpPr>
        <p:grpSpPr>
          <a:xfrm>
            <a:off x="3200400" y="3429000"/>
            <a:ext cx="470534" cy="219075"/>
            <a:chOff x="3200400" y="3429000"/>
            <a:chExt cx="470534" cy="219075"/>
          </a:xfrm>
        </p:grpSpPr>
        <p:pic>
          <p:nvPicPr>
            <p:cNvPr id="513" name="object 51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429000"/>
              <a:ext cx="470153" cy="72390"/>
            </a:xfrm>
            <a:prstGeom prst="rect">
              <a:avLst/>
            </a:prstGeom>
          </p:spPr>
        </p:pic>
        <p:pic>
          <p:nvPicPr>
            <p:cNvPr id="514" name="object 51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501390"/>
              <a:ext cx="470153" cy="73152"/>
            </a:xfrm>
            <a:prstGeom prst="rect">
              <a:avLst/>
            </a:prstGeom>
          </p:spPr>
        </p:pic>
        <p:pic>
          <p:nvPicPr>
            <p:cNvPr id="515" name="object 51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0" y="3574542"/>
              <a:ext cx="470153" cy="73152"/>
            </a:xfrm>
            <a:prstGeom prst="rect">
              <a:avLst/>
            </a:prstGeom>
          </p:spPr>
        </p:pic>
      </p:grpSp>
      <p:pic>
        <p:nvPicPr>
          <p:cNvPr id="516" name="object 51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00400" y="3720846"/>
            <a:ext cx="470153" cy="73151"/>
          </a:xfrm>
          <a:prstGeom prst="rect">
            <a:avLst/>
          </a:prstGeom>
        </p:spPr>
      </p:pic>
      <p:sp>
        <p:nvSpPr>
          <p:cNvPr id="517" name="object 517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8" name="object 5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0" dirty="0"/>
              <a:t> </a:t>
            </a:r>
            <a:r>
              <a:rPr dirty="0"/>
              <a:t>Detection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14" y="2066792"/>
            <a:ext cx="8529320" cy="421957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55600" marR="5080" indent="-342900">
              <a:lnSpc>
                <a:spcPts val="1739"/>
              </a:lnSpc>
              <a:spcBef>
                <a:spcPts val="309"/>
              </a:spcBef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So,</a:t>
            </a:r>
            <a:r>
              <a:rPr sz="16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6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6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occurred.</a:t>
            </a:r>
            <a:r>
              <a:rPr sz="16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Now,</a:t>
            </a:r>
            <a:r>
              <a:rPr sz="1600" spc="2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how</a:t>
            </a:r>
            <a:r>
              <a:rPr sz="1600" spc="25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do</a:t>
            </a:r>
            <a:r>
              <a:rPr sz="1600" spc="25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we</a:t>
            </a:r>
            <a:r>
              <a:rPr sz="1600" spc="2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get</a:t>
            </a:r>
            <a:r>
              <a:rPr sz="16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2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1600" spc="25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back</a:t>
            </a:r>
            <a:r>
              <a:rPr sz="1600" spc="25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6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gain</a:t>
            </a:r>
            <a:r>
              <a:rPr sz="1600" spc="2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forward </a:t>
            </a:r>
            <a:r>
              <a:rPr sz="1600" spc="-4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progress?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PROCESS</a:t>
            </a:r>
            <a:r>
              <a:rPr sz="16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TERMINATION: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buFont typeface="Symbol"/>
              <a:buChar char="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Could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delete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all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processes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--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expensive.</a:t>
            </a:r>
            <a:endParaRPr sz="1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Delete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one at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time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until deadlock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broken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(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time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 consuming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).</a:t>
            </a:r>
            <a:endParaRPr sz="1600">
              <a:latin typeface="Arial MT"/>
              <a:cs typeface="Arial MT"/>
            </a:endParaRPr>
          </a:p>
          <a:p>
            <a:pPr marL="755650" marR="5715" indent="-286385">
              <a:lnSpc>
                <a:spcPts val="1730"/>
              </a:lnSpc>
              <a:spcBef>
                <a:spcPts val="425"/>
              </a:spcBef>
              <a:buFont typeface="Symbol"/>
              <a:buChar char=""/>
              <a:tabLst>
                <a:tab pos="755015" algn="l"/>
                <a:tab pos="7562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Select</a:t>
            </a:r>
            <a:r>
              <a:rPr sz="1600" spc="1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who</a:t>
            </a:r>
            <a:r>
              <a:rPr sz="1600" spc="1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terminate</a:t>
            </a:r>
            <a:r>
              <a:rPr sz="1600" spc="1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based</a:t>
            </a:r>
            <a:r>
              <a:rPr sz="1600" spc="1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on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priority,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time</a:t>
            </a:r>
            <a:r>
              <a:rPr sz="1600" spc="1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executed,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time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1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completion,</a:t>
            </a:r>
            <a:r>
              <a:rPr sz="1600" spc="1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needs </a:t>
            </a:r>
            <a:r>
              <a:rPr sz="1600" spc="-4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for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completion,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or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depth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of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rollback</a:t>
            </a:r>
            <a:endParaRPr sz="1600">
              <a:latin typeface="Arial MT"/>
              <a:cs typeface="Arial MT"/>
            </a:endParaRPr>
          </a:p>
          <a:p>
            <a:pPr marL="755650" indent="-286385">
              <a:lnSpc>
                <a:spcPct val="100000"/>
              </a:lnSpc>
              <a:spcBef>
                <a:spcPts val="185"/>
              </a:spcBef>
              <a:buFont typeface="Symbol"/>
              <a:buChar char=""/>
              <a:tabLst>
                <a:tab pos="755015" algn="l"/>
                <a:tab pos="7562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general,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it's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easier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preempt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resource,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than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terminate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63639"/>
              </a:buClr>
              <a:buFont typeface="Symbol"/>
              <a:buChar char=""/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RESOURCE</a:t>
            </a:r>
            <a:r>
              <a:rPr sz="16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63639"/>
                </a:solidFill>
                <a:latin typeface="Arial"/>
                <a:cs typeface="Arial"/>
              </a:rPr>
              <a:t>PREEMPTION: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755650" indent="-286385">
              <a:lnSpc>
                <a:spcPct val="100000"/>
              </a:lnSpc>
              <a:buFont typeface="Symbol"/>
              <a:buChar char=""/>
              <a:tabLst>
                <a:tab pos="755015" algn="l"/>
                <a:tab pos="7562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Select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victim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-</a:t>
            </a:r>
            <a:r>
              <a:rPr sz="1600" spc="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which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and which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resource to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preempt.</a:t>
            </a:r>
            <a:endParaRPr sz="1600">
              <a:latin typeface="Arial MT"/>
              <a:cs typeface="Arial MT"/>
            </a:endParaRPr>
          </a:p>
          <a:p>
            <a:pPr marL="755650" indent="-28638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755015" algn="l"/>
                <a:tab pos="7562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Rollback to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previously defined "safe"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state.</a:t>
            </a:r>
            <a:endParaRPr sz="1600">
              <a:latin typeface="Arial MT"/>
              <a:cs typeface="Arial MT"/>
            </a:endParaRPr>
          </a:p>
          <a:p>
            <a:pPr marL="755650" indent="-28638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755015" algn="l"/>
                <a:tab pos="756285" algn="l"/>
              </a:tabLst>
            </a:pP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Prevent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one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from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always</a:t>
            </a:r>
            <a:r>
              <a:rPr sz="16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being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the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one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63639"/>
                </a:solidFill>
                <a:latin typeface="Arial MT"/>
                <a:cs typeface="Arial MT"/>
              </a:rPr>
              <a:t>preempted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 (</a:t>
            </a:r>
            <a:r>
              <a:rPr sz="16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63639"/>
                </a:solidFill>
                <a:latin typeface="Arial MT"/>
                <a:cs typeface="Arial MT"/>
              </a:rPr>
              <a:t>starvation 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063" y="709675"/>
            <a:ext cx="3312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5" dirty="0"/>
              <a:t> </a:t>
            </a:r>
            <a:r>
              <a:rPr dirty="0"/>
              <a:t>Recovery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COMBINED</a:t>
            </a:r>
            <a:r>
              <a:rPr spc="-20" dirty="0"/>
              <a:t> </a:t>
            </a:r>
            <a:r>
              <a:rPr spc="-10" dirty="0"/>
              <a:t>APPROACH </a:t>
            </a:r>
            <a:r>
              <a:rPr dirty="0"/>
              <a:t>TO</a:t>
            </a:r>
            <a:r>
              <a:rPr spc="-10" dirty="0"/>
              <a:t> </a:t>
            </a:r>
            <a:r>
              <a:rPr spc="-5" dirty="0"/>
              <a:t>DEADLOCK</a:t>
            </a:r>
            <a:r>
              <a:rPr spc="-15" dirty="0"/>
              <a:t> </a:t>
            </a:r>
            <a:r>
              <a:rPr spc="-5" dirty="0"/>
              <a:t>HANDLING:</a:t>
            </a: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endParaRPr sz="2200"/>
          </a:p>
          <a:p>
            <a:pPr marL="356235" marR="5080" indent="-342900">
              <a:lnSpc>
                <a:spcPts val="1739"/>
              </a:lnSpc>
              <a:buChar char="•"/>
              <a:tabLst>
                <a:tab pos="355600" algn="l"/>
                <a:tab pos="356235" algn="l"/>
              </a:tabLst>
            </a:pPr>
            <a:r>
              <a:rPr b="0" dirty="0">
                <a:latin typeface="Arial MT"/>
                <a:cs typeface="Arial MT"/>
              </a:rPr>
              <a:t>Type </a:t>
            </a:r>
            <a:r>
              <a:rPr b="0" spc="-5" dirty="0">
                <a:latin typeface="Arial MT"/>
                <a:cs typeface="Arial MT"/>
              </a:rPr>
              <a:t>of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resource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may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dictate</a:t>
            </a:r>
            <a:r>
              <a:rPr b="0" spc="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best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deadlock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handling.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Look</a:t>
            </a:r>
            <a:r>
              <a:rPr b="0" spc="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at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ease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of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implementation,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 </a:t>
            </a:r>
            <a:r>
              <a:rPr b="0" spc="-4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effect </a:t>
            </a:r>
            <a:r>
              <a:rPr b="0" dirty="0">
                <a:latin typeface="Arial MT"/>
                <a:cs typeface="Arial MT"/>
              </a:rPr>
              <a:t>on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performance.</a:t>
            </a:r>
          </a:p>
          <a:p>
            <a:pPr marL="635">
              <a:lnSpc>
                <a:spcPct val="100000"/>
              </a:lnSpc>
              <a:buClr>
                <a:srgbClr val="363639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6235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b="0" spc="-5" dirty="0">
                <a:latin typeface="Arial MT"/>
                <a:cs typeface="Arial MT"/>
              </a:rPr>
              <a:t>In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other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words,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there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is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</a:t>
            </a:r>
            <a:r>
              <a:rPr b="0" spc="-5" dirty="0">
                <a:latin typeface="Arial MT"/>
                <a:cs typeface="Arial MT"/>
              </a:rPr>
              <a:t> one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best </a:t>
            </a:r>
            <a:r>
              <a:rPr b="0" spc="-5" dirty="0">
                <a:latin typeface="Arial MT"/>
                <a:cs typeface="Arial MT"/>
              </a:rPr>
              <a:t>technique.</a:t>
            </a:r>
          </a:p>
          <a:p>
            <a:pPr marL="635">
              <a:lnSpc>
                <a:spcPct val="100000"/>
              </a:lnSpc>
              <a:spcBef>
                <a:spcPts val="35"/>
              </a:spcBef>
              <a:buClr>
                <a:srgbClr val="363639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5600" algn="l"/>
                <a:tab pos="356870" algn="l"/>
              </a:tabLst>
            </a:pPr>
            <a:r>
              <a:rPr b="0" spc="-5" dirty="0">
                <a:latin typeface="Arial MT"/>
                <a:cs typeface="Arial MT"/>
              </a:rPr>
              <a:t>Cases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include:</a:t>
            </a:r>
          </a:p>
          <a:p>
            <a:pPr marL="927735" marR="4940300">
              <a:lnSpc>
                <a:spcPct val="221300"/>
              </a:lnSpc>
            </a:pPr>
            <a:r>
              <a:rPr b="0" spc="-5" dirty="0">
                <a:latin typeface="Arial MT"/>
                <a:cs typeface="Arial MT"/>
              </a:rPr>
              <a:t>Preemption </a:t>
            </a:r>
            <a:r>
              <a:rPr b="0" dirty="0">
                <a:latin typeface="Arial MT"/>
                <a:cs typeface="Arial MT"/>
              </a:rPr>
              <a:t>for memory, 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Preallocation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swap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space,</a:t>
            </a:r>
          </a:p>
          <a:p>
            <a:pPr marL="635">
              <a:lnSpc>
                <a:spcPct val="100000"/>
              </a:lnSpc>
              <a:spcBef>
                <a:spcPts val="35"/>
              </a:spcBef>
            </a:pPr>
            <a:endParaRPr sz="2000">
              <a:latin typeface="Arial MT"/>
              <a:cs typeface="Arial MT"/>
            </a:endParaRPr>
          </a:p>
          <a:p>
            <a:pPr marL="927735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Avoidance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devices</a:t>
            </a:r>
            <a:r>
              <a:rPr b="0" dirty="0">
                <a:latin typeface="Arial MT"/>
                <a:cs typeface="Arial MT"/>
              </a:rPr>
              <a:t> (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can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extract</a:t>
            </a:r>
            <a:r>
              <a:rPr b="0" spc="-5" dirty="0">
                <a:latin typeface="Arial MT"/>
                <a:cs typeface="Arial MT"/>
              </a:rPr>
              <a:t> Needs</a:t>
            </a:r>
            <a:r>
              <a:rPr b="0" dirty="0">
                <a:latin typeface="Arial MT"/>
                <a:cs typeface="Arial MT"/>
              </a:rPr>
              <a:t> from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process.</a:t>
            </a:r>
            <a:r>
              <a:rPr b="0" dirty="0">
                <a:latin typeface="Arial MT"/>
                <a:cs typeface="Arial MT"/>
              </a:rPr>
              <a:t> 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063" y="709675"/>
            <a:ext cx="3312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45" dirty="0"/>
              <a:t> </a:t>
            </a:r>
            <a:r>
              <a:rPr dirty="0"/>
              <a:t>Recovery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362200"/>
            <a:ext cx="8229600" cy="2362200"/>
          </a:xfrm>
          <a:prstGeom prst="rect">
            <a:avLst/>
          </a:prstGeom>
          <a:solidFill>
            <a:srgbClr val="C7EAFB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this section</a:t>
            </a:r>
            <a:r>
              <a:rPr sz="1800" b="1" spc="-1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we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have: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Looked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at necessary conditions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for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deadlock to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occur.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Determined</a:t>
            </a:r>
            <a:r>
              <a:rPr sz="18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how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prevent, avoid,</a:t>
            </a:r>
            <a:r>
              <a:rPr sz="1800" b="1" spc="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detect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recover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deadlocks.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698" y="747380"/>
            <a:ext cx="2922270" cy="11023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3600" spc="-5" dirty="0">
                <a:solidFill>
                  <a:srgbClr val="363639"/>
                </a:solidFill>
              </a:rPr>
              <a:t>DEADLOCKS</a:t>
            </a:r>
            <a:endParaRPr sz="3600"/>
          </a:p>
          <a:p>
            <a:pPr marL="36830" algn="ctr">
              <a:lnSpc>
                <a:spcPct val="100000"/>
              </a:lnSpc>
              <a:spcBef>
                <a:spcPts val="350"/>
              </a:spcBef>
            </a:pPr>
            <a:r>
              <a:rPr spc="-5" dirty="0"/>
              <a:t>WRAPUP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672317" y="6744421"/>
            <a:ext cx="189865" cy="281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134" y="817879"/>
            <a:ext cx="35642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63639"/>
                </a:solidFill>
              </a:rPr>
              <a:t>DEADLOCKS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1501" y="1754377"/>
            <a:ext cx="8376284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ED1C24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buChar char="•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"It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takes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money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make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money".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63639"/>
              </a:buClr>
              <a:buFont typeface="Arial MT"/>
              <a:buChar char="•"/>
            </a:pPr>
            <a:endParaRPr sz="2450">
              <a:latin typeface="Arial MT"/>
              <a:cs typeface="Arial MT"/>
            </a:endParaRPr>
          </a:p>
          <a:p>
            <a:pPr marL="546100" marR="5080" indent="-533400">
              <a:lnSpc>
                <a:spcPts val="1950"/>
              </a:lnSpc>
              <a:spcBef>
                <a:spcPts val="5"/>
              </a:spcBef>
              <a:buChar char="•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You</a:t>
            </a:r>
            <a:r>
              <a:rPr sz="18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can't</a:t>
            </a:r>
            <a:r>
              <a:rPr sz="1800" spc="25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get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job</a:t>
            </a:r>
            <a:r>
              <a:rPr sz="1800" spc="24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without</a:t>
            </a:r>
            <a:r>
              <a:rPr sz="1800" spc="2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experience;</a:t>
            </a:r>
            <a:r>
              <a:rPr sz="18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you</a:t>
            </a:r>
            <a:r>
              <a:rPr sz="1800" spc="2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can't</a:t>
            </a:r>
            <a:r>
              <a:rPr sz="1800" spc="25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get</a:t>
            </a:r>
            <a:r>
              <a:rPr sz="18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experience</a:t>
            </a:r>
            <a:r>
              <a:rPr sz="18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without</a:t>
            </a:r>
            <a:r>
              <a:rPr sz="1800" spc="2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job.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D1C24"/>
                </a:solidFill>
                <a:latin typeface="Arial"/>
                <a:cs typeface="Arial"/>
              </a:rPr>
              <a:t>BACKGROUND: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1" y="4454142"/>
            <a:ext cx="7774940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46100" marR="5080" indent="-53340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cause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1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deadlocks: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Each</a:t>
            </a:r>
            <a:r>
              <a:rPr sz="1800" spc="1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needing</a:t>
            </a:r>
            <a:r>
              <a:rPr sz="1800" spc="16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what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another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spc="15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has.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results from sharing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resources such as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memory,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devices, links.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688" y="4454142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511" y="5308342"/>
            <a:ext cx="6871334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Under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normal operation,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resource allocations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proceed like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this::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resource (suspend until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available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necessary ).</a:t>
            </a:r>
            <a:endParaRPr sz="180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Use</a:t>
            </a:r>
            <a:r>
              <a:rPr sz="1800" spc="-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endParaRPr sz="1800">
              <a:latin typeface="Arial MT"/>
              <a:cs typeface="Arial MT"/>
            </a:endParaRPr>
          </a:p>
          <a:p>
            <a:pPr marL="927100" indent="-4572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Release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685" y="3699458"/>
            <a:ext cx="8037195" cy="21570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Traffic</a:t>
            </a:r>
            <a:r>
              <a:rPr sz="20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only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in one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direction.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Each section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a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bridge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can be viewed as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a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2000" spc="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occurs, it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can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be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resolved if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one car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backs up (preempt </a:t>
            </a:r>
            <a:r>
              <a:rPr sz="2000" spc="-54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resources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and rollback).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Several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cars may have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be backed up if</a:t>
            </a:r>
            <a:r>
              <a:rPr sz="2000" dirty="0">
                <a:solidFill>
                  <a:srgbClr val="363639"/>
                </a:solidFill>
                <a:latin typeface="Arial MT"/>
                <a:cs typeface="Arial MT"/>
              </a:rPr>
              <a:t> a</a:t>
            </a:r>
            <a:r>
              <a:rPr sz="20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20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occurs.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Starvation</a:t>
            </a:r>
            <a:r>
              <a:rPr sz="20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63639"/>
                </a:solidFill>
                <a:latin typeface="Arial MT"/>
                <a:cs typeface="Arial MT"/>
              </a:rPr>
              <a:t>possible.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7837" y="2052637"/>
            <a:ext cx="6253480" cy="476250"/>
            <a:chOff x="1747837" y="2052637"/>
            <a:chExt cx="6253480" cy="476250"/>
          </a:xfrm>
        </p:grpSpPr>
        <p:sp>
          <p:nvSpPr>
            <p:cNvPr id="4" name="object 4"/>
            <p:cNvSpPr/>
            <p:nvPr/>
          </p:nvSpPr>
          <p:spPr>
            <a:xfrm>
              <a:off x="1752600" y="2057400"/>
              <a:ext cx="6248400" cy="381000"/>
            </a:xfrm>
            <a:custGeom>
              <a:avLst/>
              <a:gdLst/>
              <a:ahLst/>
              <a:cxnLst/>
              <a:rect l="l" t="t" r="r" b="b"/>
              <a:pathLst>
                <a:path w="6248400" h="381000">
                  <a:moveTo>
                    <a:pt x="0" y="0"/>
                  </a:moveTo>
                  <a:lnTo>
                    <a:pt x="1828799" y="0"/>
                  </a:lnTo>
                  <a:lnTo>
                    <a:pt x="2438399" y="380999"/>
                  </a:lnTo>
                  <a:lnTo>
                    <a:pt x="3809999" y="380999"/>
                  </a:lnTo>
                  <a:lnTo>
                    <a:pt x="4419599" y="28193"/>
                  </a:lnTo>
                </a:path>
                <a:path w="6248400" h="381000">
                  <a:moveTo>
                    <a:pt x="4419599" y="19049"/>
                  </a:moveTo>
                  <a:lnTo>
                    <a:pt x="6248399" y="19049"/>
                  </a:lnTo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244" y="2266950"/>
              <a:ext cx="1134110" cy="257175"/>
            </a:xfrm>
            <a:custGeom>
              <a:avLst/>
              <a:gdLst/>
              <a:ahLst/>
              <a:cxnLst/>
              <a:rect l="l" t="t" r="r" b="b"/>
              <a:pathLst>
                <a:path w="1134109" h="257175">
                  <a:moveTo>
                    <a:pt x="0" y="0"/>
                  </a:moveTo>
                  <a:lnTo>
                    <a:pt x="0" y="256793"/>
                  </a:lnTo>
                  <a:lnTo>
                    <a:pt x="457199" y="256793"/>
                  </a:lnTo>
                  <a:lnTo>
                    <a:pt x="457199" y="0"/>
                  </a:lnTo>
                  <a:lnTo>
                    <a:pt x="0" y="0"/>
                  </a:lnTo>
                  <a:close/>
                </a:path>
                <a:path w="1134109" h="257175">
                  <a:moveTo>
                    <a:pt x="114299" y="38099"/>
                  </a:moveTo>
                  <a:lnTo>
                    <a:pt x="114299" y="218693"/>
                  </a:lnTo>
                  <a:lnTo>
                    <a:pt x="219455" y="218693"/>
                  </a:lnTo>
                  <a:lnTo>
                    <a:pt x="219455" y="38099"/>
                  </a:lnTo>
                  <a:lnTo>
                    <a:pt x="114299" y="38099"/>
                  </a:lnTo>
                  <a:close/>
                </a:path>
                <a:path w="1134109" h="257175">
                  <a:moveTo>
                    <a:pt x="676655" y="0"/>
                  </a:moveTo>
                  <a:lnTo>
                    <a:pt x="676655" y="256793"/>
                  </a:lnTo>
                  <a:lnTo>
                    <a:pt x="1133855" y="256793"/>
                  </a:lnTo>
                  <a:lnTo>
                    <a:pt x="1133855" y="0"/>
                  </a:lnTo>
                  <a:lnTo>
                    <a:pt x="676655" y="0"/>
                  </a:lnTo>
                  <a:close/>
                </a:path>
                <a:path w="1134109" h="257175">
                  <a:moveTo>
                    <a:pt x="790955" y="38099"/>
                  </a:moveTo>
                  <a:lnTo>
                    <a:pt x="790955" y="218693"/>
                  </a:lnTo>
                  <a:lnTo>
                    <a:pt x="895349" y="218693"/>
                  </a:lnTo>
                  <a:lnTo>
                    <a:pt x="895349" y="38099"/>
                  </a:lnTo>
                  <a:lnTo>
                    <a:pt x="790955" y="38099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47837" y="3014281"/>
            <a:ext cx="6253480" cy="419734"/>
            <a:chOff x="1747837" y="3014281"/>
            <a:chExt cx="6253480" cy="419734"/>
          </a:xfrm>
        </p:grpSpPr>
        <p:sp>
          <p:nvSpPr>
            <p:cNvPr id="7" name="object 7"/>
            <p:cNvSpPr/>
            <p:nvPr/>
          </p:nvSpPr>
          <p:spPr>
            <a:xfrm>
              <a:off x="1752600" y="3048000"/>
              <a:ext cx="6248400" cy="381000"/>
            </a:xfrm>
            <a:custGeom>
              <a:avLst/>
              <a:gdLst/>
              <a:ahLst/>
              <a:cxnLst/>
              <a:rect l="l" t="t" r="r" b="b"/>
              <a:pathLst>
                <a:path w="6248400" h="381000">
                  <a:moveTo>
                    <a:pt x="0" y="380999"/>
                  </a:moveTo>
                  <a:lnTo>
                    <a:pt x="1828799" y="380999"/>
                  </a:lnTo>
                  <a:lnTo>
                    <a:pt x="2438399" y="0"/>
                  </a:lnTo>
                  <a:lnTo>
                    <a:pt x="3809999" y="0"/>
                  </a:lnTo>
                  <a:lnTo>
                    <a:pt x="4419599" y="352043"/>
                  </a:lnTo>
                </a:path>
                <a:path w="6248400" h="381000">
                  <a:moveTo>
                    <a:pt x="4419599" y="361949"/>
                  </a:moveTo>
                  <a:lnTo>
                    <a:pt x="6248399" y="361949"/>
                  </a:lnTo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7500" y="3019044"/>
              <a:ext cx="457200" cy="257810"/>
            </a:xfrm>
            <a:custGeom>
              <a:avLst/>
              <a:gdLst/>
              <a:ahLst/>
              <a:cxnLst/>
              <a:rect l="l" t="t" r="r" b="b"/>
              <a:pathLst>
                <a:path w="457200" h="257810">
                  <a:moveTo>
                    <a:pt x="457199" y="257555"/>
                  </a:moveTo>
                  <a:lnTo>
                    <a:pt x="457199" y="0"/>
                  </a:lnTo>
                  <a:lnTo>
                    <a:pt x="0" y="0"/>
                  </a:lnTo>
                  <a:lnTo>
                    <a:pt x="0" y="257555"/>
                  </a:lnTo>
                  <a:lnTo>
                    <a:pt x="457199" y="2575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0" y="3019044"/>
              <a:ext cx="457200" cy="257810"/>
            </a:xfrm>
            <a:custGeom>
              <a:avLst/>
              <a:gdLst/>
              <a:ahLst/>
              <a:cxnLst/>
              <a:rect l="l" t="t" r="r" b="b"/>
              <a:pathLst>
                <a:path w="457200" h="257810">
                  <a:moveTo>
                    <a:pt x="0" y="0"/>
                  </a:moveTo>
                  <a:lnTo>
                    <a:pt x="0" y="257555"/>
                  </a:lnTo>
                  <a:lnTo>
                    <a:pt x="457199" y="257555"/>
                  </a:lnTo>
                  <a:lnTo>
                    <a:pt x="457199" y="0"/>
                  </a:lnTo>
                  <a:lnTo>
                    <a:pt x="0" y="0"/>
                  </a:lnTo>
                  <a:close/>
                </a:path>
                <a:path w="457200" h="257810">
                  <a:moveTo>
                    <a:pt x="237743" y="38099"/>
                  </a:moveTo>
                  <a:lnTo>
                    <a:pt x="237743" y="219455"/>
                  </a:lnTo>
                  <a:lnTo>
                    <a:pt x="342899" y="219455"/>
                  </a:lnTo>
                  <a:lnTo>
                    <a:pt x="342899" y="38099"/>
                  </a:lnTo>
                  <a:lnTo>
                    <a:pt x="237743" y="38099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23644" y="2724150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9524">
            <a:solidFill>
              <a:srgbClr val="37373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550" y="2714244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9524">
            <a:solidFill>
              <a:srgbClr val="37373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8244" y="2590800"/>
            <a:ext cx="457200" cy="257175"/>
          </a:xfrm>
          <a:custGeom>
            <a:avLst/>
            <a:gdLst/>
            <a:ahLst/>
            <a:cxnLst/>
            <a:rect l="l" t="t" r="r" b="b"/>
            <a:pathLst>
              <a:path w="457200" h="257175">
                <a:moveTo>
                  <a:pt x="0" y="0"/>
                </a:moveTo>
                <a:lnTo>
                  <a:pt x="0" y="256793"/>
                </a:lnTo>
                <a:lnTo>
                  <a:pt x="457199" y="256793"/>
                </a:lnTo>
                <a:lnTo>
                  <a:pt x="457199" y="0"/>
                </a:lnTo>
                <a:lnTo>
                  <a:pt x="0" y="0"/>
                </a:lnTo>
                <a:close/>
              </a:path>
              <a:path w="457200" h="257175">
                <a:moveTo>
                  <a:pt x="238505" y="38099"/>
                </a:moveTo>
                <a:lnTo>
                  <a:pt x="238505" y="218693"/>
                </a:lnTo>
                <a:lnTo>
                  <a:pt x="342899" y="218693"/>
                </a:lnTo>
                <a:lnTo>
                  <a:pt x="342899" y="38099"/>
                </a:lnTo>
                <a:lnTo>
                  <a:pt x="238505" y="38099"/>
                </a:lnTo>
                <a:close/>
              </a:path>
            </a:pathLst>
          </a:custGeom>
          <a:ln w="9524">
            <a:solidFill>
              <a:srgbClr val="3737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2144" y="2590800"/>
            <a:ext cx="457200" cy="257175"/>
          </a:xfrm>
          <a:custGeom>
            <a:avLst/>
            <a:gdLst/>
            <a:ahLst/>
            <a:cxnLst/>
            <a:rect l="l" t="t" r="r" b="b"/>
            <a:pathLst>
              <a:path w="457200" h="257175">
                <a:moveTo>
                  <a:pt x="0" y="0"/>
                </a:moveTo>
                <a:lnTo>
                  <a:pt x="0" y="256793"/>
                </a:lnTo>
                <a:lnTo>
                  <a:pt x="457199" y="256793"/>
                </a:lnTo>
                <a:lnTo>
                  <a:pt x="457199" y="0"/>
                </a:lnTo>
                <a:lnTo>
                  <a:pt x="0" y="0"/>
                </a:lnTo>
                <a:close/>
              </a:path>
              <a:path w="457200" h="257175">
                <a:moveTo>
                  <a:pt x="114299" y="38099"/>
                </a:moveTo>
                <a:lnTo>
                  <a:pt x="114299" y="218693"/>
                </a:lnTo>
                <a:lnTo>
                  <a:pt x="219455" y="218693"/>
                </a:lnTo>
                <a:lnTo>
                  <a:pt x="219455" y="38099"/>
                </a:lnTo>
                <a:lnTo>
                  <a:pt x="114299" y="38099"/>
                </a:lnTo>
                <a:close/>
              </a:path>
            </a:pathLst>
          </a:custGeom>
          <a:ln w="9524">
            <a:solidFill>
              <a:srgbClr val="3737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06499" y="8041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72317" y="6744421"/>
            <a:ext cx="189865" cy="281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4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79843" y="785875"/>
            <a:ext cx="27952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5480" marR="5080" indent="-6534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Bridge</a:t>
            </a:r>
            <a:r>
              <a:rPr spc="-75" dirty="0"/>
              <a:t> </a:t>
            </a:r>
            <a:r>
              <a:rPr dirty="0"/>
              <a:t>Crossing </a:t>
            </a:r>
            <a:r>
              <a:rPr spc="-760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499" y="8041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6545" y="785875"/>
            <a:ext cx="37217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01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 </a:t>
            </a:r>
            <a:r>
              <a:rPr dirty="0"/>
              <a:t> </a:t>
            </a:r>
            <a:r>
              <a:rPr spc="-5" dirty="0"/>
              <a:t>C</a:t>
            </a:r>
            <a:r>
              <a:rPr dirty="0"/>
              <a:t>HA</a:t>
            </a:r>
            <a:r>
              <a:rPr spc="-5" dirty="0"/>
              <a:t>R</a:t>
            </a:r>
            <a:r>
              <a:rPr dirty="0"/>
              <a:t>AC</a:t>
            </a:r>
            <a:r>
              <a:rPr spc="-10" dirty="0"/>
              <a:t>TE</a:t>
            </a:r>
            <a:r>
              <a:rPr spc="-5" dirty="0"/>
              <a:t>RI</a:t>
            </a:r>
            <a:r>
              <a:rPr spc="-10" dirty="0"/>
              <a:t>S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2743200"/>
            <a:ext cx="8609965" cy="3886200"/>
          </a:xfrm>
          <a:custGeom>
            <a:avLst/>
            <a:gdLst/>
            <a:ahLst/>
            <a:cxnLst/>
            <a:rect l="l" t="t" r="r" b="b"/>
            <a:pathLst>
              <a:path w="8609965" h="3886200">
                <a:moveTo>
                  <a:pt x="8609837" y="3886199"/>
                </a:moveTo>
                <a:lnTo>
                  <a:pt x="8609837" y="0"/>
                </a:lnTo>
                <a:lnTo>
                  <a:pt x="0" y="0"/>
                </a:lnTo>
                <a:lnTo>
                  <a:pt x="0" y="3886199"/>
                </a:lnTo>
                <a:lnTo>
                  <a:pt x="8609837" y="3886199"/>
                </a:lnTo>
                <a:close/>
              </a:path>
            </a:pathLst>
          </a:custGeom>
          <a:solidFill>
            <a:srgbClr val="FAD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5301" y="1880107"/>
            <a:ext cx="8453120" cy="46951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NECESSARY</a:t>
            </a:r>
            <a:r>
              <a:rPr sz="1800" b="1" spc="-3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CONDITIONS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ALL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these four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must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happen simultaneously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deadlock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occur: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Mutual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exclusion</a:t>
            </a:r>
            <a:endParaRPr sz="1800">
              <a:latin typeface="Arial"/>
              <a:cs typeface="Arial"/>
            </a:endParaRPr>
          </a:p>
          <a:p>
            <a:pPr marL="12700" marR="5080" indent="-635">
              <a:lnSpc>
                <a:spcPts val="1950"/>
              </a:lnSpc>
              <a:spcBef>
                <a:spcPts val="46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One</a:t>
            </a:r>
            <a:r>
              <a:rPr sz="1800" spc="3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or</a:t>
            </a:r>
            <a:r>
              <a:rPr sz="1800" spc="3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more</a:t>
            </a:r>
            <a:r>
              <a:rPr sz="1800" spc="3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than</a:t>
            </a:r>
            <a:r>
              <a:rPr sz="1800" spc="3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one</a:t>
            </a:r>
            <a:r>
              <a:rPr sz="1800" spc="37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spc="3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must</a:t>
            </a:r>
            <a:r>
              <a:rPr sz="1800" spc="3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</a:t>
            </a:r>
            <a:r>
              <a:rPr sz="1800" spc="3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held</a:t>
            </a:r>
            <a:r>
              <a:rPr sz="1800" spc="3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by</a:t>
            </a:r>
            <a:r>
              <a:rPr sz="1800" spc="3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3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spc="38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1800" spc="3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38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non-sharable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(exclusive)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mode.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Hold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process holds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resource while waiting for another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No</a:t>
            </a:r>
            <a:r>
              <a:rPr sz="1800" b="1" spc="-4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Preemption</a:t>
            </a:r>
            <a:endParaRPr sz="1800">
              <a:latin typeface="Arial"/>
              <a:cs typeface="Arial"/>
            </a:endParaRPr>
          </a:p>
          <a:p>
            <a:pPr marL="12700" marR="5080" indent="-635">
              <a:lnSpc>
                <a:spcPts val="1950"/>
              </a:lnSpc>
              <a:spcBef>
                <a:spcPts val="46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</a:t>
            </a:r>
            <a:r>
              <a:rPr sz="1800" spc="19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19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only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voluntary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release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of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-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nobody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else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can</a:t>
            </a:r>
            <a:r>
              <a:rPr sz="1800" spc="20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make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2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give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up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resource.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Circular</a:t>
            </a:r>
            <a:r>
              <a:rPr sz="1800" b="1" spc="-3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waits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B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waits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C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....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waits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2317" y="6744421"/>
            <a:ext cx="189865" cy="281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7717" y="6734045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6363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1832863"/>
            <a:ext cx="8453120" cy="4755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visual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(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mathematical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)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way to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determine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deadlock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has,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may occur.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tabLst>
                <a:tab pos="1840864" algn="l"/>
              </a:tabLst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( V,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)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graph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contains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nodes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edges.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V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Nodes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consist of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=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{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P1,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P2,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P3, ...}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types</a:t>
            </a:r>
            <a:endParaRPr sz="18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{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R1,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R2,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...}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800" b="1" dirty="0">
                <a:solidFill>
                  <a:srgbClr val="363639"/>
                </a:solidFill>
                <a:latin typeface="Arial"/>
                <a:cs typeface="Arial"/>
              </a:rPr>
              <a:t>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Edges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(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Pi,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Rj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)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or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(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Ri,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Pj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Arial MT"/>
              <a:cs typeface="Arial MT"/>
            </a:endParaRPr>
          </a:p>
          <a:p>
            <a:pPr marL="12700" marR="5080" indent="-635" algn="just">
              <a:lnSpc>
                <a:spcPts val="195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 arrow from the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process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resource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indicates the process is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requesting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resource.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 arrow from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resource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process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shows an instance of the resource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been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allocated</a:t>
            </a:r>
            <a:r>
              <a:rPr sz="1800" b="1" spc="-10" dirty="0">
                <a:solidFill>
                  <a:srgbClr val="36363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the process.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 MT"/>
              <a:cs typeface="Arial MT"/>
            </a:endParaRPr>
          </a:p>
          <a:p>
            <a:pPr marL="12700" marR="5080" indent="-635" algn="just">
              <a:lnSpc>
                <a:spcPts val="195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Process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 a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circle, resource type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square; dots represent number of instances of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type.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Request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points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square,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assignment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comes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from dot</a:t>
            </a:r>
            <a:r>
              <a:rPr sz="1800" spc="-5" dirty="0" smtClean="0">
                <a:solidFill>
                  <a:srgbClr val="363639"/>
                </a:solidFill>
                <a:latin typeface="Arial MT"/>
                <a:cs typeface="Arial MT"/>
              </a:rPr>
              <a:t>.</a:t>
            </a:r>
            <a:endParaRPr lang="en-IN" sz="1800" spc="-5" dirty="0" smtClean="0">
              <a:solidFill>
                <a:srgbClr val="363639"/>
              </a:solidFill>
              <a:latin typeface="Arial MT"/>
              <a:cs typeface="Arial MT"/>
            </a:endParaRPr>
          </a:p>
          <a:p>
            <a:pPr marL="12700" marR="5080" indent="-635" algn="just">
              <a:lnSpc>
                <a:spcPts val="1950"/>
              </a:lnSpc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0700" y="709675"/>
            <a:ext cx="37401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9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RESOURCE </a:t>
            </a:r>
            <a:r>
              <a:rPr dirty="0"/>
              <a:t> </a:t>
            </a:r>
            <a:r>
              <a:rPr spc="-5" dirty="0"/>
              <a:t>ALLOCATION</a:t>
            </a:r>
            <a:r>
              <a:rPr spc="-50" dirty="0"/>
              <a:t> </a:t>
            </a:r>
            <a:r>
              <a:rPr spc="-5" dirty="0"/>
              <a:t>GRAPH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62237" y="6472237"/>
            <a:ext cx="447675" cy="428625"/>
            <a:chOff x="2662237" y="6472237"/>
            <a:chExt cx="447675" cy="428625"/>
          </a:xfrm>
        </p:grpSpPr>
        <p:sp>
          <p:nvSpPr>
            <p:cNvPr id="7" name="object 7"/>
            <p:cNvSpPr/>
            <p:nvPr/>
          </p:nvSpPr>
          <p:spPr>
            <a:xfrm>
              <a:off x="2667000" y="6477000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438149" y="419099"/>
                  </a:moveTo>
                  <a:lnTo>
                    <a:pt x="43814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38149" y="41909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7000" y="6477000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0" y="0"/>
                  </a:moveTo>
                  <a:lnTo>
                    <a:pt x="0" y="419099"/>
                  </a:lnTo>
                  <a:lnTo>
                    <a:pt x="438149" y="419099"/>
                  </a:lnTo>
                  <a:lnTo>
                    <a:pt x="438149" y="0"/>
                  </a:lnTo>
                  <a:lnTo>
                    <a:pt x="0" y="0"/>
                  </a:lnTo>
                  <a:close/>
                </a:path>
                <a:path w="438150" h="419100">
                  <a:moveTo>
                    <a:pt x="111251" y="95249"/>
                  </a:moveTo>
                  <a:lnTo>
                    <a:pt x="111251" y="169925"/>
                  </a:lnTo>
                  <a:lnTo>
                    <a:pt x="185927" y="169925"/>
                  </a:lnTo>
                  <a:lnTo>
                    <a:pt x="185927" y="95249"/>
                  </a:lnTo>
                  <a:lnTo>
                    <a:pt x="111251" y="95249"/>
                  </a:lnTo>
                  <a:close/>
                </a:path>
                <a:path w="438150" h="419100">
                  <a:moveTo>
                    <a:pt x="263651" y="95249"/>
                  </a:moveTo>
                  <a:lnTo>
                    <a:pt x="263651" y="169925"/>
                  </a:lnTo>
                  <a:lnTo>
                    <a:pt x="338327" y="169925"/>
                  </a:lnTo>
                  <a:lnTo>
                    <a:pt x="338327" y="95249"/>
                  </a:lnTo>
                  <a:lnTo>
                    <a:pt x="263651" y="95249"/>
                  </a:lnTo>
                  <a:close/>
                </a:path>
                <a:path w="438150" h="419100">
                  <a:moveTo>
                    <a:pt x="111251" y="225551"/>
                  </a:moveTo>
                  <a:lnTo>
                    <a:pt x="111251" y="300227"/>
                  </a:lnTo>
                  <a:lnTo>
                    <a:pt x="185927" y="300227"/>
                  </a:lnTo>
                  <a:lnTo>
                    <a:pt x="185927" y="225551"/>
                  </a:lnTo>
                  <a:lnTo>
                    <a:pt x="111251" y="225551"/>
                  </a:lnTo>
                  <a:close/>
                </a:path>
                <a:path w="438150" h="419100">
                  <a:moveTo>
                    <a:pt x="263651" y="225551"/>
                  </a:moveTo>
                  <a:lnTo>
                    <a:pt x="263651" y="300227"/>
                  </a:lnTo>
                  <a:lnTo>
                    <a:pt x="338327" y="300227"/>
                  </a:lnTo>
                  <a:lnTo>
                    <a:pt x="338327" y="225551"/>
                  </a:lnTo>
                  <a:lnTo>
                    <a:pt x="263651" y="225551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198935" y="6220015"/>
            <a:ext cx="504825" cy="504825"/>
            <a:chOff x="5198935" y="6220015"/>
            <a:chExt cx="504825" cy="504825"/>
          </a:xfrm>
        </p:grpSpPr>
        <p:sp>
          <p:nvSpPr>
            <p:cNvPr id="10" name="object 10"/>
            <p:cNvSpPr/>
            <p:nvPr/>
          </p:nvSpPr>
          <p:spPr>
            <a:xfrm>
              <a:off x="5203697" y="6224777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299" y="247649"/>
                  </a:moveTo>
                  <a:lnTo>
                    <a:pt x="490284" y="197628"/>
                  </a:lnTo>
                  <a:lnTo>
                    <a:pt x="475892" y="151090"/>
                  </a:lnTo>
                  <a:lnTo>
                    <a:pt x="453107" y="109016"/>
                  </a:lnTo>
                  <a:lnTo>
                    <a:pt x="422909" y="72389"/>
                  </a:lnTo>
                  <a:lnTo>
                    <a:pt x="386283" y="42192"/>
                  </a:lnTo>
                  <a:lnTo>
                    <a:pt x="344209" y="19407"/>
                  </a:lnTo>
                  <a:lnTo>
                    <a:pt x="297671" y="5015"/>
                  </a:lnTo>
                  <a:lnTo>
                    <a:pt x="247649" y="0"/>
                  </a:lnTo>
                  <a:lnTo>
                    <a:pt x="197847" y="5015"/>
                  </a:lnTo>
                  <a:lnTo>
                    <a:pt x="151411" y="19407"/>
                  </a:lnTo>
                  <a:lnTo>
                    <a:pt x="109351" y="42192"/>
                  </a:lnTo>
                  <a:lnTo>
                    <a:pt x="72675" y="72389"/>
                  </a:lnTo>
                  <a:lnTo>
                    <a:pt x="42393" y="109016"/>
                  </a:lnTo>
                  <a:lnTo>
                    <a:pt x="19514" y="151090"/>
                  </a:lnTo>
                  <a:lnTo>
                    <a:pt x="5046" y="197628"/>
                  </a:lnTo>
                  <a:lnTo>
                    <a:pt x="0" y="247649"/>
                  </a:lnTo>
                  <a:lnTo>
                    <a:pt x="5046" y="297452"/>
                  </a:lnTo>
                  <a:lnTo>
                    <a:pt x="19514" y="343888"/>
                  </a:lnTo>
                  <a:lnTo>
                    <a:pt x="42393" y="385948"/>
                  </a:lnTo>
                  <a:lnTo>
                    <a:pt x="72675" y="422624"/>
                  </a:lnTo>
                  <a:lnTo>
                    <a:pt x="109351" y="452906"/>
                  </a:lnTo>
                  <a:lnTo>
                    <a:pt x="151411" y="475785"/>
                  </a:lnTo>
                  <a:lnTo>
                    <a:pt x="197847" y="490253"/>
                  </a:lnTo>
                  <a:lnTo>
                    <a:pt x="247649" y="495299"/>
                  </a:lnTo>
                  <a:lnTo>
                    <a:pt x="297671" y="490253"/>
                  </a:lnTo>
                  <a:lnTo>
                    <a:pt x="344209" y="475785"/>
                  </a:lnTo>
                  <a:lnTo>
                    <a:pt x="386283" y="452906"/>
                  </a:lnTo>
                  <a:lnTo>
                    <a:pt x="422909" y="422624"/>
                  </a:lnTo>
                  <a:lnTo>
                    <a:pt x="453107" y="385948"/>
                  </a:lnTo>
                  <a:lnTo>
                    <a:pt x="475892" y="343888"/>
                  </a:lnTo>
                  <a:lnTo>
                    <a:pt x="490284" y="297452"/>
                  </a:lnTo>
                  <a:lnTo>
                    <a:pt x="495299" y="24764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3697" y="6224777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49" y="0"/>
                  </a:moveTo>
                  <a:lnTo>
                    <a:pt x="197847" y="5015"/>
                  </a:lnTo>
                  <a:lnTo>
                    <a:pt x="151411" y="19407"/>
                  </a:lnTo>
                  <a:lnTo>
                    <a:pt x="109351" y="42192"/>
                  </a:lnTo>
                  <a:lnTo>
                    <a:pt x="72675" y="72389"/>
                  </a:lnTo>
                  <a:lnTo>
                    <a:pt x="42393" y="109016"/>
                  </a:lnTo>
                  <a:lnTo>
                    <a:pt x="19514" y="151090"/>
                  </a:lnTo>
                  <a:lnTo>
                    <a:pt x="5046" y="197628"/>
                  </a:lnTo>
                  <a:lnTo>
                    <a:pt x="0" y="247649"/>
                  </a:lnTo>
                  <a:lnTo>
                    <a:pt x="5046" y="297452"/>
                  </a:lnTo>
                  <a:lnTo>
                    <a:pt x="19514" y="343888"/>
                  </a:lnTo>
                  <a:lnTo>
                    <a:pt x="42393" y="385948"/>
                  </a:lnTo>
                  <a:lnTo>
                    <a:pt x="72675" y="422624"/>
                  </a:lnTo>
                  <a:lnTo>
                    <a:pt x="109351" y="452906"/>
                  </a:lnTo>
                  <a:lnTo>
                    <a:pt x="151411" y="475785"/>
                  </a:lnTo>
                  <a:lnTo>
                    <a:pt x="197847" y="490253"/>
                  </a:lnTo>
                  <a:lnTo>
                    <a:pt x="247649" y="495299"/>
                  </a:lnTo>
                  <a:lnTo>
                    <a:pt x="297671" y="490253"/>
                  </a:lnTo>
                  <a:lnTo>
                    <a:pt x="344209" y="475785"/>
                  </a:lnTo>
                  <a:lnTo>
                    <a:pt x="386283" y="452906"/>
                  </a:lnTo>
                  <a:lnTo>
                    <a:pt x="422909" y="422624"/>
                  </a:lnTo>
                  <a:lnTo>
                    <a:pt x="453107" y="385948"/>
                  </a:lnTo>
                  <a:lnTo>
                    <a:pt x="475892" y="343888"/>
                  </a:lnTo>
                  <a:lnTo>
                    <a:pt x="490284" y="297452"/>
                  </a:lnTo>
                  <a:lnTo>
                    <a:pt x="495299" y="247649"/>
                  </a:lnTo>
                  <a:lnTo>
                    <a:pt x="490284" y="197628"/>
                  </a:lnTo>
                  <a:lnTo>
                    <a:pt x="475892" y="151090"/>
                  </a:lnTo>
                  <a:lnTo>
                    <a:pt x="453107" y="109016"/>
                  </a:lnTo>
                  <a:lnTo>
                    <a:pt x="422909" y="72389"/>
                  </a:lnTo>
                  <a:lnTo>
                    <a:pt x="386283" y="42192"/>
                  </a:lnTo>
                  <a:lnTo>
                    <a:pt x="344209" y="19407"/>
                  </a:lnTo>
                  <a:lnTo>
                    <a:pt x="297671" y="5015"/>
                  </a:lnTo>
                  <a:lnTo>
                    <a:pt x="247649" y="0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4734" y="6313421"/>
            <a:ext cx="13296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24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 smtClean="0">
                <a:solidFill>
                  <a:srgbClr val="363639"/>
                </a:solidFill>
                <a:latin typeface="Arial"/>
                <a:cs typeface="Arial"/>
              </a:rPr>
              <a:t>P</a:t>
            </a:r>
            <a:r>
              <a:rPr sz="1800" i="1" spc="-7" baseline="-23148" dirty="0" smtClean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endParaRPr sz="1800" baseline="-23148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03570" y="6283261"/>
            <a:ext cx="775335" cy="428625"/>
            <a:chOff x="5703570" y="6283261"/>
            <a:chExt cx="775335" cy="428625"/>
          </a:xfrm>
        </p:grpSpPr>
        <p:sp>
          <p:nvSpPr>
            <p:cNvPr id="14" name="object 14"/>
            <p:cNvSpPr/>
            <p:nvPr/>
          </p:nvSpPr>
          <p:spPr>
            <a:xfrm>
              <a:off x="6035039" y="6288023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438149" y="419099"/>
                  </a:moveTo>
                  <a:lnTo>
                    <a:pt x="43814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38149" y="41909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801" y="6288023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0" y="0"/>
                  </a:moveTo>
                  <a:lnTo>
                    <a:pt x="0" y="419099"/>
                  </a:lnTo>
                  <a:lnTo>
                    <a:pt x="438149" y="419099"/>
                  </a:lnTo>
                  <a:lnTo>
                    <a:pt x="438149" y="0"/>
                  </a:lnTo>
                  <a:lnTo>
                    <a:pt x="0" y="0"/>
                  </a:lnTo>
                  <a:close/>
                </a:path>
                <a:path w="438150" h="419100">
                  <a:moveTo>
                    <a:pt x="111251" y="95249"/>
                  </a:moveTo>
                  <a:lnTo>
                    <a:pt x="111251" y="169925"/>
                  </a:lnTo>
                  <a:lnTo>
                    <a:pt x="185927" y="169925"/>
                  </a:lnTo>
                  <a:lnTo>
                    <a:pt x="185927" y="95249"/>
                  </a:lnTo>
                  <a:lnTo>
                    <a:pt x="111251" y="95249"/>
                  </a:lnTo>
                  <a:close/>
                </a:path>
                <a:path w="438150" h="419100">
                  <a:moveTo>
                    <a:pt x="263651" y="95249"/>
                  </a:moveTo>
                  <a:lnTo>
                    <a:pt x="263651" y="169925"/>
                  </a:lnTo>
                  <a:lnTo>
                    <a:pt x="338327" y="169925"/>
                  </a:lnTo>
                  <a:lnTo>
                    <a:pt x="338327" y="95249"/>
                  </a:lnTo>
                  <a:lnTo>
                    <a:pt x="263651" y="95249"/>
                  </a:lnTo>
                  <a:close/>
                </a:path>
                <a:path w="438150" h="419100">
                  <a:moveTo>
                    <a:pt x="111251" y="225551"/>
                  </a:moveTo>
                  <a:lnTo>
                    <a:pt x="111251" y="300227"/>
                  </a:lnTo>
                  <a:lnTo>
                    <a:pt x="185927" y="300227"/>
                  </a:lnTo>
                  <a:lnTo>
                    <a:pt x="185927" y="225551"/>
                  </a:lnTo>
                  <a:lnTo>
                    <a:pt x="111251" y="225551"/>
                  </a:lnTo>
                  <a:close/>
                </a:path>
                <a:path w="438150" h="419100">
                  <a:moveTo>
                    <a:pt x="263651" y="225551"/>
                  </a:moveTo>
                  <a:lnTo>
                    <a:pt x="263651" y="300227"/>
                  </a:lnTo>
                  <a:lnTo>
                    <a:pt x="338327" y="300227"/>
                  </a:lnTo>
                  <a:lnTo>
                    <a:pt x="338327" y="225551"/>
                  </a:lnTo>
                  <a:lnTo>
                    <a:pt x="263651" y="225551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3570" y="6453378"/>
              <a:ext cx="310515" cy="76200"/>
            </a:xfrm>
            <a:custGeom>
              <a:avLst/>
              <a:gdLst/>
              <a:ahLst/>
              <a:cxnLst/>
              <a:rect l="l" t="t" r="r" b="b"/>
              <a:pathLst>
                <a:path w="310514" h="76200">
                  <a:moveTo>
                    <a:pt x="251460" y="40386"/>
                  </a:moveTo>
                  <a:lnTo>
                    <a:pt x="251460" y="35052"/>
                  </a:lnTo>
                  <a:lnTo>
                    <a:pt x="249174" y="32766"/>
                  </a:lnTo>
                  <a:lnTo>
                    <a:pt x="2286" y="32766"/>
                  </a:lnTo>
                  <a:lnTo>
                    <a:pt x="0" y="35052"/>
                  </a:lnTo>
                  <a:lnTo>
                    <a:pt x="0" y="40386"/>
                  </a:lnTo>
                  <a:lnTo>
                    <a:pt x="2286" y="42672"/>
                  </a:lnTo>
                  <a:lnTo>
                    <a:pt x="249174" y="42672"/>
                  </a:lnTo>
                  <a:lnTo>
                    <a:pt x="251460" y="40386"/>
                  </a:lnTo>
                  <a:close/>
                </a:path>
                <a:path w="310514" h="76200">
                  <a:moveTo>
                    <a:pt x="310134" y="38100"/>
                  </a:moveTo>
                  <a:lnTo>
                    <a:pt x="233934" y="0"/>
                  </a:lnTo>
                  <a:lnTo>
                    <a:pt x="233934" y="32766"/>
                  </a:lnTo>
                  <a:lnTo>
                    <a:pt x="249174" y="32766"/>
                  </a:lnTo>
                  <a:lnTo>
                    <a:pt x="251460" y="35052"/>
                  </a:lnTo>
                  <a:lnTo>
                    <a:pt x="251460" y="67437"/>
                  </a:lnTo>
                  <a:lnTo>
                    <a:pt x="310134" y="38100"/>
                  </a:lnTo>
                  <a:close/>
                </a:path>
                <a:path w="310514" h="76200">
                  <a:moveTo>
                    <a:pt x="251460" y="67437"/>
                  </a:moveTo>
                  <a:lnTo>
                    <a:pt x="251460" y="40386"/>
                  </a:lnTo>
                  <a:lnTo>
                    <a:pt x="249174" y="42672"/>
                  </a:lnTo>
                  <a:lnTo>
                    <a:pt x="233934" y="42672"/>
                  </a:lnTo>
                  <a:lnTo>
                    <a:pt x="233934" y="76200"/>
                  </a:lnTo>
                  <a:lnTo>
                    <a:pt x="251460" y="67437"/>
                  </a:lnTo>
                  <a:close/>
                </a:path>
              </a:pathLst>
            </a:custGeom>
            <a:solidFill>
              <a:srgbClr val="37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75499" y="6731759"/>
            <a:ext cx="154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dirty="0">
                <a:solidFill>
                  <a:srgbClr val="363639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3515" y="6846059"/>
            <a:ext cx="51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363639"/>
                </a:solidFill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05637" y="6243637"/>
            <a:ext cx="504825" cy="504825"/>
            <a:chOff x="7005637" y="6243637"/>
            <a:chExt cx="504825" cy="504825"/>
          </a:xfrm>
        </p:grpSpPr>
        <p:sp>
          <p:nvSpPr>
            <p:cNvPr id="20" name="object 20"/>
            <p:cNvSpPr/>
            <p:nvPr/>
          </p:nvSpPr>
          <p:spPr>
            <a:xfrm>
              <a:off x="7010400" y="62484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299" y="247649"/>
                  </a:moveTo>
                  <a:lnTo>
                    <a:pt x="490253" y="197628"/>
                  </a:lnTo>
                  <a:lnTo>
                    <a:pt x="475785" y="151090"/>
                  </a:lnTo>
                  <a:lnTo>
                    <a:pt x="452906" y="109016"/>
                  </a:lnTo>
                  <a:lnTo>
                    <a:pt x="422624" y="72389"/>
                  </a:lnTo>
                  <a:lnTo>
                    <a:pt x="385948" y="42192"/>
                  </a:lnTo>
                  <a:lnTo>
                    <a:pt x="343888" y="19407"/>
                  </a:lnTo>
                  <a:lnTo>
                    <a:pt x="297452" y="5015"/>
                  </a:lnTo>
                  <a:lnTo>
                    <a:pt x="247649" y="0"/>
                  </a:lnTo>
                  <a:lnTo>
                    <a:pt x="197628" y="5015"/>
                  </a:lnTo>
                  <a:lnTo>
                    <a:pt x="151090" y="19407"/>
                  </a:lnTo>
                  <a:lnTo>
                    <a:pt x="109016" y="42192"/>
                  </a:lnTo>
                  <a:lnTo>
                    <a:pt x="72389" y="72389"/>
                  </a:lnTo>
                  <a:lnTo>
                    <a:pt x="42192" y="109016"/>
                  </a:lnTo>
                  <a:lnTo>
                    <a:pt x="19407" y="151090"/>
                  </a:lnTo>
                  <a:lnTo>
                    <a:pt x="5015" y="197628"/>
                  </a:lnTo>
                  <a:lnTo>
                    <a:pt x="0" y="247649"/>
                  </a:lnTo>
                  <a:lnTo>
                    <a:pt x="5015" y="297452"/>
                  </a:lnTo>
                  <a:lnTo>
                    <a:pt x="19407" y="343888"/>
                  </a:lnTo>
                  <a:lnTo>
                    <a:pt x="42192" y="385948"/>
                  </a:lnTo>
                  <a:lnTo>
                    <a:pt x="72389" y="422624"/>
                  </a:lnTo>
                  <a:lnTo>
                    <a:pt x="109016" y="452906"/>
                  </a:lnTo>
                  <a:lnTo>
                    <a:pt x="151090" y="475785"/>
                  </a:lnTo>
                  <a:lnTo>
                    <a:pt x="197628" y="490253"/>
                  </a:lnTo>
                  <a:lnTo>
                    <a:pt x="247649" y="495299"/>
                  </a:lnTo>
                  <a:lnTo>
                    <a:pt x="297452" y="490253"/>
                  </a:lnTo>
                  <a:lnTo>
                    <a:pt x="343888" y="475785"/>
                  </a:lnTo>
                  <a:lnTo>
                    <a:pt x="385948" y="452906"/>
                  </a:lnTo>
                  <a:lnTo>
                    <a:pt x="422624" y="422624"/>
                  </a:lnTo>
                  <a:lnTo>
                    <a:pt x="452906" y="385948"/>
                  </a:lnTo>
                  <a:lnTo>
                    <a:pt x="475785" y="343888"/>
                  </a:lnTo>
                  <a:lnTo>
                    <a:pt x="490253" y="297452"/>
                  </a:lnTo>
                  <a:lnTo>
                    <a:pt x="495299" y="24764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400" y="62484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49" y="0"/>
                  </a:moveTo>
                  <a:lnTo>
                    <a:pt x="197628" y="5015"/>
                  </a:lnTo>
                  <a:lnTo>
                    <a:pt x="151090" y="19407"/>
                  </a:lnTo>
                  <a:lnTo>
                    <a:pt x="109016" y="42192"/>
                  </a:lnTo>
                  <a:lnTo>
                    <a:pt x="72389" y="72389"/>
                  </a:lnTo>
                  <a:lnTo>
                    <a:pt x="42192" y="109016"/>
                  </a:lnTo>
                  <a:lnTo>
                    <a:pt x="19407" y="151090"/>
                  </a:lnTo>
                  <a:lnTo>
                    <a:pt x="5015" y="197628"/>
                  </a:lnTo>
                  <a:lnTo>
                    <a:pt x="0" y="247649"/>
                  </a:lnTo>
                  <a:lnTo>
                    <a:pt x="5015" y="297452"/>
                  </a:lnTo>
                  <a:lnTo>
                    <a:pt x="19407" y="343888"/>
                  </a:lnTo>
                  <a:lnTo>
                    <a:pt x="42192" y="385948"/>
                  </a:lnTo>
                  <a:lnTo>
                    <a:pt x="72389" y="422624"/>
                  </a:lnTo>
                  <a:lnTo>
                    <a:pt x="109016" y="452906"/>
                  </a:lnTo>
                  <a:lnTo>
                    <a:pt x="151090" y="475785"/>
                  </a:lnTo>
                  <a:lnTo>
                    <a:pt x="197628" y="490253"/>
                  </a:lnTo>
                  <a:lnTo>
                    <a:pt x="247649" y="495299"/>
                  </a:lnTo>
                  <a:lnTo>
                    <a:pt x="297452" y="490253"/>
                  </a:lnTo>
                  <a:lnTo>
                    <a:pt x="343888" y="475785"/>
                  </a:lnTo>
                  <a:lnTo>
                    <a:pt x="385948" y="452906"/>
                  </a:lnTo>
                  <a:lnTo>
                    <a:pt x="422624" y="422624"/>
                  </a:lnTo>
                  <a:lnTo>
                    <a:pt x="452906" y="385948"/>
                  </a:lnTo>
                  <a:lnTo>
                    <a:pt x="475785" y="343888"/>
                  </a:lnTo>
                  <a:lnTo>
                    <a:pt x="490253" y="297452"/>
                  </a:lnTo>
                  <a:lnTo>
                    <a:pt x="495299" y="247649"/>
                  </a:lnTo>
                  <a:lnTo>
                    <a:pt x="490253" y="197628"/>
                  </a:lnTo>
                  <a:lnTo>
                    <a:pt x="475785" y="151090"/>
                  </a:lnTo>
                  <a:lnTo>
                    <a:pt x="452906" y="109016"/>
                  </a:lnTo>
                  <a:lnTo>
                    <a:pt x="422624" y="72389"/>
                  </a:lnTo>
                  <a:lnTo>
                    <a:pt x="385948" y="42192"/>
                  </a:lnTo>
                  <a:lnTo>
                    <a:pt x="343888" y="19407"/>
                  </a:lnTo>
                  <a:lnTo>
                    <a:pt x="297452" y="5015"/>
                  </a:lnTo>
                  <a:lnTo>
                    <a:pt x="247649" y="0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26220" y="6337043"/>
            <a:ext cx="26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63639"/>
                </a:solidFill>
                <a:latin typeface="Arial"/>
                <a:cs typeface="Arial"/>
              </a:rPr>
              <a:t>P</a:t>
            </a:r>
            <a:r>
              <a:rPr sz="1800" i="1" spc="-7" baseline="-23148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endParaRPr sz="1800" baseline="-23148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76744" y="6306883"/>
            <a:ext cx="770890" cy="428625"/>
            <a:chOff x="7476744" y="6306883"/>
            <a:chExt cx="770890" cy="428625"/>
          </a:xfrm>
        </p:grpSpPr>
        <p:sp>
          <p:nvSpPr>
            <p:cNvPr id="24" name="object 24"/>
            <p:cNvSpPr/>
            <p:nvPr/>
          </p:nvSpPr>
          <p:spPr>
            <a:xfrm>
              <a:off x="7803641" y="6311645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438149" y="419099"/>
                  </a:moveTo>
                  <a:lnTo>
                    <a:pt x="43814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38149" y="41909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4403" y="6311645"/>
              <a:ext cx="438150" cy="419100"/>
            </a:xfrm>
            <a:custGeom>
              <a:avLst/>
              <a:gdLst/>
              <a:ahLst/>
              <a:cxnLst/>
              <a:rect l="l" t="t" r="r" b="b"/>
              <a:pathLst>
                <a:path w="438150" h="419100">
                  <a:moveTo>
                    <a:pt x="0" y="0"/>
                  </a:moveTo>
                  <a:lnTo>
                    <a:pt x="0" y="419099"/>
                  </a:lnTo>
                  <a:lnTo>
                    <a:pt x="438149" y="419099"/>
                  </a:lnTo>
                  <a:lnTo>
                    <a:pt x="438149" y="0"/>
                  </a:lnTo>
                  <a:lnTo>
                    <a:pt x="0" y="0"/>
                  </a:lnTo>
                  <a:close/>
                </a:path>
                <a:path w="438150" h="419100">
                  <a:moveTo>
                    <a:pt x="110489" y="95249"/>
                  </a:moveTo>
                  <a:lnTo>
                    <a:pt x="110489" y="169925"/>
                  </a:lnTo>
                  <a:lnTo>
                    <a:pt x="185165" y="169925"/>
                  </a:lnTo>
                  <a:lnTo>
                    <a:pt x="185165" y="95249"/>
                  </a:lnTo>
                  <a:lnTo>
                    <a:pt x="110489" y="95249"/>
                  </a:lnTo>
                  <a:close/>
                </a:path>
                <a:path w="438150" h="419100">
                  <a:moveTo>
                    <a:pt x="262889" y="95249"/>
                  </a:moveTo>
                  <a:lnTo>
                    <a:pt x="262889" y="169925"/>
                  </a:lnTo>
                  <a:lnTo>
                    <a:pt x="337565" y="169925"/>
                  </a:lnTo>
                  <a:lnTo>
                    <a:pt x="337565" y="95249"/>
                  </a:lnTo>
                  <a:lnTo>
                    <a:pt x="262889" y="95249"/>
                  </a:lnTo>
                  <a:close/>
                </a:path>
                <a:path w="438150" h="419100">
                  <a:moveTo>
                    <a:pt x="110489" y="225551"/>
                  </a:moveTo>
                  <a:lnTo>
                    <a:pt x="110489" y="300227"/>
                  </a:lnTo>
                  <a:lnTo>
                    <a:pt x="185165" y="300227"/>
                  </a:lnTo>
                  <a:lnTo>
                    <a:pt x="185165" y="225551"/>
                  </a:lnTo>
                  <a:lnTo>
                    <a:pt x="110489" y="225551"/>
                  </a:lnTo>
                  <a:close/>
                </a:path>
                <a:path w="438150" h="419100">
                  <a:moveTo>
                    <a:pt x="262889" y="225551"/>
                  </a:moveTo>
                  <a:lnTo>
                    <a:pt x="262889" y="300227"/>
                  </a:lnTo>
                  <a:lnTo>
                    <a:pt x="337565" y="300227"/>
                  </a:lnTo>
                  <a:lnTo>
                    <a:pt x="337565" y="225551"/>
                  </a:lnTo>
                  <a:lnTo>
                    <a:pt x="262889" y="225551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76744" y="6452616"/>
              <a:ext cx="481965" cy="131445"/>
            </a:xfrm>
            <a:custGeom>
              <a:avLst/>
              <a:gdLst/>
              <a:ahLst/>
              <a:cxnLst/>
              <a:rect l="l" t="t" r="r" b="b"/>
              <a:pathLst>
                <a:path w="481965" h="131445">
                  <a:moveTo>
                    <a:pt x="73579" y="88841"/>
                  </a:moveTo>
                  <a:lnTo>
                    <a:pt x="66294" y="56388"/>
                  </a:lnTo>
                  <a:lnTo>
                    <a:pt x="0" y="109728"/>
                  </a:lnTo>
                  <a:lnTo>
                    <a:pt x="57150" y="124408"/>
                  </a:lnTo>
                  <a:lnTo>
                    <a:pt x="57150" y="95250"/>
                  </a:lnTo>
                  <a:lnTo>
                    <a:pt x="58674" y="92202"/>
                  </a:lnTo>
                  <a:lnTo>
                    <a:pt x="61722" y="91440"/>
                  </a:lnTo>
                  <a:lnTo>
                    <a:pt x="73579" y="88841"/>
                  </a:lnTo>
                  <a:close/>
                </a:path>
                <a:path w="481965" h="131445">
                  <a:moveTo>
                    <a:pt x="75766" y="98584"/>
                  </a:moveTo>
                  <a:lnTo>
                    <a:pt x="73579" y="88841"/>
                  </a:lnTo>
                  <a:lnTo>
                    <a:pt x="61722" y="91440"/>
                  </a:lnTo>
                  <a:lnTo>
                    <a:pt x="58674" y="92202"/>
                  </a:lnTo>
                  <a:lnTo>
                    <a:pt x="57150" y="95250"/>
                  </a:lnTo>
                  <a:lnTo>
                    <a:pt x="57912" y="97536"/>
                  </a:lnTo>
                  <a:lnTo>
                    <a:pt x="57912" y="99822"/>
                  </a:lnTo>
                  <a:lnTo>
                    <a:pt x="60960" y="101346"/>
                  </a:lnTo>
                  <a:lnTo>
                    <a:pt x="63246" y="101346"/>
                  </a:lnTo>
                  <a:lnTo>
                    <a:pt x="75766" y="98584"/>
                  </a:lnTo>
                  <a:close/>
                </a:path>
                <a:path w="481965" h="131445">
                  <a:moveTo>
                    <a:pt x="83058" y="131064"/>
                  </a:moveTo>
                  <a:lnTo>
                    <a:pt x="75766" y="98584"/>
                  </a:lnTo>
                  <a:lnTo>
                    <a:pt x="63246" y="101346"/>
                  </a:lnTo>
                  <a:lnTo>
                    <a:pt x="60960" y="101346"/>
                  </a:lnTo>
                  <a:lnTo>
                    <a:pt x="57912" y="99822"/>
                  </a:lnTo>
                  <a:lnTo>
                    <a:pt x="57912" y="97536"/>
                  </a:lnTo>
                  <a:lnTo>
                    <a:pt x="57150" y="95250"/>
                  </a:lnTo>
                  <a:lnTo>
                    <a:pt x="57150" y="124408"/>
                  </a:lnTo>
                  <a:lnTo>
                    <a:pt x="83058" y="131064"/>
                  </a:lnTo>
                  <a:close/>
                </a:path>
                <a:path w="481965" h="131445">
                  <a:moveTo>
                    <a:pt x="481584" y="6858"/>
                  </a:moveTo>
                  <a:lnTo>
                    <a:pt x="481584" y="4572"/>
                  </a:lnTo>
                  <a:lnTo>
                    <a:pt x="480822" y="1524"/>
                  </a:lnTo>
                  <a:lnTo>
                    <a:pt x="477774" y="0"/>
                  </a:lnTo>
                  <a:lnTo>
                    <a:pt x="475488" y="762"/>
                  </a:lnTo>
                  <a:lnTo>
                    <a:pt x="73579" y="88841"/>
                  </a:lnTo>
                  <a:lnTo>
                    <a:pt x="75766" y="98584"/>
                  </a:lnTo>
                  <a:lnTo>
                    <a:pt x="477774" y="9906"/>
                  </a:lnTo>
                  <a:lnTo>
                    <a:pt x="480060" y="9144"/>
                  </a:lnTo>
                  <a:lnTo>
                    <a:pt x="481584" y="6858"/>
                  </a:lnTo>
                  <a:close/>
                </a:path>
              </a:pathLst>
            </a:custGeom>
            <a:solidFill>
              <a:srgbClr val="37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34194" y="6726425"/>
            <a:ext cx="154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dirty="0">
                <a:solidFill>
                  <a:srgbClr val="363639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2210" y="6840725"/>
            <a:ext cx="51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363639"/>
                </a:solidFill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38237" y="6396037"/>
            <a:ext cx="504825" cy="504825"/>
            <a:chOff x="1138237" y="6396037"/>
            <a:chExt cx="504825" cy="504825"/>
          </a:xfrm>
        </p:grpSpPr>
        <p:sp>
          <p:nvSpPr>
            <p:cNvPr id="30" name="object 30"/>
            <p:cNvSpPr/>
            <p:nvPr/>
          </p:nvSpPr>
          <p:spPr>
            <a:xfrm>
              <a:off x="1143000" y="64008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299" y="247649"/>
                  </a:moveTo>
                  <a:lnTo>
                    <a:pt x="490253" y="197628"/>
                  </a:lnTo>
                  <a:lnTo>
                    <a:pt x="475785" y="151090"/>
                  </a:lnTo>
                  <a:lnTo>
                    <a:pt x="452906" y="109016"/>
                  </a:lnTo>
                  <a:lnTo>
                    <a:pt x="422624" y="72389"/>
                  </a:lnTo>
                  <a:lnTo>
                    <a:pt x="385948" y="42192"/>
                  </a:lnTo>
                  <a:lnTo>
                    <a:pt x="343888" y="19407"/>
                  </a:lnTo>
                  <a:lnTo>
                    <a:pt x="297452" y="5015"/>
                  </a:lnTo>
                  <a:lnTo>
                    <a:pt x="247649" y="0"/>
                  </a:lnTo>
                  <a:lnTo>
                    <a:pt x="197628" y="5015"/>
                  </a:lnTo>
                  <a:lnTo>
                    <a:pt x="151090" y="19407"/>
                  </a:lnTo>
                  <a:lnTo>
                    <a:pt x="109016" y="42192"/>
                  </a:lnTo>
                  <a:lnTo>
                    <a:pt x="72389" y="72389"/>
                  </a:lnTo>
                  <a:lnTo>
                    <a:pt x="42192" y="109016"/>
                  </a:lnTo>
                  <a:lnTo>
                    <a:pt x="19407" y="151090"/>
                  </a:lnTo>
                  <a:lnTo>
                    <a:pt x="5015" y="197628"/>
                  </a:lnTo>
                  <a:lnTo>
                    <a:pt x="0" y="247649"/>
                  </a:lnTo>
                  <a:lnTo>
                    <a:pt x="5015" y="297452"/>
                  </a:lnTo>
                  <a:lnTo>
                    <a:pt x="19407" y="343888"/>
                  </a:lnTo>
                  <a:lnTo>
                    <a:pt x="42192" y="385948"/>
                  </a:lnTo>
                  <a:lnTo>
                    <a:pt x="72389" y="422624"/>
                  </a:lnTo>
                  <a:lnTo>
                    <a:pt x="109016" y="452906"/>
                  </a:lnTo>
                  <a:lnTo>
                    <a:pt x="151090" y="475785"/>
                  </a:lnTo>
                  <a:lnTo>
                    <a:pt x="197628" y="490253"/>
                  </a:lnTo>
                  <a:lnTo>
                    <a:pt x="247649" y="495299"/>
                  </a:lnTo>
                  <a:lnTo>
                    <a:pt x="297452" y="490253"/>
                  </a:lnTo>
                  <a:lnTo>
                    <a:pt x="343888" y="475785"/>
                  </a:lnTo>
                  <a:lnTo>
                    <a:pt x="385948" y="452906"/>
                  </a:lnTo>
                  <a:lnTo>
                    <a:pt x="422624" y="422624"/>
                  </a:lnTo>
                  <a:lnTo>
                    <a:pt x="452906" y="385948"/>
                  </a:lnTo>
                  <a:lnTo>
                    <a:pt x="475785" y="343888"/>
                  </a:lnTo>
                  <a:lnTo>
                    <a:pt x="490253" y="297452"/>
                  </a:lnTo>
                  <a:lnTo>
                    <a:pt x="495299" y="247649"/>
                  </a:lnTo>
                  <a:close/>
                </a:path>
              </a:pathLst>
            </a:custGeom>
            <a:solidFill>
              <a:srgbClr val="00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3000" y="64008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49" y="0"/>
                  </a:moveTo>
                  <a:lnTo>
                    <a:pt x="197628" y="5015"/>
                  </a:lnTo>
                  <a:lnTo>
                    <a:pt x="151090" y="19407"/>
                  </a:lnTo>
                  <a:lnTo>
                    <a:pt x="109016" y="42192"/>
                  </a:lnTo>
                  <a:lnTo>
                    <a:pt x="72389" y="72389"/>
                  </a:lnTo>
                  <a:lnTo>
                    <a:pt x="42192" y="109016"/>
                  </a:lnTo>
                  <a:lnTo>
                    <a:pt x="19407" y="151090"/>
                  </a:lnTo>
                  <a:lnTo>
                    <a:pt x="5015" y="197628"/>
                  </a:lnTo>
                  <a:lnTo>
                    <a:pt x="0" y="247649"/>
                  </a:lnTo>
                  <a:lnTo>
                    <a:pt x="5015" y="297452"/>
                  </a:lnTo>
                  <a:lnTo>
                    <a:pt x="19407" y="343888"/>
                  </a:lnTo>
                  <a:lnTo>
                    <a:pt x="42192" y="385948"/>
                  </a:lnTo>
                  <a:lnTo>
                    <a:pt x="72389" y="422624"/>
                  </a:lnTo>
                  <a:lnTo>
                    <a:pt x="109016" y="452906"/>
                  </a:lnTo>
                  <a:lnTo>
                    <a:pt x="151090" y="475785"/>
                  </a:lnTo>
                  <a:lnTo>
                    <a:pt x="197628" y="490253"/>
                  </a:lnTo>
                  <a:lnTo>
                    <a:pt x="247649" y="495299"/>
                  </a:lnTo>
                  <a:lnTo>
                    <a:pt x="297452" y="490253"/>
                  </a:lnTo>
                  <a:lnTo>
                    <a:pt x="343888" y="475785"/>
                  </a:lnTo>
                  <a:lnTo>
                    <a:pt x="385948" y="452906"/>
                  </a:lnTo>
                  <a:lnTo>
                    <a:pt x="422624" y="422624"/>
                  </a:lnTo>
                  <a:lnTo>
                    <a:pt x="452906" y="385948"/>
                  </a:lnTo>
                  <a:lnTo>
                    <a:pt x="475785" y="343888"/>
                  </a:lnTo>
                  <a:lnTo>
                    <a:pt x="490253" y="297452"/>
                  </a:lnTo>
                  <a:lnTo>
                    <a:pt x="495299" y="247649"/>
                  </a:lnTo>
                  <a:lnTo>
                    <a:pt x="490253" y="197628"/>
                  </a:lnTo>
                  <a:lnTo>
                    <a:pt x="475785" y="151090"/>
                  </a:lnTo>
                  <a:lnTo>
                    <a:pt x="452906" y="109016"/>
                  </a:lnTo>
                  <a:lnTo>
                    <a:pt x="422624" y="72389"/>
                  </a:lnTo>
                  <a:lnTo>
                    <a:pt x="385948" y="42192"/>
                  </a:lnTo>
                  <a:lnTo>
                    <a:pt x="343888" y="19407"/>
                  </a:lnTo>
                  <a:lnTo>
                    <a:pt x="297452" y="5015"/>
                  </a:lnTo>
                  <a:lnTo>
                    <a:pt x="247649" y="0"/>
                  </a:lnTo>
                  <a:close/>
                </a:path>
              </a:pathLst>
            </a:custGeom>
            <a:ln w="9524">
              <a:solidFill>
                <a:srgbClr val="3737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84223" y="648944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63639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6623" y="6628889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363639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0700" y="709675"/>
            <a:ext cx="37401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9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RESOURCE </a:t>
            </a:r>
            <a:r>
              <a:rPr dirty="0"/>
              <a:t> </a:t>
            </a:r>
            <a:r>
              <a:rPr spc="-5" dirty="0"/>
              <a:t>ALLOCATION</a:t>
            </a:r>
            <a:r>
              <a:rPr spc="-50" dirty="0"/>
              <a:t> </a:t>
            </a:r>
            <a:r>
              <a:rPr spc="-5" dirty="0"/>
              <a:t>GRAPH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611" y="3048000"/>
            <a:ext cx="2336338" cy="34198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886200" y="4133850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42950" y="76200"/>
                </a:moveTo>
                <a:lnTo>
                  <a:pt x="7429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742950" y="76200"/>
                </a:lnTo>
                <a:close/>
              </a:path>
              <a:path w="838200" h="114300">
                <a:moveTo>
                  <a:pt x="838200" y="57150"/>
                </a:moveTo>
                <a:lnTo>
                  <a:pt x="723900" y="0"/>
                </a:lnTo>
                <a:lnTo>
                  <a:pt x="723900" y="38100"/>
                </a:lnTo>
                <a:lnTo>
                  <a:pt x="742950" y="38100"/>
                </a:lnTo>
                <a:lnTo>
                  <a:pt x="742950" y="104775"/>
                </a:lnTo>
                <a:lnTo>
                  <a:pt x="838200" y="57150"/>
                </a:lnTo>
                <a:close/>
              </a:path>
              <a:path w="838200" h="114300">
                <a:moveTo>
                  <a:pt x="742950" y="104775"/>
                </a:moveTo>
                <a:lnTo>
                  <a:pt x="742950" y="76200"/>
                </a:lnTo>
                <a:lnTo>
                  <a:pt x="723900" y="76200"/>
                </a:lnTo>
                <a:lnTo>
                  <a:pt x="723900" y="114300"/>
                </a:lnTo>
                <a:lnTo>
                  <a:pt x="742950" y="104775"/>
                </a:lnTo>
                <a:close/>
              </a:path>
            </a:pathLst>
          </a:custGeom>
          <a:solidFill>
            <a:srgbClr val="3737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5301" y="1647698"/>
            <a:ext cx="8803640" cy="3511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535"/>
              </a:spcBef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graph contains no cycles, then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 process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is deadlocked.</a:t>
            </a:r>
            <a:endParaRPr sz="180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spcBef>
                <a:spcPts val="440"/>
              </a:spcBef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cycle,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then:</a:t>
            </a:r>
            <a:endParaRPr sz="1800">
              <a:latin typeface="Arial MT"/>
              <a:cs typeface="Arial MT"/>
            </a:endParaRPr>
          </a:p>
          <a:p>
            <a:pPr marL="736600" lvl="1" indent="-267335">
              <a:lnSpc>
                <a:spcPct val="100000"/>
              </a:lnSpc>
              <a:spcBef>
                <a:spcPts val="445"/>
              </a:spcBef>
              <a:buAutoNum type="alphaLcParenR"/>
              <a:tabLst>
                <a:tab pos="7366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have multiple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instances, then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 MAY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exist.</a:t>
            </a:r>
            <a:endParaRPr sz="1800">
              <a:latin typeface="Arial MT"/>
              <a:cs typeface="Arial MT"/>
            </a:endParaRPr>
          </a:p>
          <a:p>
            <a:pPr marL="736600" lvl="1" indent="-26670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736600" algn="l"/>
              </a:tabLst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each resource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type has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1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instance,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 has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occurred.</a:t>
            </a:r>
            <a:endParaRPr sz="1800">
              <a:latin typeface="Arial MT"/>
              <a:cs typeface="Arial MT"/>
            </a:endParaRPr>
          </a:p>
          <a:p>
            <a:pPr marL="7006590">
              <a:lnSpc>
                <a:spcPct val="100000"/>
              </a:lnSpc>
              <a:spcBef>
                <a:spcPts val="1930"/>
              </a:spcBef>
            </a:pPr>
            <a:r>
              <a:rPr sz="1600" b="1" dirty="0">
                <a:solidFill>
                  <a:srgbClr val="554F8C"/>
                </a:solidFill>
                <a:latin typeface="Arial"/>
                <a:cs typeface="Arial"/>
              </a:rPr>
              <a:t>R3</a:t>
            </a:r>
            <a:r>
              <a:rPr sz="1600" b="1" spc="-4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54F8C"/>
                </a:solidFill>
                <a:latin typeface="Arial"/>
                <a:cs typeface="Arial"/>
              </a:rPr>
              <a:t>Assigned</a:t>
            </a:r>
            <a:r>
              <a:rPr sz="1600" b="1" spc="-3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54F8C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54F8C"/>
                </a:solidFill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allocation</a:t>
            </a:r>
            <a:r>
              <a:rPr sz="1800" spc="-2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graph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6930390">
              <a:lnSpc>
                <a:spcPct val="100000"/>
              </a:lnSpc>
            </a:pPr>
            <a:r>
              <a:rPr sz="1600" b="1" dirty="0">
                <a:solidFill>
                  <a:srgbClr val="554F8C"/>
                </a:solidFill>
                <a:latin typeface="Arial"/>
                <a:cs typeface="Arial"/>
              </a:rPr>
              <a:t>P2</a:t>
            </a:r>
            <a:r>
              <a:rPr sz="1600" b="1" spc="-35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54F8C"/>
                </a:solidFill>
                <a:latin typeface="Arial"/>
                <a:cs typeface="Arial"/>
              </a:rPr>
              <a:t>Requests</a:t>
            </a:r>
            <a:r>
              <a:rPr sz="1600" b="1" spc="-3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54F8C"/>
                </a:solidFill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3413010"/>
            <a:ext cx="1457960" cy="1559560"/>
          </a:xfrm>
          <a:custGeom>
            <a:avLst/>
            <a:gdLst/>
            <a:ahLst/>
            <a:cxnLst/>
            <a:rect l="l" t="t" r="r" b="b"/>
            <a:pathLst>
              <a:path w="1457959" h="1559560">
                <a:moveTo>
                  <a:pt x="1296924" y="1520952"/>
                </a:moveTo>
                <a:lnTo>
                  <a:pt x="1209294" y="1514094"/>
                </a:lnTo>
                <a:lnTo>
                  <a:pt x="1165098" y="1510284"/>
                </a:lnTo>
                <a:lnTo>
                  <a:pt x="1079754" y="1502664"/>
                </a:lnTo>
                <a:lnTo>
                  <a:pt x="1037844" y="1498854"/>
                </a:lnTo>
                <a:lnTo>
                  <a:pt x="996696" y="1494282"/>
                </a:lnTo>
                <a:lnTo>
                  <a:pt x="957072" y="1489710"/>
                </a:lnTo>
                <a:lnTo>
                  <a:pt x="937260" y="1488186"/>
                </a:lnTo>
                <a:lnTo>
                  <a:pt x="918210" y="1485900"/>
                </a:lnTo>
                <a:lnTo>
                  <a:pt x="899160" y="1482852"/>
                </a:lnTo>
                <a:lnTo>
                  <a:pt x="844296" y="1475994"/>
                </a:lnTo>
                <a:lnTo>
                  <a:pt x="826770" y="1472946"/>
                </a:lnTo>
                <a:lnTo>
                  <a:pt x="810006" y="1469898"/>
                </a:lnTo>
                <a:lnTo>
                  <a:pt x="793242" y="1467612"/>
                </a:lnTo>
                <a:lnTo>
                  <a:pt x="761238" y="1461516"/>
                </a:lnTo>
                <a:lnTo>
                  <a:pt x="745998" y="1458468"/>
                </a:lnTo>
                <a:lnTo>
                  <a:pt x="717042" y="1452372"/>
                </a:lnTo>
                <a:lnTo>
                  <a:pt x="703326" y="1448562"/>
                </a:lnTo>
                <a:lnTo>
                  <a:pt x="690372" y="1445514"/>
                </a:lnTo>
                <a:lnTo>
                  <a:pt x="678180" y="1441704"/>
                </a:lnTo>
                <a:lnTo>
                  <a:pt x="665988" y="1438656"/>
                </a:lnTo>
                <a:lnTo>
                  <a:pt x="655320" y="1434846"/>
                </a:lnTo>
                <a:lnTo>
                  <a:pt x="644652" y="1431798"/>
                </a:lnTo>
                <a:lnTo>
                  <a:pt x="634746" y="1428750"/>
                </a:lnTo>
                <a:lnTo>
                  <a:pt x="625602" y="1424940"/>
                </a:lnTo>
                <a:lnTo>
                  <a:pt x="608838" y="1418844"/>
                </a:lnTo>
                <a:lnTo>
                  <a:pt x="601218" y="1415796"/>
                </a:lnTo>
                <a:lnTo>
                  <a:pt x="594360" y="1411986"/>
                </a:lnTo>
                <a:lnTo>
                  <a:pt x="587502" y="1408938"/>
                </a:lnTo>
                <a:lnTo>
                  <a:pt x="581406" y="1405128"/>
                </a:lnTo>
                <a:lnTo>
                  <a:pt x="575310" y="1402080"/>
                </a:lnTo>
                <a:lnTo>
                  <a:pt x="569214" y="1398270"/>
                </a:lnTo>
                <a:lnTo>
                  <a:pt x="538734" y="1374648"/>
                </a:lnTo>
                <a:lnTo>
                  <a:pt x="514350" y="1348740"/>
                </a:lnTo>
                <a:lnTo>
                  <a:pt x="503682" y="1336548"/>
                </a:lnTo>
                <a:lnTo>
                  <a:pt x="497586" y="1329690"/>
                </a:lnTo>
                <a:lnTo>
                  <a:pt x="491490" y="1322070"/>
                </a:lnTo>
                <a:lnTo>
                  <a:pt x="485394" y="1315212"/>
                </a:lnTo>
                <a:lnTo>
                  <a:pt x="478536" y="1306830"/>
                </a:lnTo>
                <a:lnTo>
                  <a:pt x="471678" y="1299210"/>
                </a:lnTo>
                <a:lnTo>
                  <a:pt x="464820" y="1290828"/>
                </a:lnTo>
                <a:lnTo>
                  <a:pt x="444246" y="1263396"/>
                </a:lnTo>
                <a:lnTo>
                  <a:pt x="437388" y="1252728"/>
                </a:lnTo>
                <a:lnTo>
                  <a:pt x="430530" y="1242822"/>
                </a:lnTo>
                <a:lnTo>
                  <a:pt x="422910" y="1231392"/>
                </a:lnTo>
                <a:lnTo>
                  <a:pt x="416052" y="1220724"/>
                </a:lnTo>
                <a:lnTo>
                  <a:pt x="409194" y="1208532"/>
                </a:lnTo>
                <a:lnTo>
                  <a:pt x="387858" y="1172718"/>
                </a:lnTo>
                <a:lnTo>
                  <a:pt x="374142" y="1146810"/>
                </a:lnTo>
                <a:lnTo>
                  <a:pt x="345186" y="1094994"/>
                </a:lnTo>
                <a:lnTo>
                  <a:pt x="330708" y="1068324"/>
                </a:lnTo>
                <a:lnTo>
                  <a:pt x="316992" y="1042416"/>
                </a:lnTo>
                <a:lnTo>
                  <a:pt x="302514" y="1016508"/>
                </a:lnTo>
                <a:lnTo>
                  <a:pt x="273558" y="966216"/>
                </a:lnTo>
                <a:lnTo>
                  <a:pt x="265938" y="954024"/>
                </a:lnTo>
                <a:lnTo>
                  <a:pt x="259080" y="942594"/>
                </a:lnTo>
                <a:lnTo>
                  <a:pt x="251460" y="931164"/>
                </a:lnTo>
                <a:lnTo>
                  <a:pt x="244602" y="919734"/>
                </a:lnTo>
                <a:lnTo>
                  <a:pt x="214122" y="875538"/>
                </a:lnTo>
                <a:lnTo>
                  <a:pt x="164592" y="807720"/>
                </a:lnTo>
                <a:lnTo>
                  <a:pt x="147828" y="785622"/>
                </a:lnTo>
                <a:lnTo>
                  <a:pt x="131826" y="763524"/>
                </a:lnTo>
                <a:lnTo>
                  <a:pt x="115062" y="742188"/>
                </a:lnTo>
                <a:lnTo>
                  <a:pt x="99060" y="722376"/>
                </a:lnTo>
                <a:lnTo>
                  <a:pt x="84861" y="703999"/>
                </a:lnTo>
                <a:lnTo>
                  <a:pt x="115062" y="680466"/>
                </a:lnTo>
                <a:lnTo>
                  <a:pt x="0" y="625602"/>
                </a:lnTo>
                <a:lnTo>
                  <a:pt x="25146" y="750570"/>
                </a:lnTo>
                <a:lnTo>
                  <a:pt x="43434" y="736307"/>
                </a:lnTo>
                <a:lnTo>
                  <a:pt x="55092" y="727214"/>
                </a:lnTo>
                <a:lnTo>
                  <a:pt x="69342" y="745236"/>
                </a:lnTo>
                <a:lnTo>
                  <a:pt x="84582" y="765810"/>
                </a:lnTo>
                <a:lnTo>
                  <a:pt x="101346" y="787146"/>
                </a:lnTo>
                <a:lnTo>
                  <a:pt x="150876" y="852678"/>
                </a:lnTo>
                <a:lnTo>
                  <a:pt x="166878" y="875538"/>
                </a:lnTo>
                <a:lnTo>
                  <a:pt x="198120" y="918972"/>
                </a:lnTo>
                <a:lnTo>
                  <a:pt x="212598" y="941070"/>
                </a:lnTo>
                <a:lnTo>
                  <a:pt x="226314" y="962406"/>
                </a:lnTo>
                <a:lnTo>
                  <a:pt x="233934" y="973836"/>
                </a:lnTo>
                <a:lnTo>
                  <a:pt x="240792" y="985266"/>
                </a:lnTo>
                <a:lnTo>
                  <a:pt x="254508" y="1009650"/>
                </a:lnTo>
                <a:lnTo>
                  <a:pt x="268986" y="1034796"/>
                </a:lnTo>
                <a:lnTo>
                  <a:pt x="283464" y="1060704"/>
                </a:lnTo>
                <a:lnTo>
                  <a:pt x="297180" y="1086612"/>
                </a:lnTo>
                <a:lnTo>
                  <a:pt x="326136" y="1139952"/>
                </a:lnTo>
                <a:lnTo>
                  <a:pt x="355092" y="1191768"/>
                </a:lnTo>
                <a:lnTo>
                  <a:pt x="369570" y="1216152"/>
                </a:lnTo>
                <a:lnTo>
                  <a:pt x="376428" y="1228344"/>
                </a:lnTo>
                <a:lnTo>
                  <a:pt x="384048" y="1240536"/>
                </a:lnTo>
                <a:lnTo>
                  <a:pt x="390906" y="1251966"/>
                </a:lnTo>
                <a:lnTo>
                  <a:pt x="398526" y="1263396"/>
                </a:lnTo>
                <a:lnTo>
                  <a:pt x="405384" y="1274826"/>
                </a:lnTo>
                <a:lnTo>
                  <a:pt x="413004" y="1285494"/>
                </a:lnTo>
                <a:lnTo>
                  <a:pt x="428244" y="1305306"/>
                </a:lnTo>
                <a:lnTo>
                  <a:pt x="435102" y="1315212"/>
                </a:lnTo>
                <a:lnTo>
                  <a:pt x="442722" y="1323594"/>
                </a:lnTo>
                <a:lnTo>
                  <a:pt x="449580" y="1331976"/>
                </a:lnTo>
                <a:lnTo>
                  <a:pt x="456438" y="1339596"/>
                </a:lnTo>
                <a:lnTo>
                  <a:pt x="462534" y="1347216"/>
                </a:lnTo>
                <a:lnTo>
                  <a:pt x="474726" y="1360932"/>
                </a:lnTo>
                <a:lnTo>
                  <a:pt x="480060" y="1367790"/>
                </a:lnTo>
                <a:lnTo>
                  <a:pt x="486156" y="1373886"/>
                </a:lnTo>
                <a:lnTo>
                  <a:pt x="491490" y="1380744"/>
                </a:lnTo>
                <a:lnTo>
                  <a:pt x="502158" y="1392174"/>
                </a:lnTo>
                <a:lnTo>
                  <a:pt x="537210" y="1422654"/>
                </a:lnTo>
                <a:lnTo>
                  <a:pt x="556260" y="1434846"/>
                </a:lnTo>
                <a:lnTo>
                  <a:pt x="563118" y="1439418"/>
                </a:lnTo>
                <a:lnTo>
                  <a:pt x="585978" y="1450848"/>
                </a:lnTo>
                <a:lnTo>
                  <a:pt x="594360" y="1453896"/>
                </a:lnTo>
                <a:lnTo>
                  <a:pt x="603504" y="1457706"/>
                </a:lnTo>
                <a:lnTo>
                  <a:pt x="613410" y="1461516"/>
                </a:lnTo>
                <a:lnTo>
                  <a:pt x="622554" y="1464564"/>
                </a:lnTo>
                <a:lnTo>
                  <a:pt x="633222" y="1468374"/>
                </a:lnTo>
                <a:lnTo>
                  <a:pt x="643890" y="1471422"/>
                </a:lnTo>
                <a:lnTo>
                  <a:pt x="656082" y="1475232"/>
                </a:lnTo>
                <a:lnTo>
                  <a:pt x="668274" y="1478280"/>
                </a:lnTo>
                <a:lnTo>
                  <a:pt x="681228" y="1482090"/>
                </a:lnTo>
                <a:lnTo>
                  <a:pt x="694944" y="1485900"/>
                </a:lnTo>
                <a:lnTo>
                  <a:pt x="708660" y="1488948"/>
                </a:lnTo>
                <a:lnTo>
                  <a:pt x="723900" y="1492758"/>
                </a:lnTo>
                <a:lnTo>
                  <a:pt x="738378" y="1495806"/>
                </a:lnTo>
                <a:lnTo>
                  <a:pt x="770382" y="1501902"/>
                </a:lnTo>
                <a:lnTo>
                  <a:pt x="803910" y="1507998"/>
                </a:lnTo>
                <a:lnTo>
                  <a:pt x="821436" y="1510284"/>
                </a:lnTo>
                <a:lnTo>
                  <a:pt x="838962" y="1513332"/>
                </a:lnTo>
                <a:lnTo>
                  <a:pt x="857250" y="1515618"/>
                </a:lnTo>
                <a:lnTo>
                  <a:pt x="875538" y="1518666"/>
                </a:lnTo>
                <a:lnTo>
                  <a:pt x="913638" y="1523238"/>
                </a:lnTo>
                <a:lnTo>
                  <a:pt x="933450" y="1525524"/>
                </a:lnTo>
                <a:lnTo>
                  <a:pt x="952500" y="1527810"/>
                </a:lnTo>
                <a:lnTo>
                  <a:pt x="992886" y="1532382"/>
                </a:lnTo>
                <a:lnTo>
                  <a:pt x="1034034" y="1536192"/>
                </a:lnTo>
                <a:lnTo>
                  <a:pt x="1075944" y="1540764"/>
                </a:lnTo>
                <a:lnTo>
                  <a:pt x="1119378" y="1544574"/>
                </a:lnTo>
                <a:lnTo>
                  <a:pt x="1162050" y="1548384"/>
                </a:lnTo>
                <a:lnTo>
                  <a:pt x="1206246" y="1551432"/>
                </a:lnTo>
                <a:lnTo>
                  <a:pt x="1293876" y="1559052"/>
                </a:lnTo>
                <a:lnTo>
                  <a:pt x="1296924" y="1520952"/>
                </a:lnTo>
                <a:close/>
              </a:path>
              <a:path w="1457959" h="1559560">
                <a:moveTo>
                  <a:pt x="1457706" y="32004"/>
                </a:moveTo>
                <a:lnTo>
                  <a:pt x="1437894" y="0"/>
                </a:lnTo>
                <a:lnTo>
                  <a:pt x="773938" y="397764"/>
                </a:lnTo>
                <a:lnTo>
                  <a:pt x="754380" y="364998"/>
                </a:lnTo>
                <a:lnTo>
                  <a:pt x="685800" y="473202"/>
                </a:lnTo>
                <a:lnTo>
                  <a:pt x="757428" y="467614"/>
                </a:lnTo>
                <a:lnTo>
                  <a:pt x="813054" y="463296"/>
                </a:lnTo>
                <a:lnTo>
                  <a:pt x="793559" y="430631"/>
                </a:lnTo>
                <a:lnTo>
                  <a:pt x="1457706" y="32004"/>
                </a:lnTo>
                <a:close/>
              </a:path>
            </a:pathLst>
          </a:custGeom>
          <a:solidFill>
            <a:srgbClr val="5650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0700" y="709675"/>
            <a:ext cx="37401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9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RESOURCE </a:t>
            </a:r>
            <a:r>
              <a:rPr dirty="0"/>
              <a:t> </a:t>
            </a:r>
            <a:r>
              <a:rPr spc="-5" dirty="0"/>
              <a:t>ALLOCATION</a:t>
            </a:r>
            <a:r>
              <a:rPr spc="-50" dirty="0"/>
              <a:t> </a:t>
            </a:r>
            <a:r>
              <a:rPr spc="-5" dirty="0"/>
              <a:t>GRAPH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047999"/>
            <a:ext cx="2583179" cy="35577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9873" y="2213100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 allocation graph </a:t>
            </a:r>
            <a:r>
              <a:rPr sz="1800" spc="-49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2366010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79" h="605789">
                <a:moveTo>
                  <a:pt x="56352" y="504415"/>
                </a:moveTo>
                <a:lnTo>
                  <a:pt x="26670" y="480822"/>
                </a:lnTo>
                <a:lnTo>
                  <a:pt x="0" y="605790"/>
                </a:lnTo>
                <a:lnTo>
                  <a:pt x="44196" y="585145"/>
                </a:lnTo>
                <a:lnTo>
                  <a:pt x="44196" y="519684"/>
                </a:lnTo>
                <a:lnTo>
                  <a:pt x="56352" y="504415"/>
                </a:lnTo>
                <a:close/>
              </a:path>
              <a:path w="487679" h="605789">
                <a:moveTo>
                  <a:pt x="86070" y="528037"/>
                </a:moveTo>
                <a:lnTo>
                  <a:pt x="56352" y="504415"/>
                </a:lnTo>
                <a:lnTo>
                  <a:pt x="44196" y="519684"/>
                </a:lnTo>
                <a:lnTo>
                  <a:pt x="73914" y="543306"/>
                </a:lnTo>
                <a:lnTo>
                  <a:pt x="86070" y="528037"/>
                </a:lnTo>
                <a:close/>
              </a:path>
              <a:path w="487679" h="605789">
                <a:moveTo>
                  <a:pt x="115824" y="551688"/>
                </a:moveTo>
                <a:lnTo>
                  <a:pt x="86070" y="528037"/>
                </a:lnTo>
                <a:lnTo>
                  <a:pt x="73914" y="543306"/>
                </a:lnTo>
                <a:lnTo>
                  <a:pt x="44196" y="519684"/>
                </a:lnTo>
                <a:lnTo>
                  <a:pt x="44196" y="585145"/>
                </a:lnTo>
                <a:lnTo>
                  <a:pt x="115824" y="551688"/>
                </a:lnTo>
                <a:close/>
              </a:path>
              <a:path w="487679" h="605789">
                <a:moveTo>
                  <a:pt x="487680" y="23622"/>
                </a:moveTo>
                <a:lnTo>
                  <a:pt x="457962" y="0"/>
                </a:lnTo>
                <a:lnTo>
                  <a:pt x="56352" y="504415"/>
                </a:lnTo>
                <a:lnTo>
                  <a:pt x="86070" y="528037"/>
                </a:lnTo>
                <a:lnTo>
                  <a:pt x="487680" y="23622"/>
                </a:lnTo>
                <a:close/>
              </a:path>
            </a:pathLst>
          </a:custGeom>
          <a:solidFill>
            <a:srgbClr val="37373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645398" y="2729484"/>
            <a:ext cx="2603500" cy="3954145"/>
            <a:chOff x="5645398" y="2729484"/>
            <a:chExt cx="2603500" cy="3954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398" y="3352799"/>
              <a:ext cx="2603251" cy="33307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50686" y="2729484"/>
              <a:ext cx="760095" cy="775970"/>
            </a:xfrm>
            <a:custGeom>
              <a:avLst/>
              <a:gdLst/>
              <a:ahLst/>
              <a:cxnLst/>
              <a:rect l="l" t="t" r="r" b="b"/>
              <a:pathLst>
                <a:path w="760095" h="775970">
                  <a:moveTo>
                    <a:pt x="693183" y="680695"/>
                  </a:moveTo>
                  <a:lnTo>
                    <a:pt x="27432" y="0"/>
                  </a:lnTo>
                  <a:lnTo>
                    <a:pt x="0" y="26670"/>
                  </a:lnTo>
                  <a:lnTo>
                    <a:pt x="666134" y="706993"/>
                  </a:lnTo>
                  <a:lnTo>
                    <a:pt x="693183" y="680695"/>
                  </a:lnTo>
                  <a:close/>
                </a:path>
                <a:path w="760095" h="775970">
                  <a:moveTo>
                    <a:pt x="706374" y="757265"/>
                  </a:moveTo>
                  <a:lnTo>
                    <a:pt x="706374" y="694182"/>
                  </a:lnTo>
                  <a:lnTo>
                    <a:pt x="679704" y="720852"/>
                  </a:lnTo>
                  <a:lnTo>
                    <a:pt x="666134" y="706993"/>
                  </a:lnTo>
                  <a:lnTo>
                    <a:pt x="638556" y="733806"/>
                  </a:lnTo>
                  <a:lnTo>
                    <a:pt x="706374" y="757265"/>
                  </a:lnTo>
                  <a:close/>
                </a:path>
                <a:path w="760095" h="775970">
                  <a:moveTo>
                    <a:pt x="706374" y="694182"/>
                  </a:moveTo>
                  <a:lnTo>
                    <a:pt x="693183" y="680695"/>
                  </a:lnTo>
                  <a:lnTo>
                    <a:pt x="666134" y="706993"/>
                  </a:lnTo>
                  <a:lnTo>
                    <a:pt x="679704" y="720852"/>
                  </a:lnTo>
                  <a:lnTo>
                    <a:pt x="706374" y="694182"/>
                  </a:lnTo>
                  <a:close/>
                </a:path>
                <a:path w="760095" h="775970">
                  <a:moveTo>
                    <a:pt x="759714" y="775716"/>
                  </a:moveTo>
                  <a:lnTo>
                    <a:pt x="720852" y="653796"/>
                  </a:lnTo>
                  <a:lnTo>
                    <a:pt x="693183" y="680695"/>
                  </a:lnTo>
                  <a:lnTo>
                    <a:pt x="706374" y="694182"/>
                  </a:lnTo>
                  <a:lnTo>
                    <a:pt x="706374" y="757265"/>
                  </a:lnTo>
                  <a:lnTo>
                    <a:pt x="759714" y="775716"/>
                  </a:lnTo>
                  <a:close/>
                </a:path>
              </a:pathLst>
            </a:custGeom>
            <a:solidFill>
              <a:srgbClr val="37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99298" y="2008123"/>
            <a:ext cx="294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 allocation graph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cycle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1" y="1375663"/>
            <a:ext cx="7344409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HOW</a:t>
            </a:r>
            <a:r>
              <a:rPr sz="1800" b="1" spc="-1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HANDLE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DEADLOCKS </a:t>
            </a:r>
            <a:r>
              <a:rPr sz="1800" b="1" dirty="0">
                <a:solidFill>
                  <a:srgbClr val="554F8C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GENERAL</a:t>
            </a:r>
            <a:r>
              <a:rPr sz="1800" b="1" spc="-10" dirty="0">
                <a:solidFill>
                  <a:srgbClr val="554F8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4F8C"/>
                </a:solidFill>
                <a:latin typeface="Arial"/>
                <a:cs typeface="Arial"/>
              </a:rPr>
              <a:t>STRATEGIES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There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three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methods: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8" y="2588766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Ignore</a:t>
            </a:r>
            <a:r>
              <a:rPr sz="1800" spc="-6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6" y="3173220"/>
            <a:ext cx="8298815" cy="359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Ensure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never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occurs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using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either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532765">
              <a:lnSpc>
                <a:spcPct val="100000"/>
              </a:lnSpc>
              <a:tabLst>
                <a:tab pos="1955164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Prevention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Prevent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any one of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4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 conditions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from happening.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 MT"/>
              <a:cs typeface="Arial MT"/>
            </a:endParaRPr>
          </a:p>
          <a:p>
            <a:pPr marL="1955800" marR="5080" indent="-1423035">
              <a:lnSpc>
                <a:spcPct val="80000"/>
              </a:lnSpc>
              <a:spcBef>
                <a:spcPts val="5"/>
              </a:spcBef>
              <a:tabLst>
                <a:tab pos="1955164" algn="l"/>
                <a:tab pos="2708275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Avoidance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Allow	all</a:t>
            </a:r>
            <a:r>
              <a:rPr sz="1800" spc="3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800" spc="30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conditions,</a:t>
            </a:r>
            <a:r>
              <a:rPr sz="1800" spc="30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but</a:t>
            </a:r>
            <a:r>
              <a:rPr sz="1800" spc="30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calculate</a:t>
            </a:r>
            <a:r>
              <a:rPr sz="1800" spc="3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cycles</a:t>
            </a:r>
            <a:r>
              <a:rPr sz="1800" spc="3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about</a:t>
            </a:r>
            <a:r>
              <a:rPr sz="1800" spc="3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happen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and stop dangerous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operations..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Allow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 to happen.</a:t>
            </a:r>
            <a:r>
              <a:rPr sz="1800" spc="-1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This requires using both: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MT"/>
              <a:cs typeface="Arial MT"/>
            </a:endParaRPr>
          </a:p>
          <a:p>
            <a:pPr marL="532765">
              <a:lnSpc>
                <a:spcPct val="100000"/>
              </a:lnSpc>
              <a:tabLst>
                <a:tab pos="1955164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Detection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Know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6363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deadlock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has</a:t>
            </a:r>
            <a:r>
              <a:rPr sz="1800" spc="-15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occurred.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MT"/>
              <a:cs typeface="Arial MT"/>
            </a:endParaRPr>
          </a:p>
          <a:p>
            <a:pPr marL="532765">
              <a:lnSpc>
                <a:spcPct val="100000"/>
              </a:lnSpc>
              <a:tabLst>
                <a:tab pos="1955164" algn="l"/>
              </a:tabLst>
            </a:pPr>
            <a:r>
              <a:rPr sz="1800" b="1" spc="-5" dirty="0">
                <a:solidFill>
                  <a:srgbClr val="363639"/>
                </a:solidFill>
                <a:latin typeface="Arial"/>
                <a:cs typeface="Arial"/>
              </a:rPr>
              <a:t>Recovery	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Regain</a:t>
            </a:r>
            <a:r>
              <a:rPr sz="1800" spc="-3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636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63639"/>
                </a:solidFill>
                <a:latin typeface="Arial MT"/>
                <a:cs typeface="Arial MT"/>
              </a:rPr>
              <a:t>resources.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9" y="727963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63639"/>
                </a:solidFill>
                <a:latin typeface="Arial"/>
                <a:cs typeface="Arial"/>
              </a:rPr>
              <a:t>DEADLOCKS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4465" y="709675"/>
            <a:ext cx="1450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tr</a:t>
            </a:r>
            <a:r>
              <a:rPr spc="-10" dirty="0"/>
              <a:t>a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6800" y="2590800"/>
            <a:ext cx="3813175" cy="376555"/>
          </a:xfrm>
          <a:prstGeom prst="rect">
            <a:avLst/>
          </a:prstGeom>
          <a:ln w="9524">
            <a:solidFill>
              <a:srgbClr val="ED195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Most</a:t>
            </a:r>
            <a:r>
              <a:rPr sz="1800" b="1" spc="-10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Operating</a:t>
            </a:r>
            <a:r>
              <a:rPr sz="1800" b="1" spc="-1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systems do</a:t>
            </a:r>
            <a:r>
              <a:rPr sz="1800" b="1" spc="-1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1C24"/>
                </a:solidFill>
                <a:latin typeface="Arial"/>
                <a:cs typeface="Arial"/>
              </a:rPr>
              <a:t>this!!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0" y="2700527"/>
            <a:ext cx="1752600" cy="85725"/>
          </a:xfrm>
          <a:custGeom>
            <a:avLst/>
            <a:gdLst/>
            <a:ahLst/>
            <a:cxnLst/>
            <a:rect l="l" t="t" r="r" b="b"/>
            <a:pathLst>
              <a:path w="1752600" h="85725">
                <a:moveTo>
                  <a:pt x="85344" y="28194"/>
                </a:moveTo>
                <a:lnTo>
                  <a:pt x="85344" y="0"/>
                </a:lnTo>
                <a:lnTo>
                  <a:pt x="0" y="42672"/>
                </a:lnTo>
                <a:lnTo>
                  <a:pt x="71628" y="78486"/>
                </a:lnTo>
                <a:lnTo>
                  <a:pt x="71628" y="28194"/>
                </a:lnTo>
                <a:lnTo>
                  <a:pt x="85344" y="28194"/>
                </a:lnTo>
                <a:close/>
              </a:path>
              <a:path w="1752600" h="85725">
                <a:moveTo>
                  <a:pt x="1752600" y="57150"/>
                </a:moveTo>
                <a:lnTo>
                  <a:pt x="1752600" y="28194"/>
                </a:lnTo>
                <a:lnTo>
                  <a:pt x="71628" y="28194"/>
                </a:lnTo>
                <a:lnTo>
                  <a:pt x="71628" y="57150"/>
                </a:lnTo>
                <a:lnTo>
                  <a:pt x="1752600" y="57150"/>
                </a:lnTo>
                <a:close/>
              </a:path>
              <a:path w="1752600" h="85725">
                <a:moveTo>
                  <a:pt x="85344" y="85344"/>
                </a:moveTo>
                <a:lnTo>
                  <a:pt x="85344" y="57150"/>
                </a:lnTo>
                <a:lnTo>
                  <a:pt x="71628" y="57150"/>
                </a:lnTo>
                <a:lnTo>
                  <a:pt x="71628" y="78486"/>
                </a:lnTo>
                <a:lnTo>
                  <a:pt x="85344" y="85344"/>
                </a:lnTo>
                <a:close/>
              </a:path>
            </a:pathLst>
          </a:custGeom>
          <a:solidFill>
            <a:srgbClr val="ED19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1636</Words>
  <Application>Microsoft Office PowerPoint</Application>
  <PresentationFormat>Custom</PresentationFormat>
  <Paragraphs>550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OPERATING SYSTEMS</vt:lpstr>
      <vt:lpstr>OPERATING SYSTEM Deadlocks</vt:lpstr>
      <vt:lpstr>DEADLOCKS</vt:lpstr>
      <vt:lpstr>Bridge Crossing  Example</vt:lpstr>
      <vt:lpstr>DEADLOCK  CHARACTERISATION</vt:lpstr>
      <vt:lpstr>RESOURCE  ALLOCATION GRAPH</vt:lpstr>
      <vt:lpstr>RESOURCE  ALLOCATION GRAPH</vt:lpstr>
      <vt:lpstr>RESOURCE  ALLOCATION GRAPH</vt:lpstr>
      <vt:lpstr>Strategy</vt:lpstr>
      <vt:lpstr>Deadlock  Prevention</vt:lpstr>
      <vt:lpstr>Deadlock  Prevention</vt:lpstr>
      <vt:lpstr>Deadlock  Avoidance</vt:lpstr>
      <vt:lpstr>Deadlock  Avoidance</vt:lpstr>
      <vt:lpstr>Deadlock  Avoidance</vt:lpstr>
      <vt:lpstr>Deadlock  Avoidance</vt:lpstr>
      <vt:lpstr>DEADLOCKS</vt:lpstr>
      <vt:lpstr>DEADLOCKS</vt:lpstr>
      <vt:lpstr>DEADLOCKS</vt:lpstr>
      <vt:lpstr>Deadlock Detection</vt:lpstr>
      <vt:lpstr>Deadlock Detection</vt:lpstr>
      <vt:lpstr>Deadlock Detection</vt:lpstr>
      <vt:lpstr>Deadlock Detection</vt:lpstr>
      <vt:lpstr>Deadlock Detection</vt:lpstr>
      <vt:lpstr>Deadlock Recovery</vt:lpstr>
      <vt:lpstr>Deadlock Recovery</vt:lpstr>
      <vt:lpstr>DEADLOCKS WRAPUP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Section07-Deadlocks</dc:title>
  <dc:creator>Prof. Prachi Shah</dc:creator>
  <cp:lastModifiedBy>Prachi</cp:lastModifiedBy>
  <cp:revision>9</cp:revision>
  <dcterms:created xsi:type="dcterms:W3CDTF">2023-03-21T05:47:42Z</dcterms:created>
  <dcterms:modified xsi:type="dcterms:W3CDTF">2023-03-27T03:53:09Z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2007-01-07T00:00:00Z</vt:filetime>
  </property>
  <property fmtid="{D5CDD505-2E9C-101B-9397-08002B2CF9AE}" pid="3" name="Creator">
    <vt:lpwstr>PDFCreator Version 0.8.0</vt:lpwstr>
  </property>
  <property fmtid="{D5CDD505-2E9C-101B-9397-08002B2CF9AE}" pid="4" name="LastSaved">
    <vt:filetime>2023-03-21T00:00:00Z</vt:filetime>
  </property>
</Properties>
</file>