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6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151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27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312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9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63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03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40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8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37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9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59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18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7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26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EEAB3A-CA71-49CC-80CB-287F530B8236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419085-ACBE-4E77-8675-0385792D9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gurupradeept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232" y="190508"/>
            <a:ext cx="9144000" cy="2387600"/>
          </a:xfrm>
        </p:spPr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/>
              <a:t>Dataset </a:t>
            </a:r>
            <a:r>
              <a:rPr lang="en-IN" b="1" dirty="0"/>
              <a:t>:  https://www.kaggle.com/c/titanic/data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crosses 0.5 at the origin and flattens out (</a:t>
            </a:r>
            <a:r>
              <a:rPr lang="en-IN" dirty="0" err="1" smtClean="0"/>
              <a:t>i.e</a:t>
            </a:r>
            <a:r>
              <a:rPr lang="en-IN" dirty="0" smtClean="0"/>
              <a:t> it has </a:t>
            </a:r>
            <a:r>
              <a:rPr lang="en-IN" dirty="0" err="1" smtClean="0"/>
              <a:t>asymptodes</a:t>
            </a:r>
            <a:r>
              <a:rPr lang="en-IN" dirty="0" smtClean="0"/>
              <a:t> when the y value is at 1 or 0)</a:t>
            </a:r>
          </a:p>
          <a:p>
            <a:r>
              <a:rPr lang="en-IN" dirty="0" smtClean="0"/>
              <a:t>So basically it gives 0 at negative infinity and 1 at positive infinity</a:t>
            </a:r>
          </a:p>
          <a:p>
            <a:r>
              <a:rPr lang="en-IN" dirty="0" smtClean="0"/>
              <a:t>So we can be assured that the value returned by the function is between 0 and 1.</a:t>
            </a:r>
          </a:p>
          <a:p>
            <a:r>
              <a:rPr lang="en-IN" dirty="0" smtClean="0"/>
              <a:t>Then we can use some threshold for Predicting the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0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Understanding what hypothesis is computing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sigmoid function g(z) gives a value greater than 0.5 when the value of z is positive.</a:t>
            </a:r>
          </a:p>
          <a:p>
            <a:r>
              <a:rPr lang="el-GR" dirty="0"/>
              <a:t>θ</a:t>
            </a:r>
            <a:r>
              <a:rPr lang="en-IN" i="1" baseline="30000" dirty="0"/>
              <a:t>T</a:t>
            </a:r>
            <a:r>
              <a:rPr lang="en-IN" dirty="0"/>
              <a:t> x &gt;= 0 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So if we set the threshold as 0.5 then we can say that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If value of z is positive then it predicts 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Or else it will give you 0.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735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Boundary with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the following diagram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53" y="3226666"/>
            <a:ext cx="6163338" cy="30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Assume that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h</a:t>
            </a:r>
            <a:r>
              <a:rPr lang="el-GR" baseline="-25000" dirty="0"/>
              <a:t>θ</a:t>
            </a:r>
            <a:r>
              <a:rPr lang="el-GR" dirty="0"/>
              <a:t>(</a:t>
            </a:r>
            <a:r>
              <a:rPr lang="en-IN" dirty="0"/>
              <a:t>x) = g(</a:t>
            </a:r>
            <a:r>
              <a:rPr lang="el-GR" dirty="0"/>
              <a:t>θ</a:t>
            </a:r>
            <a:r>
              <a:rPr lang="el-GR" baseline="-25000" dirty="0"/>
              <a:t>0</a:t>
            </a:r>
            <a:r>
              <a:rPr lang="el-GR" dirty="0"/>
              <a:t> + θ</a:t>
            </a:r>
            <a:r>
              <a:rPr lang="el-GR" baseline="-25000" dirty="0"/>
              <a:t>1</a:t>
            </a:r>
            <a:r>
              <a:rPr lang="en-IN" dirty="0"/>
              <a:t>x</a:t>
            </a:r>
            <a:r>
              <a:rPr lang="en-IN" baseline="-25000" dirty="0"/>
              <a:t>1 </a:t>
            </a:r>
            <a:r>
              <a:rPr lang="en-IN" dirty="0"/>
              <a:t>+ </a:t>
            </a:r>
            <a:r>
              <a:rPr lang="el-GR" dirty="0"/>
              <a:t>θ</a:t>
            </a:r>
            <a:r>
              <a:rPr lang="el-GR" baseline="-25000" dirty="0"/>
              <a:t>2</a:t>
            </a:r>
            <a:r>
              <a:rPr lang="en-IN" dirty="0"/>
              <a:t>x</a:t>
            </a:r>
            <a:r>
              <a:rPr lang="en-IN" baseline="-25000" dirty="0"/>
              <a:t>2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So if we have set the threshold as 0.5 then we can say</a:t>
            </a:r>
          </a:p>
          <a:p>
            <a:pPr marL="514350" indent="-514350">
              <a:buAutoNum type="arabicPeriod"/>
            </a:pPr>
            <a:r>
              <a:rPr lang="en-IN" dirty="0" smtClean="0"/>
              <a:t>The model outputs the value 1 if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l-GR" dirty="0" smtClean="0"/>
              <a:t>θ</a:t>
            </a:r>
            <a:r>
              <a:rPr lang="el-GR" baseline="-25000" dirty="0" smtClean="0"/>
              <a:t>0</a:t>
            </a:r>
            <a:r>
              <a:rPr lang="el-GR" dirty="0" smtClean="0"/>
              <a:t> + θ</a:t>
            </a:r>
            <a:r>
              <a:rPr lang="el-GR" baseline="-25000" dirty="0" smtClean="0"/>
              <a:t>1</a:t>
            </a:r>
            <a:r>
              <a:rPr lang="en-IN" dirty="0" smtClean="0"/>
              <a:t>x</a:t>
            </a:r>
            <a:r>
              <a:rPr lang="en-IN" baseline="-25000" dirty="0" smtClean="0"/>
              <a:t>1 </a:t>
            </a:r>
            <a:r>
              <a:rPr lang="en-IN" dirty="0" smtClean="0"/>
              <a:t>+ </a:t>
            </a:r>
            <a:r>
              <a:rPr lang="el-GR" dirty="0" smtClean="0"/>
              <a:t>θ</a:t>
            </a:r>
            <a:r>
              <a:rPr lang="el-GR" baseline="-25000" dirty="0" smtClean="0"/>
              <a:t>2</a:t>
            </a:r>
            <a:r>
              <a:rPr lang="en-IN" dirty="0" smtClean="0"/>
              <a:t>x</a:t>
            </a:r>
            <a:r>
              <a:rPr lang="en-IN" baseline="-25000" dirty="0" smtClean="0"/>
              <a:t>2</a:t>
            </a:r>
            <a:r>
              <a:rPr lang="en-IN" dirty="0"/>
              <a:t> </a:t>
            </a:r>
            <a:r>
              <a:rPr lang="en-IN" dirty="0" smtClean="0"/>
              <a:t>&gt; 0</a:t>
            </a:r>
          </a:p>
          <a:p>
            <a:pPr marL="0" indent="0">
              <a:buNone/>
            </a:pPr>
            <a:r>
              <a:rPr lang="en-IN" dirty="0" smtClean="0"/>
              <a:t>2.  It  will output 0 in the other 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4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06" y="525820"/>
            <a:ext cx="10776284" cy="1325563"/>
          </a:xfrm>
        </p:spPr>
        <p:txBody>
          <a:bodyPr/>
          <a:lstStyle/>
          <a:p>
            <a:r>
              <a:rPr lang="en-IN" dirty="0" smtClean="0"/>
              <a:t>Decision Boundary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281" y="2631232"/>
            <a:ext cx="10515600" cy="4351338"/>
          </a:xfrm>
        </p:spPr>
        <p:txBody>
          <a:bodyPr/>
          <a:lstStyle/>
          <a:p>
            <a:r>
              <a:rPr lang="en-IN" dirty="0"/>
              <a:t>The decision boundary is a property of the </a:t>
            </a:r>
            <a:r>
              <a:rPr lang="en-IN" dirty="0" smtClean="0"/>
              <a:t>hypothesis</a:t>
            </a:r>
          </a:p>
          <a:p>
            <a:r>
              <a:rPr lang="en-IN" dirty="0"/>
              <a:t>Means we can create the boundary with the hypothesis and parameters without any </a:t>
            </a:r>
            <a:r>
              <a:rPr lang="en-IN" dirty="0" smtClean="0"/>
              <a:t>data</a:t>
            </a:r>
          </a:p>
          <a:p>
            <a:r>
              <a:rPr lang="en-IN" dirty="0"/>
              <a:t>Later, we use the data to determine the parameter values</a:t>
            </a:r>
          </a:p>
          <a:p>
            <a:r>
              <a:rPr lang="en-IN" dirty="0" smtClean="0"/>
              <a:t>We use decision boundary to split the observations into different categories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5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Decision boundary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the above example using the same h(x) we will get decision boundary which looks something like this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08" y="3165938"/>
            <a:ext cx="5215489" cy="29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linear Decision boundary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007" y="2506662"/>
            <a:ext cx="10515600" cy="4351338"/>
          </a:xfrm>
        </p:spPr>
        <p:txBody>
          <a:bodyPr/>
          <a:lstStyle/>
          <a:p>
            <a:r>
              <a:rPr lang="en-IN" dirty="0" smtClean="0"/>
              <a:t>Suppose our classifier has higher order terms </a:t>
            </a:r>
          </a:p>
          <a:p>
            <a:r>
              <a:rPr lang="en-IN" dirty="0" smtClean="0"/>
              <a:t>Used  logistic regression to fit a complex non-linear data set</a:t>
            </a:r>
          </a:p>
          <a:p>
            <a:r>
              <a:rPr lang="en-IN" dirty="0" smtClean="0"/>
              <a:t>Because just a linear fit won’t be able to fit all models</a:t>
            </a:r>
          </a:p>
          <a:p>
            <a:r>
              <a:rPr lang="en-IN" dirty="0" smtClean="0"/>
              <a:t>It may require some function like this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l-GR" dirty="0" smtClean="0"/>
              <a:t>h</a:t>
            </a:r>
            <a:r>
              <a:rPr lang="el-GR" baseline="-25000" dirty="0" smtClean="0"/>
              <a:t>θ</a:t>
            </a:r>
            <a:r>
              <a:rPr lang="el-GR" dirty="0" smtClean="0"/>
              <a:t>(x</a:t>
            </a:r>
            <a:r>
              <a:rPr lang="el-GR" dirty="0"/>
              <a:t>) = g(θ</a:t>
            </a:r>
            <a:r>
              <a:rPr lang="el-GR" baseline="-25000" dirty="0"/>
              <a:t>0</a:t>
            </a:r>
            <a:r>
              <a:rPr lang="el-GR" dirty="0"/>
              <a:t> + θ</a:t>
            </a:r>
            <a:r>
              <a:rPr lang="el-GR" baseline="-25000" dirty="0"/>
              <a:t>1</a:t>
            </a:r>
            <a:r>
              <a:rPr lang="el-GR" dirty="0"/>
              <a:t>x</a:t>
            </a:r>
            <a:r>
              <a:rPr lang="el-GR" baseline="-25000" dirty="0"/>
              <a:t>1</a:t>
            </a:r>
            <a:r>
              <a:rPr lang="el-GR" dirty="0"/>
              <a:t>+ θ</a:t>
            </a:r>
            <a:r>
              <a:rPr lang="el-GR" baseline="-25000" dirty="0"/>
              <a:t>3</a:t>
            </a:r>
            <a:r>
              <a:rPr lang="el-GR" dirty="0"/>
              <a:t>x</a:t>
            </a:r>
            <a:r>
              <a:rPr lang="el-GR" baseline="-25000" dirty="0"/>
              <a:t>1</a:t>
            </a:r>
            <a:r>
              <a:rPr lang="el-GR" baseline="30000" dirty="0"/>
              <a:t>2</a:t>
            </a:r>
            <a:r>
              <a:rPr lang="el-GR" dirty="0"/>
              <a:t> + θ</a:t>
            </a:r>
            <a:r>
              <a:rPr lang="el-GR" baseline="-25000" dirty="0"/>
              <a:t>4</a:t>
            </a:r>
            <a:r>
              <a:rPr lang="el-GR" dirty="0"/>
              <a:t>x</a:t>
            </a:r>
            <a:r>
              <a:rPr lang="el-GR" baseline="-25000" dirty="0"/>
              <a:t>2</a:t>
            </a:r>
            <a:r>
              <a:rPr lang="el-GR" baseline="30000" dirty="0"/>
              <a:t>2</a:t>
            </a:r>
            <a:r>
              <a:rPr lang="el-GR" dirty="0"/>
              <a:t>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such cases the decision boundary won’t be linear.</a:t>
            </a:r>
          </a:p>
          <a:p>
            <a:r>
              <a:rPr lang="en-IN" dirty="0" smtClean="0"/>
              <a:t>One such example is given here: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23" y="3138743"/>
            <a:ext cx="4114630" cy="30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Cost 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172" y="2844515"/>
            <a:ext cx="10515600" cy="857417"/>
          </a:xfrm>
        </p:spPr>
        <p:txBody>
          <a:bodyPr/>
          <a:lstStyle/>
          <a:p>
            <a:r>
              <a:rPr lang="en-IN" dirty="0" smtClean="0"/>
              <a:t>For linear regression we use the following the cost function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04" y="4260448"/>
            <a:ext cx="4672982" cy="794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0020" y="5239837"/>
            <a:ext cx="862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is the cost you want the learning algorithm to pay if the outcome is </a:t>
            </a:r>
            <a:r>
              <a:rPr lang="en-IN" b="1" dirty="0" err="1"/>
              <a:t>h</a:t>
            </a:r>
            <a:r>
              <a:rPr lang="en-IN" b="1" baseline="-25000" dirty="0" err="1"/>
              <a:t>θ</a:t>
            </a:r>
            <a:r>
              <a:rPr lang="en-IN" b="1" dirty="0"/>
              <a:t>(x) and the actual outcome is 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7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0758" y="675456"/>
            <a:ext cx="1025892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If we use this function for logistic regression this is a </a:t>
            </a:r>
            <a:r>
              <a:rPr lang="en-IN" sz="2400" b="1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non-convex function</a:t>
            </a:r>
            <a:r>
              <a:rPr lang="en-IN" sz="24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for parameter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Our hypothesis function has a non-linearity (sigmoid function of </a:t>
            </a:r>
            <a:r>
              <a:rPr lang="en-IN" sz="2400" dirty="0" err="1"/>
              <a:t>h</a:t>
            </a:r>
            <a:r>
              <a:rPr lang="en-IN" sz="2400" baseline="-25000" dirty="0" err="1"/>
              <a:t>θ</a:t>
            </a:r>
            <a:r>
              <a:rPr lang="en-IN" sz="2400" dirty="0"/>
              <a:t>(x) </a:t>
            </a:r>
            <a:r>
              <a:rPr lang="en-IN" sz="2400" dirty="0" smtClean="0"/>
              <a:t>).</a:t>
            </a:r>
            <a:r>
              <a:rPr lang="en-IN" sz="2400" dirty="0"/>
              <a:t> This is a complicated non-linear </a:t>
            </a:r>
            <a:r>
              <a:rPr lang="en-IN" sz="2400" dirty="0" smtClean="0"/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If </a:t>
            </a:r>
            <a:r>
              <a:rPr lang="en-IN" sz="2400" dirty="0"/>
              <a:t>you take </a:t>
            </a:r>
            <a:r>
              <a:rPr lang="en-IN" sz="2400" dirty="0" err="1"/>
              <a:t>h</a:t>
            </a:r>
            <a:r>
              <a:rPr lang="en-IN" sz="2400" baseline="-25000" dirty="0" err="1"/>
              <a:t>θ</a:t>
            </a:r>
            <a:r>
              <a:rPr lang="en-IN" sz="2400" dirty="0"/>
              <a:t>(x) and plug it into the Cost() function, and them plug the Cost() function into J(θ) and plot J(θ) we find many local optimum </a:t>
            </a:r>
            <a:r>
              <a:rPr lang="en-IN" sz="2400" dirty="0" smtClean="0"/>
              <a:t>because it’s a </a:t>
            </a:r>
            <a:r>
              <a:rPr lang="en-IN" sz="2400" i="1" dirty="0" smtClean="0"/>
              <a:t>non </a:t>
            </a:r>
            <a:r>
              <a:rPr lang="en-IN" sz="2400" i="1" dirty="0"/>
              <a:t>convex </a:t>
            </a:r>
            <a:r>
              <a:rPr lang="en-IN" sz="2400" i="1" dirty="0" smtClean="0"/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Lots of local minima mean gradient descent may not find the global optimum - may get stuck in a global </a:t>
            </a:r>
            <a:r>
              <a:rPr lang="en-IN" sz="2400" dirty="0" smtClean="0"/>
              <a:t>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would like a convex function so if you run gradient descent you converge to a global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3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232" y="190508"/>
            <a:ext cx="9144000" cy="2387600"/>
          </a:xfrm>
        </p:spPr>
        <p:txBody>
          <a:bodyPr/>
          <a:lstStyle/>
          <a:p>
            <a:r>
              <a:rPr lang="en-IN" dirty="0" smtClean="0"/>
              <a:t>CLASSIFICATION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b="1" dirty="0"/>
              <a:t>C</a:t>
            </a:r>
            <a:r>
              <a:rPr lang="en-IN" b="1" dirty="0" smtClean="0"/>
              <a:t>lassification</a:t>
            </a:r>
            <a:r>
              <a:rPr lang="en-IN" dirty="0"/>
              <a:t> is the problem of identifying to which </a:t>
            </a:r>
            <a:r>
              <a:rPr lang="en-IN" dirty="0" smtClean="0"/>
              <a:t>set </a:t>
            </a:r>
            <a:r>
              <a:rPr lang="en-IN" dirty="0"/>
              <a:t>of categories (sub-populations) a new </a:t>
            </a:r>
            <a:r>
              <a:rPr lang="en-IN" dirty="0" smtClean="0"/>
              <a:t>observation</a:t>
            </a:r>
            <a:r>
              <a:rPr lang="en-IN" dirty="0"/>
              <a:t> belongs, </a:t>
            </a:r>
            <a:r>
              <a:rPr lang="en-IN" dirty="0" smtClean="0"/>
              <a:t>based on a training set of </a:t>
            </a:r>
            <a:r>
              <a:rPr lang="en-IN" dirty="0"/>
              <a:t>data containing observations (or instances) whose category membership is </a:t>
            </a:r>
            <a:r>
              <a:rPr lang="en-IN" dirty="0" smtClean="0"/>
              <a:t>known.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4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81262"/>
            <a:ext cx="9144000" cy="983331"/>
          </a:xfrm>
        </p:spPr>
        <p:txBody>
          <a:bodyPr>
            <a:normAutofit/>
          </a:bodyPr>
          <a:lstStyle/>
          <a:p>
            <a:pPr algn="just"/>
            <a:r>
              <a:rPr lang="en-IN" sz="4000" dirty="0" smtClean="0"/>
              <a:t>So what do we do 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7787" y="1932849"/>
            <a:ext cx="9360569" cy="40185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We need a different convex cost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So our new cost function which is given below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87" y="3743515"/>
            <a:ext cx="6850380" cy="12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9705"/>
            <a:ext cx="10515600" cy="104098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How exactly the cost function is penalizing ?</a:t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170070"/>
          </a:xfrm>
        </p:spPr>
        <p:txBody>
          <a:bodyPr/>
          <a:lstStyle/>
          <a:p>
            <a:r>
              <a:rPr lang="en-IN" dirty="0" smtClean="0"/>
              <a:t>If y = 1, the cost function looks as below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33" y="2727879"/>
            <a:ext cx="2286198" cy="1859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069" y="5270568"/>
            <a:ext cx="916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As you can see the function is tending to infinity(penalising heavily) as h(x) Is tending to 0 and the </a:t>
            </a:r>
            <a:r>
              <a:rPr lang="en-IN" sz="2000" dirty="0" err="1" smtClean="0"/>
              <a:t>penality</a:t>
            </a:r>
            <a:r>
              <a:rPr lang="en-IN" sz="2000" dirty="0" smtClean="0"/>
              <a:t> is tending to zero when h(x) is tending to 1.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17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0758" y="675456"/>
            <a:ext cx="10258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For y= 0 the cost function looks like this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1" y="1885950"/>
            <a:ext cx="4587338" cy="32194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3787" y="5222920"/>
            <a:ext cx="1085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you can see the function is tending to infinity(penalising heavily) as h(x) Is tending to 1 and the </a:t>
            </a:r>
            <a:r>
              <a:rPr lang="en-IN" dirty="0" err="1" smtClean="0"/>
              <a:t>penality</a:t>
            </a:r>
            <a:r>
              <a:rPr lang="en-IN" dirty="0" smtClean="0"/>
              <a:t> is tending to zero when h(x) is tending to 0.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9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2095" y="1600200"/>
            <a:ext cx="77344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Email : </a:t>
            </a:r>
            <a:r>
              <a:rPr lang="en-IN" sz="2800" dirty="0" smtClean="0">
                <a:hlinkClick r:id="rId2"/>
              </a:rPr>
              <a:t>gurupradeept@gmail.com</a:t>
            </a:r>
            <a:endParaRPr lang="en-IN" sz="2800" dirty="0" smtClean="0"/>
          </a:p>
          <a:p>
            <a:endParaRPr lang="en-IN" dirty="0"/>
          </a:p>
          <a:p>
            <a:r>
              <a:rPr lang="en-IN" dirty="0" smtClean="0"/>
              <a:t>You can find the here :</a:t>
            </a:r>
          </a:p>
          <a:p>
            <a:endParaRPr lang="en-IN" dirty="0" smtClean="0"/>
          </a:p>
          <a:p>
            <a:r>
              <a:rPr lang="en-IN" sz="3200" dirty="0"/>
              <a:t>https://github.com/Gurupradeep/Machine-Learning/blob/master/Titanic2.R</a:t>
            </a:r>
          </a:p>
        </p:txBody>
      </p:sp>
    </p:spTree>
    <p:extLst>
      <p:ext uri="{BB962C8B-B14F-4D97-AF65-F5344CB8AC3E}">
        <p14:creationId xmlns:p14="http://schemas.microsoft.com/office/powerpoint/2010/main" val="42333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type of classification which involves only two categories. </a:t>
            </a:r>
            <a:r>
              <a:rPr lang="en-IN" dirty="0" err="1" smtClean="0"/>
              <a:t>i.e</a:t>
            </a:r>
            <a:r>
              <a:rPr lang="en-IN" dirty="0" smtClean="0"/>
              <a:t> all the observations can be split into two categories.</a:t>
            </a:r>
          </a:p>
          <a:p>
            <a:endParaRPr lang="en-IN" dirty="0" smtClean="0"/>
          </a:p>
          <a:p>
            <a:r>
              <a:rPr lang="en-IN" dirty="0" smtClean="0"/>
              <a:t>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Checking if email is spam or not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Whether a tumour is malignant or not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8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Multiclass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the observations can be split into more than two categories.</a:t>
            </a:r>
          </a:p>
          <a:p>
            <a:endParaRPr lang="en-IN" dirty="0"/>
          </a:p>
          <a:p>
            <a:r>
              <a:rPr lang="en-IN" dirty="0" smtClean="0"/>
              <a:t>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Match prediction (Win/loss/draw)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Predicting the cover type in a forest</a:t>
            </a:r>
          </a:p>
        </p:txBody>
      </p:sp>
    </p:spTree>
    <p:extLst>
      <p:ext uri="{BB962C8B-B14F-4D97-AF65-F5344CB8AC3E}">
        <p14:creationId xmlns:p14="http://schemas.microsoft.com/office/powerpoint/2010/main" val="15254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solve such classification problems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we use Linear regression 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We can threshold the classifier output</a:t>
            </a:r>
            <a:r>
              <a:rPr lang="en-IN" dirty="0"/>
              <a:t> (i.e. anything over some value is yes, else no</a:t>
            </a:r>
            <a:r>
              <a:rPr lang="en-I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For example, if we have a binary classification we can set threshold as 0.5 and depending upon the classifier  output we can predict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9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0452"/>
            <a:ext cx="10515600" cy="1325563"/>
          </a:xfrm>
        </p:spPr>
        <p:txBody>
          <a:bodyPr/>
          <a:lstStyle/>
          <a:p>
            <a:r>
              <a:rPr lang="en-IN" dirty="0" smtClean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Few  outliers can spoil the model.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 value of the classifier output may be more than 1 or less than 0. But it should be between 0 and 1. 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It leads to erroneous outputs.</a:t>
            </a:r>
          </a:p>
        </p:txBody>
      </p:sp>
    </p:spTree>
    <p:extLst>
      <p:ext uri="{BB962C8B-B14F-4D97-AF65-F5344CB8AC3E}">
        <p14:creationId xmlns:p14="http://schemas.microsoft.com/office/powerpoint/2010/main" val="6485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167"/>
            <a:ext cx="10515600" cy="1325563"/>
          </a:xfrm>
        </p:spPr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5981"/>
            <a:ext cx="10515600" cy="4351338"/>
          </a:xfrm>
        </p:spPr>
        <p:txBody>
          <a:bodyPr/>
          <a:lstStyle/>
          <a:p>
            <a:r>
              <a:rPr lang="en-IN" dirty="0" smtClean="0"/>
              <a:t>So we need an algorithm which gives value between 0 or 1(or It can generate only discrete values 0 and 1).</a:t>
            </a:r>
          </a:p>
          <a:p>
            <a:endParaRPr lang="en-IN" dirty="0" smtClean="0"/>
          </a:p>
          <a:p>
            <a:r>
              <a:rPr lang="en-IN" dirty="0" smtClean="0"/>
              <a:t>Logistic regression is a classification algorithm.</a:t>
            </a:r>
          </a:p>
          <a:p>
            <a:endParaRPr lang="en-IN" dirty="0" smtClean="0"/>
          </a:p>
          <a:p>
            <a:r>
              <a:rPr lang="en-IN" dirty="0" smtClean="0"/>
              <a:t>It is used to solve binary as well as multi class classification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using linear regression we </a:t>
            </a:r>
            <a:r>
              <a:rPr lang="en-IN" dirty="0" smtClean="0"/>
              <a:t>used </a:t>
            </a:r>
            <a:r>
              <a:rPr lang="en-IN" dirty="0" err="1" smtClean="0"/>
              <a:t>h</a:t>
            </a:r>
            <a:r>
              <a:rPr lang="en-IN" baseline="-25000" dirty="0" err="1" smtClean="0"/>
              <a:t>θ</a:t>
            </a:r>
            <a:r>
              <a:rPr lang="en-IN" dirty="0" smtClean="0"/>
              <a:t>(x</a:t>
            </a:r>
            <a:r>
              <a:rPr lang="en-IN" dirty="0"/>
              <a:t>) = (</a:t>
            </a:r>
            <a:r>
              <a:rPr lang="en-IN" dirty="0" err="1"/>
              <a:t>θ</a:t>
            </a:r>
            <a:r>
              <a:rPr lang="en-IN" i="1" baseline="30000" dirty="0" err="1"/>
              <a:t>T</a:t>
            </a:r>
            <a:r>
              <a:rPr lang="en-IN" dirty="0"/>
              <a:t> x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For classification hypothesis representation we do </a:t>
            </a:r>
            <a:r>
              <a:rPr lang="en-IN" dirty="0" err="1"/>
              <a:t>h</a:t>
            </a:r>
            <a:r>
              <a:rPr lang="en-IN" baseline="-25000" dirty="0" err="1"/>
              <a:t>θ</a:t>
            </a:r>
            <a:r>
              <a:rPr lang="en-IN" dirty="0"/>
              <a:t>(x) = g((</a:t>
            </a:r>
            <a:r>
              <a:rPr lang="en-IN" dirty="0" err="1"/>
              <a:t>θ</a:t>
            </a:r>
            <a:r>
              <a:rPr lang="en-IN" i="1" baseline="30000" dirty="0" err="1"/>
              <a:t>T</a:t>
            </a:r>
            <a:r>
              <a:rPr lang="en-IN" dirty="0"/>
              <a:t> x))</a:t>
            </a:r>
          </a:p>
          <a:p>
            <a:pPr lvl="1"/>
            <a:r>
              <a:rPr lang="en-IN" dirty="0"/>
              <a:t>Where we define g(z)</a:t>
            </a:r>
          </a:p>
          <a:p>
            <a:pPr lvl="2"/>
            <a:r>
              <a:rPr lang="en-IN" dirty="0"/>
              <a:t>z is a real number</a:t>
            </a:r>
          </a:p>
          <a:p>
            <a:pPr lvl="1"/>
            <a:r>
              <a:rPr lang="en-IN" dirty="0"/>
              <a:t>g(z) = 1/(1 + e</a:t>
            </a:r>
            <a:r>
              <a:rPr lang="en-IN" i="1" baseline="30000" dirty="0"/>
              <a:t>-z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This is the </a:t>
            </a:r>
            <a:r>
              <a:rPr lang="en-IN" b="1" dirty="0"/>
              <a:t>sigmoid function</a:t>
            </a:r>
            <a:r>
              <a:rPr lang="en-IN" dirty="0"/>
              <a:t>, or the </a:t>
            </a:r>
            <a:r>
              <a:rPr lang="en-IN" b="1" dirty="0"/>
              <a:t>logistic function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7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did we use a different hypothesis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graph of the above hypothesis looks as below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34" y="2950681"/>
            <a:ext cx="8077571" cy="29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224</TotalTime>
  <Words>599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Garamond</vt:lpstr>
      <vt:lpstr>Georgia</vt:lpstr>
      <vt:lpstr>Organic</vt:lpstr>
      <vt:lpstr>Dataset</vt:lpstr>
      <vt:lpstr>CLASSIFICATION</vt:lpstr>
      <vt:lpstr>Binary Classification</vt:lpstr>
      <vt:lpstr>Multiclass classification</vt:lpstr>
      <vt:lpstr>How to solve such classification problems ?</vt:lpstr>
      <vt:lpstr>Issues</vt:lpstr>
      <vt:lpstr>Logistic Regression</vt:lpstr>
      <vt:lpstr>Hypothesis Representation</vt:lpstr>
      <vt:lpstr>Why did we use a different hypothesis ?</vt:lpstr>
      <vt:lpstr>Contd..</vt:lpstr>
      <vt:lpstr>Understanding what hypothesis is computing </vt:lpstr>
      <vt:lpstr>Decision Boundary with Example</vt:lpstr>
      <vt:lpstr>Contd</vt:lpstr>
      <vt:lpstr>Decision Boundary</vt:lpstr>
      <vt:lpstr>Linear Decision boundary</vt:lpstr>
      <vt:lpstr>Non linear Decision boundary</vt:lpstr>
      <vt:lpstr>Contd..</vt:lpstr>
      <vt:lpstr> Cost Function </vt:lpstr>
      <vt:lpstr>PowerPoint Presentation</vt:lpstr>
      <vt:lpstr>So what do we do ?</vt:lpstr>
      <vt:lpstr>How exactly the cost function is penalizing 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Guru Pradeep</dc:creator>
  <cp:lastModifiedBy>Guru Pradeep</cp:lastModifiedBy>
  <cp:revision>28</cp:revision>
  <dcterms:created xsi:type="dcterms:W3CDTF">2016-09-21T10:18:31Z</dcterms:created>
  <dcterms:modified xsi:type="dcterms:W3CDTF">2016-09-22T05:38:44Z</dcterms:modified>
</cp:coreProperties>
</file>