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Nunito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NunitoExtraBold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NunitoExtra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b1ee927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8b1ee927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8b1ee927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8b1ee927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b1ee927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e8b1ee927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8b1ee927d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8b1ee927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b1ee927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e8b1ee927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b1ee927d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8b1ee927d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b1ee927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8b1ee927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b1ee927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8b1ee927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b1ee927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8b1ee927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b1ee927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e8b1ee927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b1ee927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8b1ee927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8b1ee927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8b1ee927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8b1ee927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e8b1ee927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b1ee927d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8b1ee927d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E4F5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facebook.com/skillslash.academy" TargetMode="External"/><Relationship Id="rId4" Type="http://schemas.openxmlformats.org/officeDocument/2006/relationships/hyperlink" Target="https://twitter.com/skillslash?lang=en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16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26438" l="4269" r="81354" t="26443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26438" l="18965" r="2176" t="26443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b="1" sz="8000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Programming with Python modes</a:t>
            </a:r>
            <a:endParaRPr sz="2900"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34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26" name="Google Shape;226;p34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4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4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34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34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1" name="Google Shape;231;p34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While loop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460650" y="1585075"/>
            <a:ext cx="8222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Top-tested loop (pretest)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– test the boolean before running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– test the boolean before each iteration of the loop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boolean expression: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35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39" name="Google Shape;239;p35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35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5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35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35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p35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loop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460650" y="1585075"/>
            <a:ext cx="8222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One of Python's strength's is it's rich set of built-in data structures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for statement iterates through each element of a collection (list, etc.)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 element in collection: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code block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52" name="Google Shape;252;p3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3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3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3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3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Google Shape;257;p36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range() and for loop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60650" y="1585075"/>
            <a:ext cx="82227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range function represents a sequence of integers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range function takes 3 arguments: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– the beginning of the range. Assumed to be 0 if not provided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– the end of the range, but not inclusive (up to but not including the number). 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– the step of the range. Assumed to be 1 if not provided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if only one arg provided, assumed to be the end value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65" name="Google Shape;265;p3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3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0" name="Google Shape;270;p37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range() demo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60650" y="1585075"/>
            <a:ext cx="82227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 num in range(1,5):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print(num)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• </a:t>
            </a: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range represents the sequence 1, 2, 3, 4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for loop assigns num to each of the values in the sequence, one at a time, in sequence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prints each number (one number per line)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4294967295" type="title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5300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5300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38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279" name="Google Shape;279;p3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284" name="Google Shape;284;p3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8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5">
            <a:alphaModFix/>
          </a:blip>
          <a:srcRect b="-5485" l="-2426" r="-4012" t="-1751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1" name="Google Shape;291;p3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92" name="Google Shape;292;p3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3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Selection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7900" y="1489825"/>
            <a:ext cx="8222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Selection is how programs make choices, and it is the process of making choices that provides a lot of the power of computing 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Python uses if-elif-else to handle selection with the code.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27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If Statement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387900" y="1489825"/>
            <a:ext cx="8222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boolean expression : </a:t>
            </a:r>
            <a:endParaRPr sz="21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suite</a:t>
            </a:r>
            <a:endParaRPr sz="11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evaluate the boolean</a:t>
            </a:r>
            <a:r>
              <a:rPr lang="en" sz="1800">
                <a:solidFill>
                  <a:srgbClr val="434343"/>
                </a:solidFill>
              </a:rPr>
              <a:t> (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or 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>
                <a:solidFill>
                  <a:srgbClr val="434343"/>
                </a:solidFill>
              </a:rPr>
              <a:t>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if 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solidFill>
                  <a:srgbClr val="434343"/>
                </a:solidFill>
              </a:rPr>
              <a:t>, </a:t>
            </a: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execute all statements in the suite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44" name="Google Shape;144;p2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28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Warning about indentation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60650" y="1508875"/>
            <a:ext cx="82227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</a:rPr>
              <a:t>Elements of the suite must all be indented the same number of spaces/tabs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</a:rPr>
              <a:t>Python only recognizes suites when they are indented the same distance (</a:t>
            </a:r>
            <a:r>
              <a:rPr b="1" i="1" lang="en" sz="1700">
                <a:solidFill>
                  <a:srgbClr val="434343"/>
                </a:solidFill>
              </a:rPr>
              <a:t>standard is 4 spaces</a:t>
            </a:r>
            <a:r>
              <a:rPr lang="en" sz="1700">
                <a:solidFill>
                  <a:srgbClr val="434343"/>
                </a:solidFill>
              </a:rPr>
              <a:t>)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</a:rPr>
              <a:t>You must be careful to get the indentation right to get suites right.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57" name="Google Shape;157;p29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9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9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9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29"/>
          <p:cNvSpPr txBox="1"/>
          <p:nvPr/>
        </p:nvSpPr>
        <p:spPr>
          <a:xfrm>
            <a:off x="1659950" y="2438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 Python if-else</a:t>
            </a:r>
            <a:endParaRPr sz="3500">
              <a:solidFill>
                <a:srgbClr val="00206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724050" y="1233600"/>
            <a:ext cx="7391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if boolean expression: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suite1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suite2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895850" y="2492400"/>
            <a:ext cx="3219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The process is: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• evaluate the boolean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• if 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solidFill>
                  <a:srgbClr val="434343"/>
                </a:solidFill>
              </a:rPr>
              <a:t>, run suite1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• if 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>
                <a:solidFill>
                  <a:srgbClr val="434343"/>
                </a:solidFill>
              </a:rPr>
              <a:t>, run suite2</a:t>
            </a:r>
            <a:endParaRPr sz="1800">
              <a:solidFill>
                <a:srgbClr val="434343"/>
              </a:solidFill>
            </a:endParaRPr>
          </a:p>
        </p:txBody>
      </p:sp>
      <p:cxnSp>
        <p:nvCxnSpPr>
          <p:cNvPr id="165" name="Google Shape;165;p29"/>
          <p:cNvCxnSpPr/>
          <p:nvPr/>
        </p:nvCxnSpPr>
        <p:spPr>
          <a:xfrm rot="10800000">
            <a:off x="2266950" y="2072250"/>
            <a:ext cx="2705100" cy="1205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9"/>
          <p:cNvCxnSpPr/>
          <p:nvPr/>
        </p:nvCxnSpPr>
        <p:spPr>
          <a:xfrm rot="10800000">
            <a:off x="2381250" y="2819400"/>
            <a:ext cx="2590800" cy="85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9"/>
          <p:cNvCxnSpPr/>
          <p:nvPr/>
        </p:nvCxnSpPr>
        <p:spPr>
          <a:xfrm rot="10800000">
            <a:off x="2514750" y="1686750"/>
            <a:ext cx="2495400" cy="1247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30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74" name="Google Shape;174;p30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30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30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30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30"/>
          <p:cNvSpPr txBox="1"/>
          <p:nvPr/>
        </p:nvSpPr>
        <p:spPr>
          <a:xfrm>
            <a:off x="1659950" y="2438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 Python if-elif-else</a:t>
            </a:r>
            <a:endParaRPr sz="3500">
              <a:solidFill>
                <a:srgbClr val="00206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876300" y="1314450"/>
            <a:ext cx="6915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boolean expression1: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suite1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elif boolean expression2: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Suite2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(as many elif's as you want)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suite_last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87" name="Google Shape;187;p3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3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3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" name="Google Shape;192;p31"/>
          <p:cNvSpPr txBox="1"/>
          <p:nvPr/>
        </p:nvSpPr>
        <p:spPr>
          <a:xfrm>
            <a:off x="1659950" y="2438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 Sample Program</a:t>
            </a:r>
            <a:endParaRPr sz="3500">
              <a:solidFill>
                <a:srgbClr val="00206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190625"/>
            <a:ext cx="6267451" cy="29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32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00" name="Google Shape;200;p32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32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32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Iteration/Repetition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87900" y="1489825"/>
            <a:ext cx="8222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Besides selecting which statements to execute, a fundamental need in a program is repetition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– repeat a set of statements under some conditions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With both selection and repetition, we have the two most necessary programming statements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33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13" name="Google Shape;213;p33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3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33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33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33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33"/>
          <p:cNvSpPr txBox="1"/>
          <p:nvPr/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While and For statements</a:t>
            </a:r>
            <a:endParaRPr b="1" sz="36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460650" y="1585075"/>
            <a:ext cx="8222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statement is the more general repetition construct. It repeats a set of statements while some condition is True.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EE343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statement is useful for iteration, moving through all the elements of data structure, one at a time.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