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78" r:id="rId6"/>
    <p:sldId id="259" r:id="rId7"/>
    <p:sldId id="277" r:id="rId8"/>
    <p:sldId id="279" r:id="rId9"/>
    <p:sldId id="280" r:id="rId10"/>
    <p:sldId id="281" r:id="rId11"/>
    <p:sldId id="282" r:id="rId12"/>
    <p:sldId id="283" r:id="rId13"/>
    <p:sldId id="275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51" autoAdjust="0"/>
  </p:normalViewPr>
  <p:slideViewPr>
    <p:cSldViewPr snapToGrid="0">
      <p:cViewPr varScale="1">
        <p:scale>
          <a:sx n="60" d="100"/>
          <a:sy n="60" d="100"/>
        </p:scale>
        <p:origin x="1686" y="6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2e298c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82e298c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2e298cf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82e298cf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2e298cf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e82e298cf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2e298cf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e82e298cf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a module file: mymodule.py : It has a function and a dictionary</a:t>
            </a: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person1 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only one thing:</a:t>
            </a:r>
          </a:p>
          <a:p>
            <a:pPr marL="15875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mymodule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(person1[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10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47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1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82e298d8e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e82e298d8e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E4F5F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killslash.academ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hyperlink" Target="https://twitter.com/skillslash?lang=e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6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8000" b="1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8000" b="1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800" dirty="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Modules </a:t>
            </a:r>
            <a:endParaRPr sz="2800" dirty="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l="4269" t="26443" r="81354" b="26438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l="18965" t="26443" r="2176" b="26438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87EE-9197-4154-B17E-26B7164A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 err="1">
                <a:solidFill>
                  <a:srgbClr val="243168"/>
                </a:solidFill>
                <a:latin typeface="Nunito"/>
              </a:rPr>
              <a:t>dir</a:t>
            </a:r>
            <a:r>
              <a:rPr lang="en-IN" sz="3200" b="1" dirty="0">
                <a:solidFill>
                  <a:srgbClr val="243168"/>
                </a:solidFill>
                <a:latin typeface="Nunito"/>
              </a:rPr>
              <a:t>() method-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built-in function to list all the function names (or variable names) in a module</a:t>
            </a:r>
            <a:endParaRPr lang="en-IN" sz="3200" b="1" dirty="0">
              <a:solidFill>
                <a:srgbClr val="243168"/>
              </a:solidFill>
              <a:latin typeface="Nuni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E39E-4431-4605-96DF-2FCBB5983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269B-D764-4B96-971D-FA2588A5BD7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F4F2A-4BB3-414B-B61D-CFB35C06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2" y="1686773"/>
            <a:ext cx="3647775" cy="2378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C4092-8F54-46C2-998A-0DC806A7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704" y="1489825"/>
            <a:ext cx="3877395" cy="25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C3D9-0E1B-4350-950F-CBF024B3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search path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78A2-5331-4F9A-9E72-A0E7B5EE2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import sys</a:t>
            </a:r>
          </a:p>
          <a:p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for path in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sys.path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   print(path)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43BED-FA37-476B-AC6B-70C87DE382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Python stores the resulting search path in the </a:t>
            </a:r>
            <a:r>
              <a:rPr lang="en-US" b="1" dirty="0" err="1">
                <a:solidFill>
                  <a:schemeClr val="bg1">
                    <a:lumMod val="75000"/>
                  </a:schemeClr>
                </a:solidFill>
              </a:rPr>
              <a:t>sys.path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 variable that comes from the sys module.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6A150-F7D3-4C5C-A273-B11D5B47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1627"/>
            <a:ext cx="9144000" cy="158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3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title" idx="4294967295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300" b="1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300" b="1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4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44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368" name="Google Shape;368;p44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44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373" name="Google Shape;373;p44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44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5">
            <a:alphaModFix/>
          </a:blip>
          <a:srcRect l="-2426" t="-17515" r="-4012" b="-548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4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381" name="Google Shape;381;p4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4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4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4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Modules</a:t>
            </a:r>
            <a:endParaRPr sz="4000" b="1" dirty="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462150" y="1399500"/>
            <a:ext cx="82197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Nunito"/>
              </a:rPr>
              <a:t>A module allows you to logically organize your Python code. Grouping related code into a module makes the code easier to understand and use. A module is a Python object with arbitrarily named attributes that you can bind and reference.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Nunito"/>
              </a:rPr>
              <a:t>Simply, a module is a file consisting of Python code. A module can define functions, classes and variables. A module can also include runnable code.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1750"/>
              <a:buFont typeface="Arial"/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Example-</a:t>
            </a:r>
            <a:endParaRPr sz="3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483150" y="1399500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5" name="Google Shape;135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95E86F-F0A6-4246-A21D-A0AB93E7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50" y="1399500"/>
            <a:ext cx="6781800" cy="2028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EDA4B-9820-42AD-9852-217A968B5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50" y="3848175"/>
            <a:ext cx="21717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6B13-0A1B-435A-9988-1A9AAAC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dk2"/>
                </a:solidFill>
                <a:latin typeface="Nunito"/>
              </a:rPr>
              <a:t>Import with renaming</a:t>
            </a:r>
            <a:endParaRPr lang="en-IN" sz="3200" b="1" dirty="0">
              <a:solidFill>
                <a:schemeClr val="dk2"/>
              </a:solidFill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4E4F9-A4AE-46EF-8FCD-A60DD94C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75" y="2005012"/>
            <a:ext cx="5257881" cy="20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sz="4000" b="1" dirty="0">
                <a:solidFill>
                  <a:srgbClr val="243168"/>
                </a:solidFill>
                <a:latin typeface="Nunito"/>
              </a:rPr>
              <a:t>The from...import Statement</a:t>
            </a: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83150" y="1399500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" name="Google Shape;148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9" name="Google Shape;149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30B756-9DA1-4FE0-8E78-A801A2FD6E71}"/>
              </a:ext>
            </a:extLst>
          </p:cNvPr>
          <p:cNvSpPr txBox="1"/>
          <p:nvPr/>
        </p:nvSpPr>
        <p:spPr>
          <a:xfrm>
            <a:off x="747450" y="1989612"/>
            <a:ext cx="6110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Nunito"/>
                <a:sym typeface="Roboto"/>
              </a:rPr>
              <a:t>Python's from statement lets you import specific attributes from a module into the current namespace. The from...import has the following syntax −</a:t>
            </a:r>
          </a:p>
          <a:p>
            <a:endParaRPr lang="en-IN" sz="1800" dirty="0">
              <a:latin typeface="Nunito"/>
              <a:sym typeface="Roboto"/>
            </a:endParaRPr>
          </a:p>
          <a:p>
            <a:r>
              <a:rPr lang="en-IN" sz="1800" dirty="0">
                <a:latin typeface="Nunito"/>
                <a:sym typeface="Roboto"/>
              </a:rPr>
              <a:t>from </a:t>
            </a:r>
            <a:r>
              <a:rPr lang="en-IN" sz="1800" dirty="0" err="1">
                <a:latin typeface="Nunito"/>
                <a:sym typeface="Roboto"/>
              </a:rPr>
              <a:t>modname</a:t>
            </a:r>
            <a:r>
              <a:rPr lang="en-IN" sz="1800" dirty="0">
                <a:latin typeface="Nunito"/>
                <a:sym typeface="Roboto"/>
              </a:rPr>
              <a:t> import name1[, name2[, ... </a:t>
            </a:r>
            <a:r>
              <a:rPr lang="en-IN" sz="1800" dirty="0" err="1">
                <a:latin typeface="Nunito"/>
                <a:sym typeface="Roboto"/>
              </a:rPr>
              <a:t>nameN</a:t>
            </a:r>
            <a:r>
              <a:rPr lang="en-IN" sz="1800" dirty="0">
                <a:latin typeface="Nunito"/>
                <a:sym typeface="Roboto"/>
              </a:rPr>
              <a:t>]]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57C3-0228-4254-AE1D-17AD905B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243168"/>
                </a:solidFill>
                <a:latin typeface="Nunito"/>
              </a:rPr>
              <a:t>Example</a:t>
            </a:r>
            <a:endParaRPr lang="en-IN" sz="4000" b="1" dirty="0">
              <a:solidFill>
                <a:srgbClr val="243168"/>
              </a:solidFill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87B37-EBBE-432D-A74F-4371EC2B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95" y="1985962"/>
            <a:ext cx="4815810" cy="191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57C3-0228-4254-AE1D-17AD905B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243168"/>
                </a:solidFill>
                <a:latin typeface="Nunito"/>
              </a:rPr>
              <a:t>Import all names?</a:t>
            </a:r>
            <a:endParaRPr lang="en-IN" sz="4000" b="1" dirty="0">
              <a:solidFill>
                <a:srgbClr val="243168"/>
              </a:solidFill>
              <a:latin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F9458-9FD7-4CAC-AC28-F41D0949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29" y="1981639"/>
            <a:ext cx="7040303" cy="19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0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57C3-0228-4254-AE1D-17AD905B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243168"/>
                </a:solidFill>
                <a:latin typeface="Nunito"/>
              </a:rPr>
              <a:t>Import all names?</a:t>
            </a:r>
            <a:endParaRPr lang="en-IN" sz="4000" b="1" dirty="0">
              <a:solidFill>
                <a:srgbClr val="243168"/>
              </a:solidFill>
              <a:latin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F9458-9FD7-4CAC-AC28-F41D0949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9" y="1981639"/>
            <a:ext cx="7040303" cy="190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7459-44DE-4EF2-AF5D-2F309C39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326744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243168"/>
                </a:solidFill>
                <a:latin typeface="Nunito"/>
              </a:rPr>
              <a:t>Accessing individual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C7359-5B79-4AE2-B004-AB1B45CBF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71BC3-8322-4DB3-A278-C677713B0C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D127-DC9A-435B-A5F2-582E6B1E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5" y="1489825"/>
            <a:ext cx="3752850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15C3BE-3277-4BC0-98FB-3E90BC01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00" y="1489825"/>
            <a:ext cx="4387800" cy="24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291</Words>
  <Application>Microsoft Office PowerPoint</Application>
  <PresentationFormat>On-screen Show (16:9)</PresentationFormat>
  <Paragraphs>36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Verdana</vt:lpstr>
      <vt:lpstr>Montserrat</vt:lpstr>
      <vt:lpstr>Consolas</vt:lpstr>
      <vt:lpstr>Arial</vt:lpstr>
      <vt:lpstr>Roboto</vt:lpstr>
      <vt:lpstr>Roboto Slab</vt:lpstr>
      <vt:lpstr>Nunito</vt:lpstr>
      <vt:lpstr>Simple Light</vt:lpstr>
      <vt:lpstr>Marina</vt:lpstr>
      <vt:lpstr>Python</vt:lpstr>
      <vt:lpstr>Modules</vt:lpstr>
      <vt:lpstr>Example-</vt:lpstr>
      <vt:lpstr>Import with renaming</vt:lpstr>
      <vt:lpstr>The from...import Statement</vt:lpstr>
      <vt:lpstr>Example</vt:lpstr>
      <vt:lpstr>Import all names?</vt:lpstr>
      <vt:lpstr>Import all names?</vt:lpstr>
      <vt:lpstr>Accessing individual elements</vt:lpstr>
      <vt:lpstr>dir() method- built-in function to list all the function names (or variable names) in a module</vt:lpstr>
      <vt:lpstr>Module search path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Priyanka Sharma</cp:lastModifiedBy>
  <cp:revision>9</cp:revision>
  <dcterms:modified xsi:type="dcterms:W3CDTF">2021-09-18T05:46:28Z</dcterms:modified>
</cp:coreProperties>
</file>