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481536"/>
        <c:axId val="126483072"/>
      </c:barChart>
      <c:catAx>
        <c:axId val="126481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6483072"/>
        <c:crosses val="autoZero"/>
        <c:auto val="1"/>
        <c:lblAlgn val="ctr"/>
        <c:lblOffset val="100"/>
        <c:noMultiLvlLbl val="0"/>
      </c:catAx>
      <c:valAx>
        <c:axId val="126483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481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accent4"/>
              </a:solidFill>
            </a:rPr>
            <a:t>o</a:t>
          </a:r>
          <a:r>
            <a:rPr lang="en-US" sz="1100" dirty="0" smtClean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3"/>
              </a:solidFill>
            </a:rPr>
            <a:t>o  low</a:t>
          </a:r>
          <a:endParaRPr lang="en-US" dirty="0">
            <a:solidFill>
              <a:schemeClr val="accent3"/>
            </a:solidFill>
          </a:endParaRP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D.GURU PRASAD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312200505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III B.COM, COMMERCE</a:t>
            </a:r>
            <a:endParaRPr lang="en-US" sz="2400" dirty="0"/>
          </a:p>
          <a:p>
            <a:r>
              <a:rPr lang="en-US" sz="2400" dirty="0" smtClean="0"/>
              <a:t>COLLEGE: PACHAIYAPPAS COLLEGE FOR MENS,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Download employee dataset in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Then insert in this dataset to excel</a:t>
            </a:r>
          </a:p>
          <a:p>
            <a:r>
              <a:rPr lang="en-US" dirty="0" smtClean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data like employee id,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business unit,</a:t>
            </a:r>
          </a:p>
          <a:p>
            <a:r>
              <a:rPr lang="en-US" dirty="0" smtClean="0"/>
              <a:t>Gender code, performance </a:t>
            </a:r>
          </a:p>
          <a:p>
            <a:r>
              <a:rPr lang="en-US" dirty="0" smtClean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Filter out the missing values</a:t>
            </a:r>
          </a:p>
          <a:p>
            <a:r>
              <a:rPr lang="en-US" dirty="0" smtClean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employee performance using the formula</a:t>
            </a:r>
          </a:p>
          <a:p>
            <a:r>
              <a:rPr lang="en-US" dirty="0" smtClean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Using pivot table to filtering the features</a:t>
            </a:r>
          </a:p>
          <a:p>
            <a:r>
              <a:rPr lang="en-US" dirty="0" smtClean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 the column graph through the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visualize the employee performances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829110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12192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Employee Performance Analysis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This project conveys, effectively about the performance of an employee</a:t>
            </a:r>
          </a:p>
          <a:p>
            <a:r>
              <a:rPr lang="en-US" dirty="0"/>
              <a:t>f</a:t>
            </a:r>
            <a:r>
              <a:rPr lang="en-US" dirty="0" smtClean="0"/>
              <a:t>or the different trends and categories of an employees for an department wise as well as Gender wise.</a:t>
            </a:r>
          </a:p>
          <a:p>
            <a:r>
              <a:rPr lang="en-US" dirty="0"/>
              <a:t> </a:t>
            </a:r>
            <a:r>
              <a:rPr lang="en-US" dirty="0" smtClean="0"/>
              <a:t>     The organization can easily analysis the capability of an employee for</a:t>
            </a:r>
          </a:p>
          <a:p>
            <a:r>
              <a:rPr lang="en-US" dirty="0" smtClean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to the high performed employees.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This project conveys Employee performance analysis,</a:t>
            </a:r>
          </a:p>
          <a:p>
            <a:r>
              <a:rPr lang="en-US" dirty="0" smtClean="0"/>
              <a:t>Which employee to perform very well, as well as, poor in </a:t>
            </a:r>
          </a:p>
          <a:p>
            <a:r>
              <a:rPr lang="en-US" dirty="0"/>
              <a:t>t</a:t>
            </a:r>
            <a:r>
              <a:rPr lang="en-US" dirty="0" smtClean="0"/>
              <a:t>hat particular organization to department wise and to identify</a:t>
            </a:r>
          </a:p>
          <a:p>
            <a:r>
              <a:rPr lang="en-US" dirty="0" smtClean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3488"/>
            <a:ext cx="5638800" cy="377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formatting </a:t>
            </a:r>
            <a:r>
              <a:rPr lang="en-US" dirty="0" smtClean="0"/>
              <a:t>– Shade </a:t>
            </a:r>
            <a:r>
              <a:rPr lang="en-US" dirty="0" smtClean="0"/>
              <a:t>Missing terms</a:t>
            </a:r>
          </a:p>
          <a:p>
            <a:r>
              <a:rPr lang="en-US" dirty="0" smtClean="0"/>
              <a:t>Filter – Removes</a:t>
            </a:r>
            <a:endParaRPr lang="en-IN" dirty="0" smtClean="0"/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</a:t>
            </a:r>
            <a:r>
              <a:rPr lang="en-US" dirty="0"/>
              <a:t>D</a:t>
            </a:r>
            <a:r>
              <a:rPr lang="en-US" dirty="0" smtClean="0"/>
              <a:t>ate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dataset =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26 features are there in this dataset</a:t>
            </a:r>
          </a:p>
          <a:p>
            <a:r>
              <a:rPr lang="en-US" dirty="0" smtClean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536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of performance =IFS formula with filter technique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371</Words>
  <Application>Microsoft Office PowerPoint</Application>
  <PresentationFormat>Custom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27</cp:revision>
  <dcterms:created xsi:type="dcterms:W3CDTF">2024-03-29T15:07:22Z</dcterms:created>
  <dcterms:modified xsi:type="dcterms:W3CDTF">2024-08-30T08:35:10Z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