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Subject Code: BCS405A</a:t>
            </a:r>
          </a:p>
          <a:p>
            <a:r>
              <a:t>Subject Name: Discrete Mathematics Structure</a:t>
            </a:r>
          </a:p>
          <a:p>
            <a:r>
              <a:t>Name: Jayanth HS</a:t>
            </a:r>
          </a:p>
          <a:p>
            <a:r>
              <a:t>USN: 1KI23AI026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Relations used in database querying</a:t>
            </a:r>
          </a:p>
          <a:p>
            <a:r>
              <a:t>• Functions in algorithms and computation</a:t>
            </a:r>
          </a:p>
          <a:p>
            <a:r>
              <a:t>• Modeling real-world problems using function mappings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Relations and functions are foundational in discrete mathematics</a:t>
            </a:r>
          </a:p>
          <a:p>
            <a:r>
              <a:t>• Understanding types and properties is crucial for advanced topics</a:t>
            </a:r>
          </a:p>
          <a:p>
            <a:r>
              <a:t>• Useful in computer science, especially in algorithms and databases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Relations</a:t>
            </a:r>
          </a:p>
          <a:p>
            <a:r>
              <a:t>2. Types of Relations</a:t>
            </a:r>
          </a:p>
          <a:p>
            <a:r>
              <a:t>3. Properties of Relations</a:t>
            </a:r>
          </a:p>
          <a:p>
            <a:r>
              <a:t>4. Introduction to Functions</a:t>
            </a:r>
          </a:p>
          <a:p>
            <a:r>
              <a:t>5. Types of Functions</a:t>
            </a:r>
          </a:p>
          <a:p>
            <a:r>
              <a:t>6. Composition of Functions</a:t>
            </a:r>
          </a:p>
          <a:p>
            <a:r>
              <a:t>7. Inverse of a Function</a:t>
            </a:r>
          </a:p>
          <a:p>
            <a:r>
              <a:t>8. Applications and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relation is a subset of a Cartesian product.</a:t>
            </a:r>
          </a:p>
          <a:p>
            <a:r>
              <a:t>If A and B are sets, a relation from A to B is a subset of A × B.</a:t>
            </a:r>
          </a:p>
          <a:p>
            <a:r>
              <a:t>Example: A = {1, 2}, B = {x, y}; R = {(1, x), (2, y)}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Empty Relation</a:t>
            </a:r>
          </a:p>
          <a:p>
            <a:r>
              <a:t>• Universal Relation</a:t>
            </a:r>
          </a:p>
          <a:p>
            <a:r>
              <a:t>• Identity Relation</a:t>
            </a:r>
          </a:p>
          <a:p>
            <a:r>
              <a:t>• Inverse Relation</a:t>
            </a:r>
          </a:p>
          <a:p>
            <a:r>
              <a:t>• Reflexive, Symmetric, Transitive, and Equivalence Relations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Properties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Reflexive: (a, a) ∈ R for all a ∈ A</a:t>
            </a:r>
          </a:p>
          <a:p>
            <a:r>
              <a:t>• Symmetric: If (a, b) ∈ R, then (b, a) ∈ R</a:t>
            </a:r>
          </a:p>
          <a:p>
            <a:r>
              <a:t>• Transitive: If (a, b) ∈ R and (b, c) ∈ R, then (a, c) ∈ R</a:t>
            </a:r>
          </a:p>
          <a:p>
            <a:r>
              <a:t>• Equivalence Relation: Reflexive, symmetric, and transitive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function is a relation where each input has a unique output.</a:t>
            </a:r>
          </a:p>
          <a:p>
            <a:r>
              <a:t>If f: A → B, then for every a ∈ A, there is exactly one b ∈ B such that (a, b) ∈ 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One-to-One (Injective)</a:t>
            </a:r>
          </a:p>
          <a:p>
            <a:r>
              <a:t>• Onto (Surjective)</a:t>
            </a:r>
          </a:p>
          <a:p>
            <a:r>
              <a:t>• One-to-One Correspondence (Bijective)</a:t>
            </a:r>
          </a:p>
          <a:p>
            <a:r>
              <a:t>• Constant Function, Identity Function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Composition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f: A → B and g: B → C, then g∘f: A → C is defined as (g∘f)(a) = g(f(a))</a:t>
            </a:r>
          </a:p>
          <a:p>
            <a:r>
              <a:t>Example: f(x) = x+2, g(x) = x², then (g∘f)(x) = (x+2)²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Inverse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inverse of a function f, denoted f⁻¹, reverses the mappings.</a:t>
            </a:r>
          </a:p>
          <a:p>
            <a:r>
              <a:t>f: A → B is invertible if and only if it is bijective.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